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charts/chart3.xml" ContentType="application/vnd.openxmlformats-officedocument.drawingml.chart+xml"/>
  <Override PartName="/ppt/charts/chart4.xml" ContentType="application/vnd.openxmlformats-officedocument.drawingml.char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theme/themeOverride5.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8.xml" ContentType="application/vnd.openxmlformats-officedocument.presentationml.notesSlide+xml"/>
  <Override PartName="/ppt/charts/chart22.xml" ContentType="application/vnd.openxmlformats-officedocument.drawingml.chart+xml"/>
  <Override PartName="/ppt/theme/themeOverride6.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colors9.xml" ContentType="application/vnd.ms-office.chartcolorstyle+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3" r:id="rId1"/>
    <p:sldMasterId id="2147484171" r:id="rId2"/>
    <p:sldMasterId id="2147484197" r:id="rId3"/>
    <p:sldMasterId id="2147484579" r:id="rId4"/>
    <p:sldMasterId id="2147484642" r:id="rId5"/>
    <p:sldMasterId id="2147484703" r:id="rId6"/>
    <p:sldMasterId id="2147484715" r:id="rId7"/>
    <p:sldMasterId id="2147484728" r:id="rId8"/>
    <p:sldMasterId id="2147484740" r:id="rId9"/>
    <p:sldMasterId id="2147484750" r:id="rId10"/>
  </p:sldMasterIdLst>
  <p:notesMasterIdLst>
    <p:notesMasterId r:id="rId39"/>
  </p:notesMasterIdLst>
  <p:sldIdLst>
    <p:sldId id="441" r:id="rId11"/>
    <p:sldId id="534" r:id="rId12"/>
    <p:sldId id="349" r:id="rId13"/>
    <p:sldId id="507" r:id="rId14"/>
    <p:sldId id="546" r:id="rId15"/>
    <p:sldId id="530" r:id="rId16"/>
    <p:sldId id="532" r:id="rId17"/>
    <p:sldId id="545" r:id="rId18"/>
    <p:sldId id="541" r:id="rId19"/>
    <p:sldId id="542" r:id="rId20"/>
    <p:sldId id="509" r:id="rId21"/>
    <p:sldId id="533" r:id="rId22"/>
    <p:sldId id="539" r:id="rId23"/>
    <p:sldId id="526" r:id="rId24"/>
    <p:sldId id="525" r:id="rId25"/>
    <p:sldId id="537" r:id="rId26"/>
    <p:sldId id="543" r:id="rId27"/>
    <p:sldId id="544" r:id="rId28"/>
    <p:sldId id="527" r:id="rId29"/>
    <p:sldId id="520" r:id="rId30"/>
    <p:sldId id="519" r:id="rId31"/>
    <p:sldId id="536" r:id="rId32"/>
    <p:sldId id="538" r:id="rId33"/>
    <p:sldId id="535" r:id="rId34"/>
    <p:sldId id="540" r:id="rId35"/>
    <p:sldId id="481" r:id="rId36"/>
    <p:sldId id="513" r:id="rId37"/>
    <p:sldId id="516" r:id="rId38"/>
  </p:sldIdLst>
  <p:sldSz cx="9144000" cy="6858000" type="screen4x3"/>
  <p:notesSz cx="6858000" cy="9144000"/>
  <p:defaultTextStyle>
    <a:defPPr>
      <a:defRPr lang="ru-RU"/>
    </a:defPPr>
    <a:lvl1pPr marL="0" algn="l" defTabSz="914140" rtl="0" eaLnBrk="1" latinLnBrk="0" hangingPunct="1">
      <a:defRPr sz="1800" kern="1200">
        <a:solidFill>
          <a:schemeClr val="tx1"/>
        </a:solidFill>
        <a:latin typeface="+mn-lt"/>
        <a:ea typeface="+mn-ea"/>
        <a:cs typeface="+mn-cs"/>
      </a:defRPr>
    </a:lvl1pPr>
    <a:lvl2pPr marL="457070" algn="l" defTabSz="914140" rtl="0" eaLnBrk="1" latinLnBrk="0" hangingPunct="1">
      <a:defRPr sz="1800" kern="1200">
        <a:solidFill>
          <a:schemeClr val="tx1"/>
        </a:solidFill>
        <a:latin typeface="+mn-lt"/>
        <a:ea typeface="+mn-ea"/>
        <a:cs typeface="+mn-cs"/>
      </a:defRPr>
    </a:lvl2pPr>
    <a:lvl3pPr marL="914140" algn="l" defTabSz="914140" rtl="0" eaLnBrk="1" latinLnBrk="0" hangingPunct="1">
      <a:defRPr sz="1800" kern="1200">
        <a:solidFill>
          <a:schemeClr val="tx1"/>
        </a:solidFill>
        <a:latin typeface="+mn-lt"/>
        <a:ea typeface="+mn-ea"/>
        <a:cs typeface="+mn-cs"/>
      </a:defRPr>
    </a:lvl3pPr>
    <a:lvl4pPr marL="1371210" algn="l" defTabSz="914140" rtl="0" eaLnBrk="1" latinLnBrk="0" hangingPunct="1">
      <a:defRPr sz="1800" kern="1200">
        <a:solidFill>
          <a:schemeClr val="tx1"/>
        </a:solidFill>
        <a:latin typeface="+mn-lt"/>
        <a:ea typeface="+mn-ea"/>
        <a:cs typeface="+mn-cs"/>
      </a:defRPr>
    </a:lvl4pPr>
    <a:lvl5pPr marL="1828280" algn="l" defTabSz="914140" rtl="0" eaLnBrk="1" latinLnBrk="0" hangingPunct="1">
      <a:defRPr sz="1800" kern="1200">
        <a:solidFill>
          <a:schemeClr val="tx1"/>
        </a:solidFill>
        <a:latin typeface="+mn-lt"/>
        <a:ea typeface="+mn-ea"/>
        <a:cs typeface="+mn-cs"/>
      </a:defRPr>
    </a:lvl5pPr>
    <a:lvl6pPr marL="2285350" algn="l" defTabSz="914140" rtl="0" eaLnBrk="1" latinLnBrk="0" hangingPunct="1">
      <a:defRPr sz="1800" kern="1200">
        <a:solidFill>
          <a:schemeClr val="tx1"/>
        </a:solidFill>
        <a:latin typeface="+mn-lt"/>
        <a:ea typeface="+mn-ea"/>
        <a:cs typeface="+mn-cs"/>
      </a:defRPr>
    </a:lvl6pPr>
    <a:lvl7pPr marL="2742419" algn="l" defTabSz="914140" rtl="0" eaLnBrk="1" latinLnBrk="0" hangingPunct="1">
      <a:defRPr sz="1800" kern="1200">
        <a:solidFill>
          <a:schemeClr val="tx1"/>
        </a:solidFill>
        <a:latin typeface="+mn-lt"/>
        <a:ea typeface="+mn-ea"/>
        <a:cs typeface="+mn-cs"/>
      </a:defRPr>
    </a:lvl7pPr>
    <a:lvl8pPr marL="3199487" algn="l" defTabSz="914140" rtl="0" eaLnBrk="1" latinLnBrk="0" hangingPunct="1">
      <a:defRPr sz="1800" kern="1200">
        <a:solidFill>
          <a:schemeClr val="tx1"/>
        </a:solidFill>
        <a:latin typeface="+mn-lt"/>
        <a:ea typeface="+mn-ea"/>
        <a:cs typeface="+mn-cs"/>
      </a:defRPr>
    </a:lvl8pPr>
    <a:lvl9pPr marL="3656556" algn="l" defTabSz="91414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C69"/>
    <a:srgbClr val="1556A7"/>
    <a:srgbClr val="000000"/>
    <a:srgbClr val="377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6" autoAdjust="0"/>
    <p:restoredTop sz="96003" autoAdjust="0"/>
  </p:normalViewPr>
  <p:slideViewPr>
    <p:cSldViewPr>
      <p:cViewPr>
        <p:scale>
          <a:sx n="115" d="100"/>
          <a:sy n="115" d="100"/>
        </p:scale>
        <p:origin x="-432" y="763"/>
      </p:cViewPr>
      <p:guideLst>
        <p:guide orient="horz" pos="2160"/>
        <p:guide pos="2880"/>
      </p:guideLst>
    </p:cSldViewPr>
  </p:slideViewPr>
  <p:outlineViewPr>
    <p:cViewPr>
      <p:scale>
        <a:sx n="33" d="100"/>
        <a:sy n="33" d="100"/>
      </p:scale>
      <p:origin x="0" y="20424"/>
    </p:cViewPr>
  </p:outlineViewPr>
  <p:notesTextViewPr>
    <p:cViewPr>
      <p:scale>
        <a:sx n="1" d="1"/>
        <a:sy n="1" d="1"/>
      </p:scale>
      <p:origin x="0" y="0"/>
    </p:cViewPr>
  </p:notesTextViewPr>
  <p:sorterViewPr>
    <p:cViewPr>
      <p:scale>
        <a:sx n="100" d="100"/>
        <a:sy n="100" d="100"/>
      </p:scale>
      <p:origin x="0" y="59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oleObject" Target="file:///\\Users\yanamajhrovic\Desktop\WVS\&#1051;&#1043;\&#1076;&#1083;&#1103;%20&#1094;&#1080;&#1082;&#1083;&#1072;\&#1087;&#1088;&#1086;&#1075;&#1085;&#1086;&#1079;&#1099;%20&#1052;&#1042;&#1060;%20(1).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12.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Users\yanamajhrovic\Desktop\WVS\&#1051;&#1043;\&#1076;&#1083;&#1103;%20&#1094;&#1080;&#1082;&#1083;&#1072;\CMO-Historical-Data-Monthly.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Users\yanamajhrovic\Desktop\WVS\&#1051;&#1043;\&#1076;&#1083;&#1103;%20&#1094;&#1080;&#1082;&#1083;&#1072;\CMO-Historical-Data-Monthly.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Users\yanamajhrovic\Desktop\WVS\&#1051;&#1043;\&#1076;&#1083;&#1103;%20&#1094;&#1080;&#1082;&#1083;&#1072;\CMO-Historical-Data-Monthly.xlsx" TargetMode="Externa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1" Type="http://schemas.openxmlformats.org/officeDocument/2006/relationships/oleObject" Target="&#1050;&#1085;&#1080;&#1075;&#1072;5"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1050;&#1085;&#1080;&#1075;&#1072;5"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1050;&#1085;&#1080;&#1075;&#1072;5"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oleObject" Target="&#1050;&#1085;&#1080;&#1075;&#1072;5"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1050;&#1085;&#1080;&#1075;&#1072;5" TargetMode="External"/></Relationships>
</file>

<file path=ppt/charts/_rels/chart22.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oleObject" Target="file:///\\Users\yanamajhrovic\Desktop\&#1094;&#1077;&#1085;&#1090;&#1088;%20&#1101;&#1082;&#1089;&#1087;&#1077;&#1088;&#1090;&#1080;&#1079;&#1099;\&#1094;&#1080;&#1082;&#1083;\&#1044;&#1050;&#1055;_&#1084;&#1072;&#1088;&#1090;_23%20&#1074;&#1077;&#1088;&#1085;&#1099;&#1077;%20&#1076;&#1072;&#1085;&#1085;&#1099;&#1077;!!!%20&#1080;%20&#1087;&#1088;&#1072;&#1074;&#1080;&#1083;&#1100;&#1085;&#1099;&#1080;&#774;%20&#1075;&#1088;&#1072;&#1092;&#1080;&#1082;!.xlsx" TargetMode="External"/><Relationship Id="rId1" Type="http://schemas.openxmlformats.org/officeDocument/2006/relationships/themeOverride" Target="../theme/themeOverride6.xml"/><Relationship Id="rId4" Type="http://schemas.microsoft.com/office/2011/relationships/chartStyle" Target="style9.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oleObject" Target="file:///\\Users\yanamajhrovic\Desktop\WVS\&#1051;&#1043;\&#1076;&#1083;&#1103;%20&#1094;&#1080;&#1082;&#1083;&#1072;\&#1087;&#1088;&#1086;&#1075;&#1085;&#1086;&#1079;&#1099;%20&#1052;&#1042;&#1060;%2026.03.23.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file:///\\Users\yanamajhrovic\Desktop\WVS\&#1051;&#1043;\&#1076;&#1083;&#1103;%20&#1094;&#1080;&#1082;&#1083;&#1072;\&#1087;&#1088;&#1086;&#1075;&#1085;&#1086;&#1079;&#1099;%20&#1052;&#1042;&#1060;%2026.03.23.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oleObject" Target="file:///\\Users\ekaterinakheifets\Desktop\&#1074;&#1099;&#1073;&#1088;&#1086;&#1089;&#1099;%20&#1075;&#1088;&#1072;&#1092;&#1080;&#108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sers\yanamajhrovic\Desktop\WVS\&#1051;&#1043;\&#1076;&#1083;&#1103;%20&#1094;&#1080;&#1082;&#1083;&#1072;\&#1087;&#1088;&#1086;&#1075;&#1085;&#1086;&#1079;&#1099;%20&#1052;&#1042;&#1060;_19.03.202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Users\yanamajhrovic\Desktop\WVS\&#1051;&#1043;\&#1076;&#1083;&#1103;%20&#1094;&#1080;&#1082;&#1083;&#1072;\&#1087;&#1088;&#1086;&#1075;&#1085;&#1086;&#1079;&#1099;%20&#1052;&#1042;&#1060;_19.03.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Series 1</c:v>
                </c:pt>
              </c:strCache>
            </c:strRef>
          </c:tx>
          <c:spPr>
            <a:ln w="38100">
              <a:solidFill>
                <a:schemeClr val="accent1"/>
              </a:solidFill>
            </a:ln>
          </c:spPr>
          <c:marker>
            <c:symbol val="circle"/>
            <c:size val="15"/>
            <c:spPr>
              <a:solidFill>
                <a:schemeClr val="bg1"/>
              </a:solidFill>
              <a:ln w="38100"/>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xmlns:c16r2="http://schemas.microsoft.com/office/drawing/2015/06/chart">
            <c:ext xmlns:c16="http://schemas.microsoft.com/office/drawing/2014/chart" uri="{C3380CC4-5D6E-409C-BE32-E72D297353CC}">
              <c16:uniqueId val="{00000000-8D9E-46CB-B649-C51ED3756FC2}"/>
            </c:ext>
          </c:extLst>
        </c:ser>
        <c:ser>
          <c:idx val="1"/>
          <c:order val="1"/>
          <c:tx>
            <c:strRef>
              <c:f>Sheet1!$C$1</c:f>
              <c:strCache>
                <c:ptCount val="1"/>
                <c:pt idx="0">
                  <c:v>Series 2</c:v>
                </c:pt>
              </c:strCache>
            </c:strRef>
          </c:tx>
          <c:spPr>
            <a:ln w="38100">
              <a:solidFill>
                <a:schemeClr val="accent2"/>
              </a:solidFill>
            </a:ln>
          </c:spPr>
          <c:marker>
            <c:symbol val="circle"/>
            <c:size val="15"/>
            <c:spPr>
              <a:solidFill>
                <a:schemeClr val="bg1"/>
              </a:solidFill>
              <a:ln w="38100">
                <a:solidFill>
                  <a:schemeClr val="accent2"/>
                </a:solidFill>
              </a:ln>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xmlns:c16r2="http://schemas.microsoft.com/office/drawing/2015/06/chart">
            <c:ext xmlns:c16="http://schemas.microsoft.com/office/drawing/2014/chart" uri="{C3380CC4-5D6E-409C-BE32-E72D297353CC}">
              <c16:uniqueId val="{00000001-8D9E-46CB-B649-C51ED3756FC2}"/>
            </c:ext>
          </c:extLst>
        </c:ser>
        <c:ser>
          <c:idx val="2"/>
          <c:order val="2"/>
          <c:tx>
            <c:strRef>
              <c:f>Sheet1!$D$1</c:f>
              <c:strCache>
                <c:ptCount val="1"/>
                <c:pt idx="0">
                  <c:v>Series 3</c:v>
                </c:pt>
              </c:strCache>
            </c:strRef>
          </c:tx>
          <c:spPr>
            <a:ln w="38100">
              <a:solidFill>
                <a:schemeClr val="tx2"/>
              </a:solidFill>
            </a:ln>
          </c:spPr>
          <c:marker>
            <c:symbol val="circle"/>
            <c:size val="15"/>
            <c:spPr>
              <a:solidFill>
                <a:schemeClr val="bg1"/>
              </a:solidFill>
              <a:ln w="38100">
                <a:solidFill>
                  <a:schemeClr val="tx2"/>
                </a:solidFill>
              </a:ln>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xmlns:c16r2="http://schemas.microsoft.com/office/drawing/2015/06/chart">
            <c:ext xmlns:c16="http://schemas.microsoft.com/office/drawing/2014/chart" uri="{C3380CC4-5D6E-409C-BE32-E72D297353CC}">
              <c16:uniqueId val="{00000002-8D9E-46CB-B649-C51ED3756FC2}"/>
            </c:ext>
          </c:extLst>
        </c:ser>
        <c:dLbls>
          <c:showLegendKey val="0"/>
          <c:showVal val="0"/>
          <c:showCatName val="0"/>
          <c:showSerName val="0"/>
          <c:showPercent val="0"/>
          <c:showBubbleSize val="0"/>
        </c:dLbls>
        <c:marker val="1"/>
        <c:smooth val="0"/>
        <c:axId val="183611392"/>
        <c:axId val="181077696"/>
      </c:lineChart>
      <c:catAx>
        <c:axId val="183611392"/>
        <c:scaling>
          <c:orientation val="minMax"/>
        </c:scaling>
        <c:delete val="0"/>
        <c:axPos val="b"/>
        <c:numFmt formatCode="General" sourceLinked="0"/>
        <c:majorTickMark val="out"/>
        <c:minorTickMark val="none"/>
        <c:tickLblPos val="nextTo"/>
        <c:txPr>
          <a:bodyPr/>
          <a:lstStyle/>
          <a:p>
            <a:pPr>
              <a:defRPr sz="1200"/>
            </a:pPr>
            <a:endParaRPr lang="ru-RU"/>
          </a:p>
        </c:txPr>
        <c:crossAx val="181077696"/>
        <c:crosses val="autoZero"/>
        <c:auto val="1"/>
        <c:lblAlgn val="ctr"/>
        <c:lblOffset val="100"/>
        <c:noMultiLvlLbl val="0"/>
      </c:catAx>
      <c:valAx>
        <c:axId val="181077696"/>
        <c:scaling>
          <c:orientation val="minMax"/>
        </c:scaling>
        <c:delete val="0"/>
        <c:axPos val="l"/>
        <c:majorGridlines>
          <c:spPr>
            <a:ln w="3175" cmpd="sng">
              <a:solidFill>
                <a:schemeClr val="tx1"/>
              </a:solidFill>
              <a:prstDash val="sysDot"/>
            </a:ln>
          </c:spPr>
        </c:majorGridlines>
        <c:numFmt formatCode="General" sourceLinked="1"/>
        <c:majorTickMark val="out"/>
        <c:minorTickMark val="none"/>
        <c:tickLblPos val="nextTo"/>
        <c:txPr>
          <a:bodyPr/>
          <a:lstStyle/>
          <a:p>
            <a:pPr>
              <a:defRPr sz="1200"/>
            </a:pPr>
            <a:endParaRPr lang="ru-RU"/>
          </a:p>
        </c:txPr>
        <c:crossAx val="183611392"/>
        <c:crosses val="autoZero"/>
        <c:crossBetween val="between"/>
      </c:valAx>
      <c:spPr>
        <a:ln w="3175" cmpd="sng">
          <a:noFill/>
          <a:prstDash val="sysDash"/>
        </a:ln>
      </c:spPr>
    </c:plotArea>
    <c:legend>
      <c:legendPos val="r"/>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574013115224045E-2"/>
          <c:y val="2.8631766700237232E-2"/>
          <c:w val="0.91257099541668407"/>
          <c:h val="0.84415775603045062"/>
        </c:manualLayout>
      </c:layout>
      <c:lineChart>
        <c:grouping val="standard"/>
        <c:varyColors val="0"/>
        <c:ser>
          <c:idx val="0"/>
          <c:order val="0"/>
          <c:tx>
            <c:strRef>
              <c:f>Sheet1!$A$100</c:f>
              <c:strCache>
                <c:ptCount val="1"/>
                <c:pt idx="0">
                  <c:v>Бразилия</c:v>
                </c:pt>
              </c:strCache>
            </c:strRef>
          </c:tx>
          <c:spPr>
            <a:ln w="28575" cap="rnd">
              <a:solidFill>
                <a:srgbClr val="00B0F0"/>
              </a:solidFill>
              <a:round/>
            </a:ln>
            <a:effectLst/>
          </c:spPr>
          <c:marker>
            <c:symbol val="none"/>
          </c:marker>
          <c:cat>
            <c:strRef>
              <c:f>Sheet1!$C$99:$Q$99</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 прогноз</c:v>
                </c:pt>
              </c:strCache>
            </c:strRef>
          </c:cat>
          <c:val>
            <c:numRef>
              <c:f>Sheet1!$B$100:$P$100</c:f>
              <c:numCache>
                <c:formatCode>0.00%</c:formatCode>
                <c:ptCount val="15"/>
                <c:pt idx="0">
                  <c:v>0.13455682526445037</c:v>
                </c:pt>
                <c:pt idx="1">
                  <c:v>-0.14054252248104299</c:v>
                </c:pt>
                <c:pt idx="2">
                  <c:v>0.2349704397994907</c:v>
                </c:pt>
                <c:pt idx="3">
                  <c:v>3.1866106317245811E-2</c:v>
                </c:pt>
                <c:pt idx="4">
                  <c:v>-8.5163528031373982E-3</c:v>
                </c:pt>
                <c:pt idx="5">
                  <c:v>3.45598600951647E-2</c:v>
                </c:pt>
                <c:pt idx="6">
                  <c:v>-5.6140933391780917E-2</c:v>
                </c:pt>
                <c:pt idx="7">
                  <c:v>-0.18972628247670725</c:v>
                </c:pt>
                <c:pt idx="8">
                  <c:v>-0.17522605002348315</c:v>
                </c:pt>
                <c:pt idx="9">
                  <c:v>-1.7943994801813041E-2</c:v>
                </c:pt>
                <c:pt idx="10">
                  <c:v>4.1960254058259538E-2</c:v>
                </c:pt>
                <c:pt idx="11">
                  <c:v>3.2325808160216872E-2</c:v>
                </c:pt>
                <c:pt idx="12">
                  <c:v>-2.0640503903824152E-2</c:v>
                </c:pt>
                <c:pt idx="13">
                  <c:v>9.4388497448612219E-2</c:v>
                </c:pt>
                <c:pt idx="14">
                  <c:v>2.5222927643129778E-2</c:v>
                </c:pt>
              </c:numCache>
            </c:numRef>
          </c:val>
          <c:smooth val="0"/>
          <c:extLst xmlns:c16r2="http://schemas.microsoft.com/office/drawing/2015/06/chart">
            <c:ext xmlns:c16="http://schemas.microsoft.com/office/drawing/2014/chart" uri="{C3380CC4-5D6E-409C-BE32-E72D297353CC}">
              <c16:uniqueId val="{00000000-7480-FE41-9156-EE4A05F39DA6}"/>
            </c:ext>
          </c:extLst>
        </c:ser>
        <c:ser>
          <c:idx val="1"/>
          <c:order val="1"/>
          <c:tx>
            <c:strRef>
              <c:f>Sheet1!$A$101</c:f>
              <c:strCache>
                <c:ptCount val="1"/>
                <c:pt idx="0">
                  <c:v>Китай</c:v>
                </c:pt>
              </c:strCache>
            </c:strRef>
          </c:tx>
          <c:spPr>
            <a:ln w="28575" cap="rnd">
              <a:solidFill>
                <a:schemeClr val="accent2"/>
              </a:solidFill>
              <a:round/>
            </a:ln>
            <a:effectLst/>
          </c:spPr>
          <c:marker>
            <c:symbol val="none"/>
          </c:marker>
          <c:cat>
            <c:strRef>
              <c:f>Sheet1!$C$99:$Q$99</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 прогноз</c:v>
                </c:pt>
              </c:strCache>
            </c:strRef>
          </c:cat>
          <c:val>
            <c:numRef>
              <c:f>Sheet1!$B$101:$P$101</c:f>
              <c:numCache>
                <c:formatCode>0.00%</c:formatCode>
                <c:ptCount val="15"/>
                <c:pt idx="0">
                  <c:v>0.14442791317137715</c:v>
                </c:pt>
                <c:pt idx="1">
                  <c:v>0.16728752321200022</c:v>
                </c:pt>
                <c:pt idx="2">
                  <c:v>0.13711302060754987</c:v>
                </c:pt>
                <c:pt idx="3">
                  <c:v>9.0223892880162429E-2</c:v>
                </c:pt>
                <c:pt idx="4">
                  <c:v>5.130584716677819E-2</c:v>
                </c:pt>
                <c:pt idx="5">
                  <c:v>7.0209074468672583E-2</c:v>
                </c:pt>
                <c:pt idx="6">
                  <c:v>5.461968529853025E-2</c:v>
                </c:pt>
                <c:pt idx="7">
                  <c:v>4.7099077399865123E-3</c:v>
                </c:pt>
                <c:pt idx="8">
                  <c:v>5.2227584475057286E-2</c:v>
                </c:pt>
                <c:pt idx="9">
                  <c:v>7.6407190573857309E-2</c:v>
                </c:pt>
                <c:pt idx="10">
                  <c:v>8.2918840273670635E-2</c:v>
                </c:pt>
                <c:pt idx="11">
                  <c:v>3.4549663593673612E-2</c:v>
                </c:pt>
                <c:pt idx="12">
                  <c:v>1.595668531076588E-2</c:v>
                </c:pt>
                <c:pt idx="13">
                  <c:v>4.9747603001188669E-2</c:v>
                </c:pt>
                <c:pt idx="14">
                  <c:v>6.5581366465414834E-2</c:v>
                </c:pt>
              </c:numCache>
            </c:numRef>
          </c:val>
          <c:smooth val="0"/>
          <c:extLst xmlns:c16r2="http://schemas.microsoft.com/office/drawing/2015/06/chart">
            <c:ext xmlns:c16="http://schemas.microsoft.com/office/drawing/2014/chart" uri="{C3380CC4-5D6E-409C-BE32-E72D297353CC}">
              <c16:uniqueId val="{00000001-7480-FE41-9156-EE4A05F39DA6}"/>
            </c:ext>
          </c:extLst>
        </c:ser>
        <c:ser>
          <c:idx val="2"/>
          <c:order val="2"/>
          <c:tx>
            <c:strRef>
              <c:f>Sheet1!$A$102</c:f>
              <c:strCache>
                <c:ptCount val="1"/>
                <c:pt idx="0">
                  <c:v>Германия</c:v>
                </c:pt>
              </c:strCache>
            </c:strRef>
          </c:tx>
          <c:spPr>
            <a:ln w="28575" cap="rnd">
              <a:solidFill>
                <a:srgbClr val="FF0000"/>
              </a:solidFill>
              <a:round/>
            </a:ln>
            <a:effectLst/>
          </c:spPr>
          <c:marker>
            <c:symbol val="none"/>
          </c:marker>
          <c:cat>
            <c:strRef>
              <c:f>Sheet1!$C$99:$Q$99</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 прогноз</c:v>
                </c:pt>
              </c:strCache>
            </c:strRef>
          </c:cat>
          <c:val>
            <c:numRef>
              <c:f>Sheet1!$B$102:$P$102</c:f>
              <c:numCache>
                <c:formatCode>0.00%</c:formatCode>
                <c:ptCount val="15"/>
                <c:pt idx="0">
                  <c:v>1.557883195302206E-2</c:v>
                </c:pt>
                <c:pt idx="1">
                  <c:v>-0.18119236954318063</c:v>
                </c:pt>
                <c:pt idx="2">
                  <c:v>0.1294158545843376</c:v>
                </c:pt>
                <c:pt idx="3">
                  <c:v>0.12052571035702014</c:v>
                </c:pt>
                <c:pt idx="4">
                  <c:v>-8.6526170092029897E-2</c:v>
                </c:pt>
                <c:pt idx="5">
                  <c:v>1.8758155432894372E-2</c:v>
                </c:pt>
                <c:pt idx="6">
                  <c:v>3.3951691362547817E-2</c:v>
                </c:pt>
                <c:pt idx="7">
                  <c:v>-2.483922823649792E-2</c:v>
                </c:pt>
                <c:pt idx="8">
                  <c:v>2.5589118763298183E-2</c:v>
                </c:pt>
                <c:pt idx="9">
                  <c:v>7.394433255434775E-2</c:v>
                </c:pt>
                <c:pt idx="10">
                  <c:v>5.3172519419162866E-2</c:v>
                </c:pt>
                <c:pt idx="11">
                  <c:v>1.9089415631336523E-2</c:v>
                </c:pt>
                <c:pt idx="12">
                  <c:v>-8.9110864653702895E-2</c:v>
                </c:pt>
                <c:pt idx="13">
                  <c:v>0.10036466622151469</c:v>
                </c:pt>
                <c:pt idx="14">
                  <c:v>2.2489618780571447E-2</c:v>
                </c:pt>
              </c:numCache>
            </c:numRef>
          </c:val>
          <c:smooth val="0"/>
          <c:extLst xmlns:c16r2="http://schemas.microsoft.com/office/drawing/2015/06/chart">
            <c:ext xmlns:c16="http://schemas.microsoft.com/office/drawing/2014/chart" uri="{C3380CC4-5D6E-409C-BE32-E72D297353CC}">
              <c16:uniqueId val="{00000002-7480-FE41-9156-EE4A05F39DA6}"/>
            </c:ext>
          </c:extLst>
        </c:ser>
        <c:ser>
          <c:idx val="3"/>
          <c:order val="3"/>
          <c:tx>
            <c:strRef>
              <c:f>Sheet1!$A$103</c:f>
              <c:strCache>
                <c:ptCount val="1"/>
                <c:pt idx="0">
                  <c:v>Франция</c:v>
                </c:pt>
              </c:strCache>
            </c:strRef>
          </c:tx>
          <c:spPr>
            <a:ln w="28575" cap="rnd">
              <a:solidFill>
                <a:schemeClr val="accent4"/>
              </a:solidFill>
              <a:round/>
            </a:ln>
            <a:effectLst/>
          </c:spPr>
          <c:marker>
            <c:symbol val="none"/>
          </c:marker>
          <c:cat>
            <c:strRef>
              <c:f>Sheet1!$C$99:$Q$99</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 прогноз</c:v>
                </c:pt>
              </c:strCache>
            </c:strRef>
          </c:cat>
          <c:val>
            <c:numRef>
              <c:f>Sheet1!$B$103:$P$103</c:f>
              <c:numCache>
                <c:formatCode>0.00%</c:formatCode>
                <c:ptCount val="15"/>
                <c:pt idx="0">
                  <c:v>-5.7696946432224247E-3</c:v>
                </c:pt>
                <c:pt idx="1">
                  <c:v>-0.14508282288051935</c:v>
                </c:pt>
                <c:pt idx="2">
                  <c:v>4.2638266399632918E-2</c:v>
                </c:pt>
                <c:pt idx="3">
                  <c:v>7.6541007461063099E-2</c:v>
                </c:pt>
                <c:pt idx="4">
                  <c:v>-2.6663605530518199E-2</c:v>
                </c:pt>
                <c:pt idx="5">
                  <c:v>-1.3978822323062771E-2</c:v>
                </c:pt>
                <c:pt idx="6">
                  <c:v>2.3612055059905285E-2</c:v>
                </c:pt>
                <c:pt idx="7">
                  <c:v>6.2245880339257577E-3</c:v>
                </c:pt>
                <c:pt idx="8">
                  <c:v>3.0572913606085987E-3</c:v>
                </c:pt>
                <c:pt idx="9">
                  <c:v>5.9085924985022104E-2</c:v>
                </c:pt>
                <c:pt idx="10">
                  <c:v>3.342371853811664E-2</c:v>
                </c:pt>
                <c:pt idx="11">
                  <c:v>3.7227226934318604E-2</c:v>
                </c:pt>
                <c:pt idx="12">
                  <c:v>-0.10996960633308486</c:v>
                </c:pt>
                <c:pt idx="13">
                  <c:v>0.1270947642001351</c:v>
                </c:pt>
                <c:pt idx="14">
                  <c:v>2.6553083925315722E-2</c:v>
                </c:pt>
              </c:numCache>
            </c:numRef>
          </c:val>
          <c:smooth val="0"/>
          <c:extLst xmlns:c16r2="http://schemas.microsoft.com/office/drawing/2015/06/chart">
            <c:ext xmlns:c16="http://schemas.microsoft.com/office/drawing/2014/chart" uri="{C3380CC4-5D6E-409C-BE32-E72D297353CC}">
              <c16:uniqueId val="{00000003-7480-FE41-9156-EE4A05F39DA6}"/>
            </c:ext>
          </c:extLst>
        </c:ser>
        <c:ser>
          <c:idx val="4"/>
          <c:order val="4"/>
          <c:tx>
            <c:strRef>
              <c:f>Sheet1!$A$104</c:f>
              <c:strCache>
                <c:ptCount val="1"/>
                <c:pt idx="0">
                  <c:v>Индия</c:v>
                </c:pt>
              </c:strCache>
            </c:strRef>
          </c:tx>
          <c:spPr>
            <a:ln w="28575" cap="rnd">
              <a:solidFill>
                <a:srgbClr val="0070C0"/>
              </a:solidFill>
              <a:round/>
            </a:ln>
            <a:effectLst/>
          </c:spPr>
          <c:marker>
            <c:symbol val="none"/>
          </c:marker>
          <c:cat>
            <c:strRef>
              <c:f>Sheet1!$C$99:$Q$99</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 прогноз</c:v>
                </c:pt>
              </c:strCache>
            </c:strRef>
          </c:cat>
          <c:val>
            <c:numRef>
              <c:f>Sheet1!$B$104:$P$104</c:f>
              <c:numCache>
                <c:formatCode>0.00%</c:formatCode>
                <c:ptCount val="15"/>
                <c:pt idx="0">
                  <c:v>-7.8514627018604066E-2</c:v>
                </c:pt>
                <c:pt idx="1">
                  <c:v>0.13741881992285401</c:v>
                </c:pt>
                <c:pt idx="2">
                  <c:v>8.8467029819014345E-2</c:v>
                </c:pt>
                <c:pt idx="3">
                  <c:v>0.141789491627375</c:v>
                </c:pt>
                <c:pt idx="4">
                  <c:v>8.9785427363902447E-3</c:v>
                </c:pt>
                <c:pt idx="5">
                  <c:v>-6.7196573803547696E-2</c:v>
                </c:pt>
                <c:pt idx="6">
                  <c:v>6.9481494194487056E-2</c:v>
                </c:pt>
                <c:pt idx="7">
                  <c:v>9.3140640465934474E-4</c:v>
                </c:pt>
                <c:pt idx="8">
                  <c:v>5.9734805125130058E-3</c:v>
                </c:pt>
                <c:pt idx="9">
                  <c:v>8.5025037123991884E-2</c:v>
                </c:pt>
                <c:pt idx="10">
                  <c:v>9.9828452284042649E-2</c:v>
                </c:pt>
                <c:pt idx="11">
                  <c:v>-4.1302784584924278E-2</c:v>
                </c:pt>
                <c:pt idx="12">
                  <c:v>-0.14469501112773686</c:v>
                </c:pt>
                <c:pt idx="13">
                  <c:v>0.20667954413045395</c:v>
                </c:pt>
                <c:pt idx="14">
                  <c:v>0.1042316416883504</c:v>
                </c:pt>
              </c:numCache>
            </c:numRef>
          </c:val>
          <c:smooth val="0"/>
          <c:extLst xmlns:c16r2="http://schemas.microsoft.com/office/drawing/2015/06/chart">
            <c:ext xmlns:c16="http://schemas.microsoft.com/office/drawing/2014/chart" uri="{C3380CC4-5D6E-409C-BE32-E72D297353CC}">
              <c16:uniqueId val="{00000004-7480-FE41-9156-EE4A05F39DA6}"/>
            </c:ext>
          </c:extLst>
        </c:ser>
        <c:ser>
          <c:idx val="5"/>
          <c:order val="5"/>
          <c:tx>
            <c:strRef>
              <c:f>Sheet1!$A$105</c:f>
              <c:strCache>
                <c:ptCount val="1"/>
                <c:pt idx="0">
                  <c:v>Россия</c:v>
                </c:pt>
              </c:strCache>
            </c:strRef>
          </c:tx>
          <c:spPr>
            <a:ln w="28575" cap="rnd">
              <a:solidFill>
                <a:srgbClr val="00B050"/>
              </a:solidFill>
              <a:round/>
            </a:ln>
            <a:effectLst/>
          </c:spPr>
          <c:marker>
            <c:symbol val="none"/>
          </c:marker>
          <c:cat>
            <c:strRef>
              <c:f>Sheet1!$C$99:$Q$99</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 прогноз</c:v>
                </c:pt>
              </c:strCache>
            </c:strRef>
          </c:cat>
          <c:val>
            <c:numRef>
              <c:f>Sheet1!$B$105:$P$105</c:f>
              <c:numCache>
                <c:formatCode>0.00%</c:formatCode>
                <c:ptCount val="15"/>
                <c:pt idx="0">
                  <c:v>0.11275927091229768</c:v>
                </c:pt>
                <c:pt idx="1">
                  <c:v>-0.31944086000725169</c:v>
                </c:pt>
                <c:pt idx="2">
                  <c:v>0.25340571527801559</c:v>
                </c:pt>
                <c:pt idx="3">
                  <c:v>0.2322617900424816</c:v>
                </c:pt>
                <c:pt idx="4">
                  <c:v>5.0666433951287886E-2</c:v>
                </c:pt>
                <c:pt idx="5">
                  <c:v>-3.7722079852510228E-2</c:v>
                </c:pt>
                <c:pt idx="6">
                  <c:v>-4.8001572418577415E-2</c:v>
                </c:pt>
                <c:pt idx="7">
                  <c:v>-3.2161140189978663E-2</c:v>
                </c:pt>
                <c:pt idx="8">
                  <c:v>4.2887073106853149E-2</c:v>
                </c:pt>
                <c:pt idx="9">
                  <c:v>4.0293764798671E-2</c:v>
                </c:pt>
                <c:pt idx="10">
                  <c:v>-4.483920485394273E-2</c:v>
                </c:pt>
                <c:pt idx="11">
                  <c:v>5.6902463128368864E-2</c:v>
                </c:pt>
                <c:pt idx="12">
                  <c:v>1.228001393354762E-2</c:v>
                </c:pt>
                <c:pt idx="13">
                  <c:v>5.6529410948442443E-3</c:v>
                </c:pt>
                <c:pt idx="14">
                  <c:v>-0.25399011497725416</c:v>
                </c:pt>
              </c:numCache>
            </c:numRef>
          </c:val>
          <c:smooth val="0"/>
          <c:extLst xmlns:c16r2="http://schemas.microsoft.com/office/drawing/2015/06/chart">
            <c:ext xmlns:c16="http://schemas.microsoft.com/office/drawing/2014/chart" uri="{C3380CC4-5D6E-409C-BE32-E72D297353CC}">
              <c16:uniqueId val="{00000005-7480-FE41-9156-EE4A05F39DA6}"/>
            </c:ext>
          </c:extLst>
        </c:ser>
        <c:ser>
          <c:idx val="6"/>
          <c:order val="6"/>
          <c:tx>
            <c:strRef>
              <c:f>Sheet1!$A$106</c:f>
              <c:strCache>
                <c:ptCount val="1"/>
                <c:pt idx="0">
                  <c:v>Великобритания</c:v>
                </c:pt>
              </c:strCache>
            </c:strRef>
          </c:tx>
          <c:spPr>
            <a:ln w="28575" cap="rnd">
              <a:solidFill>
                <a:schemeClr val="accent1">
                  <a:lumMod val="60000"/>
                </a:schemeClr>
              </a:solidFill>
              <a:round/>
            </a:ln>
            <a:effectLst/>
          </c:spPr>
          <c:marker>
            <c:symbol val="none"/>
          </c:marker>
          <c:cat>
            <c:strRef>
              <c:f>Sheet1!$C$99:$Q$99</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 прогноз</c:v>
                </c:pt>
              </c:strCache>
            </c:strRef>
          </c:cat>
          <c:val>
            <c:numRef>
              <c:f>Sheet1!$B$106:$P$106</c:f>
              <c:numCache>
                <c:formatCode>0.00%</c:formatCode>
                <c:ptCount val="15"/>
                <c:pt idx="0">
                  <c:v>-5.8409815153421564E-2</c:v>
                </c:pt>
                <c:pt idx="1">
                  <c:v>-0.19495652620165074</c:v>
                </c:pt>
                <c:pt idx="2">
                  <c:v>0.10022141065693942</c:v>
                </c:pt>
                <c:pt idx="3">
                  <c:v>-9.5201722329639957E-3</c:v>
                </c:pt>
                <c:pt idx="4">
                  <c:v>1.4902308508370215E-2</c:v>
                </c:pt>
                <c:pt idx="5">
                  <c:v>2.1759851597364804E-2</c:v>
                </c:pt>
                <c:pt idx="6">
                  <c:v>9.8010231090475811E-2</c:v>
                </c:pt>
                <c:pt idx="7">
                  <c:v>4.2238359245675768E-2</c:v>
                </c:pt>
                <c:pt idx="8">
                  <c:v>1.9426939669835899E-2</c:v>
                </c:pt>
                <c:pt idx="9">
                  <c:v>4.1213632693405923E-2</c:v>
                </c:pt>
                <c:pt idx="10">
                  <c:v>-7.4377950560223106E-3</c:v>
                </c:pt>
                <c:pt idx="11">
                  <c:v>1.914828277341455E-2</c:v>
                </c:pt>
                <c:pt idx="12">
                  <c:v>-0.16247188405325605</c:v>
                </c:pt>
                <c:pt idx="13">
                  <c:v>9.270297325068233E-2</c:v>
                </c:pt>
                <c:pt idx="14">
                  <c:v>6.0912087521769534E-2</c:v>
                </c:pt>
              </c:numCache>
            </c:numRef>
          </c:val>
          <c:smooth val="0"/>
          <c:extLst xmlns:c16r2="http://schemas.microsoft.com/office/drawing/2015/06/chart">
            <c:ext xmlns:c16="http://schemas.microsoft.com/office/drawing/2014/chart" uri="{C3380CC4-5D6E-409C-BE32-E72D297353CC}">
              <c16:uniqueId val="{00000006-7480-FE41-9156-EE4A05F39DA6}"/>
            </c:ext>
          </c:extLst>
        </c:ser>
        <c:ser>
          <c:idx val="7"/>
          <c:order val="7"/>
          <c:tx>
            <c:strRef>
              <c:f>Sheet1!$A$107</c:f>
              <c:strCache>
                <c:ptCount val="1"/>
                <c:pt idx="0">
                  <c:v>США</c:v>
                </c:pt>
              </c:strCache>
            </c:strRef>
          </c:tx>
          <c:spPr>
            <a:ln w="28575" cap="rnd">
              <a:solidFill>
                <a:srgbClr val="E837FA"/>
              </a:solidFill>
              <a:round/>
            </a:ln>
            <a:effectLst/>
          </c:spPr>
          <c:marker>
            <c:symbol val="none"/>
          </c:marker>
          <c:cat>
            <c:strRef>
              <c:f>Sheet1!$C$99:$Q$99</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 прогноз</c:v>
                </c:pt>
              </c:strCache>
            </c:strRef>
          </c:cat>
          <c:val>
            <c:numRef>
              <c:f>Sheet1!$B$107:$P$107</c:f>
              <c:numCache>
                <c:formatCode>0.00%</c:formatCode>
                <c:ptCount val="15"/>
                <c:pt idx="0">
                  <c:v>-7.4870309059591925E-2</c:v>
                </c:pt>
                <c:pt idx="1">
                  <c:v>-0.18441361990979541</c:v>
                </c:pt>
                <c:pt idx="2">
                  <c:v>7.1048687009550762E-2</c:v>
                </c:pt>
                <c:pt idx="3">
                  <c:v>2.7862194614602709E-2</c:v>
                </c:pt>
                <c:pt idx="4">
                  <c:v>6.4499020478857319E-2</c:v>
                </c:pt>
                <c:pt idx="5">
                  <c:v>3.1322053417040648E-2</c:v>
                </c:pt>
                <c:pt idx="6">
                  <c:v>3.7245872133130326E-2</c:v>
                </c:pt>
                <c:pt idx="7">
                  <c:v>4.0442834718411882E-2</c:v>
                </c:pt>
                <c:pt idx="8">
                  <c:v>-2.0730160326335782E-2</c:v>
                </c:pt>
                <c:pt idx="9">
                  <c:v>2.7099058007910595E-2</c:v>
                </c:pt>
                <c:pt idx="10">
                  <c:v>4.1183300796279965E-2</c:v>
                </c:pt>
                <c:pt idx="11">
                  <c:v>2.8737794749206288E-2</c:v>
                </c:pt>
                <c:pt idx="12">
                  <c:v>-5.1434072329951307E-2</c:v>
                </c:pt>
                <c:pt idx="13">
                  <c:v>6.4859582056632975E-2</c:v>
                </c:pt>
                <c:pt idx="14">
                  <c:v>6.9431104433230126E-2</c:v>
                </c:pt>
              </c:numCache>
            </c:numRef>
          </c:val>
          <c:smooth val="0"/>
          <c:extLst xmlns:c16r2="http://schemas.microsoft.com/office/drawing/2015/06/chart">
            <c:ext xmlns:c16="http://schemas.microsoft.com/office/drawing/2014/chart" uri="{C3380CC4-5D6E-409C-BE32-E72D297353CC}">
              <c16:uniqueId val="{00000007-7480-FE41-9156-EE4A05F39DA6}"/>
            </c:ext>
          </c:extLst>
        </c:ser>
        <c:dLbls>
          <c:showLegendKey val="0"/>
          <c:showVal val="0"/>
          <c:showCatName val="0"/>
          <c:showSerName val="0"/>
          <c:showPercent val="0"/>
          <c:showBubbleSize val="0"/>
        </c:dLbls>
        <c:marker val="1"/>
        <c:smooth val="0"/>
        <c:axId val="193808896"/>
        <c:axId val="193697984"/>
      </c:lineChart>
      <c:catAx>
        <c:axId val="1938088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ru-RU"/>
          </a:p>
        </c:txPr>
        <c:crossAx val="193697984"/>
        <c:crosses val="autoZero"/>
        <c:auto val="1"/>
        <c:lblAlgn val="ctr"/>
        <c:lblOffset val="100"/>
        <c:noMultiLvlLbl val="0"/>
      </c:catAx>
      <c:valAx>
        <c:axId val="193697984"/>
        <c:scaling>
          <c:orientation val="minMax"/>
          <c:max val="0.25"/>
        </c:scaling>
        <c:delete val="0"/>
        <c:axPos val="l"/>
        <c:majorGridlines>
          <c:spPr>
            <a:ln w="9525" cap="flat" cmpd="sng" algn="ctr">
              <a:solidFill>
                <a:sysClr val="window" lastClr="FFFFFF">
                  <a:lumMod val="95000"/>
                </a:sys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ru-RU"/>
          </a:p>
        </c:txPr>
        <c:crossAx val="193808896"/>
        <c:crosses val="autoZero"/>
        <c:crossBetween val="between"/>
      </c:valAx>
      <c:spPr>
        <a:noFill/>
        <a:ln>
          <a:noFill/>
        </a:ln>
        <a:effectLst/>
      </c:spPr>
    </c:plotArea>
    <c:legend>
      <c:legendPos val="b"/>
      <c:overlay val="0"/>
      <c:spPr>
        <a:noFill/>
        <a:ln>
          <a:noFill/>
        </a:ln>
        <a:effectLst/>
      </c:spPr>
      <c:txPr>
        <a:bodyPr rot="0" vert="horz"/>
        <a:lstStyle/>
        <a:p>
          <a:pPr>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 lastClr="FFFFFF"/>
      </a:solidFill>
      <a:round/>
    </a:ln>
    <a:effectLst/>
  </c:spPr>
  <c:txPr>
    <a:bodyPr/>
    <a:lstStyle/>
    <a:p>
      <a:pPr>
        <a:defRPr sz="1100" b="0" i="0">
          <a:solidFill>
            <a:srgbClr val="102C69"/>
          </a:solidFill>
          <a:latin typeface="Arial Narrow" panose="020B0604020202020204" pitchFamily="34" charset="0"/>
          <a:cs typeface="Arial Narrow" panose="020B0604020202020204" pitchFamily="34" charset="0"/>
        </a:defRPr>
      </a:pPr>
      <a:endParaRPr lang="ru-R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Лист1!$AK$5:$AK$7</c:f>
              <c:strCache>
                <c:ptCount val="3"/>
                <c:pt idx="0">
                  <c:v>Нефть (Brent)</c:v>
                </c:pt>
                <c:pt idx="1">
                  <c:v>($/boe)</c:v>
                </c:pt>
              </c:strCache>
            </c:strRef>
          </c:tx>
          <c:spPr>
            <a:ln w="28575" cap="rnd">
              <a:solidFill>
                <a:schemeClr val="accent1"/>
              </a:solidFill>
              <a:round/>
            </a:ln>
            <a:effectLst/>
          </c:spPr>
          <c:marker>
            <c:symbol val="none"/>
          </c:marker>
          <c:cat>
            <c:multiLvlStrRef>
              <c:f>Лист1!$AI$8:$AJ$24</c:f>
              <c:multiLvlStrCache>
                <c:ptCount val="17"/>
                <c:lvl>
                  <c:pt idx="0">
                    <c:v>1 кв</c:v>
                  </c:pt>
                  <c:pt idx="1">
                    <c:v>2 кв</c:v>
                  </c:pt>
                  <c:pt idx="2">
                    <c:v>3 кв</c:v>
                  </c:pt>
                  <c:pt idx="3">
                    <c:v>4 кв</c:v>
                  </c:pt>
                  <c:pt idx="4">
                    <c:v>1 кв</c:v>
                  </c:pt>
                  <c:pt idx="5">
                    <c:v>2 кв</c:v>
                  </c:pt>
                  <c:pt idx="6">
                    <c:v>3 кв</c:v>
                  </c:pt>
                  <c:pt idx="7">
                    <c:v>4 кв</c:v>
                  </c:pt>
                  <c:pt idx="8">
                    <c:v>1 кв</c:v>
                  </c:pt>
                  <c:pt idx="9">
                    <c:v>2 кв</c:v>
                  </c:pt>
                  <c:pt idx="10">
                    <c:v>3 кв</c:v>
                  </c:pt>
                  <c:pt idx="11">
                    <c:v>4 кв</c:v>
                  </c:pt>
                  <c:pt idx="12">
                    <c:v>1 кв</c:v>
                  </c:pt>
                  <c:pt idx="13">
                    <c:v>2 кв</c:v>
                  </c:pt>
                  <c:pt idx="14">
                    <c:v>3 кв</c:v>
                  </c:pt>
                  <c:pt idx="15">
                    <c:v>4 кв</c:v>
                  </c:pt>
                  <c:pt idx="16">
                    <c:v>1 кв</c:v>
                  </c:pt>
                </c:lvl>
                <c:lvl>
                  <c:pt idx="0">
                    <c:v>2019</c:v>
                  </c:pt>
                  <c:pt idx="4">
                    <c:v>2020</c:v>
                  </c:pt>
                  <c:pt idx="8">
                    <c:v>2021</c:v>
                  </c:pt>
                  <c:pt idx="12">
                    <c:v>2022</c:v>
                  </c:pt>
                  <c:pt idx="16">
                    <c:v>2023</c:v>
                  </c:pt>
                </c:lvl>
              </c:multiLvlStrCache>
            </c:multiLvlStrRef>
          </c:cat>
          <c:val>
            <c:numRef>
              <c:f>Лист1!$AK$8:$AK$24</c:f>
              <c:numCache>
                <c:formatCode>0.00</c:formatCode>
                <c:ptCount val="17"/>
                <c:pt idx="0">
                  <c:v>63.27</c:v>
                </c:pt>
                <c:pt idx="1">
                  <c:v>68.343333333333348</c:v>
                </c:pt>
                <c:pt idx="2">
                  <c:v>61.859999999999992</c:v>
                </c:pt>
                <c:pt idx="3">
                  <c:v>62.653333333333329</c:v>
                </c:pt>
                <c:pt idx="4">
                  <c:v>50.526666666666664</c:v>
                </c:pt>
                <c:pt idx="5">
                  <c:v>31.429999999999996</c:v>
                </c:pt>
                <c:pt idx="6">
                  <c:v>42.72</c:v>
                </c:pt>
                <c:pt idx="7">
                  <c:v>44.523333333333333</c:v>
                </c:pt>
                <c:pt idx="8">
                  <c:v>60.566666666666663</c:v>
                </c:pt>
                <c:pt idx="9">
                  <c:v>68.626666666666665</c:v>
                </c:pt>
                <c:pt idx="10">
                  <c:v>73.00333333333333</c:v>
                </c:pt>
                <c:pt idx="11">
                  <c:v>79.576666666666668</c:v>
                </c:pt>
                <c:pt idx="12">
                  <c:v>98.96</c:v>
                </c:pt>
                <c:pt idx="13">
                  <c:v>112.74333333333334</c:v>
                </c:pt>
                <c:pt idx="14">
                  <c:v>99.226666666666645</c:v>
                </c:pt>
                <c:pt idx="15">
                  <c:v>88.366666666666674</c:v>
                </c:pt>
                <c:pt idx="16">
                  <c:v>82.9</c:v>
                </c:pt>
              </c:numCache>
            </c:numRef>
          </c:val>
          <c:smooth val="0"/>
          <c:extLst xmlns:c16r2="http://schemas.microsoft.com/office/drawing/2015/06/chart">
            <c:ext xmlns:c16="http://schemas.microsoft.com/office/drawing/2014/chart" uri="{C3380CC4-5D6E-409C-BE32-E72D297353CC}">
              <c16:uniqueId val="{00000000-CA6C-0747-ADA6-A19183BEEEAD}"/>
            </c:ext>
          </c:extLst>
        </c:ser>
        <c:ser>
          <c:idx val="1"/>
          <c:order val="1"/>
          <c:tx>
            <c:strRef>
              <c:f>Лист1!$AL$5:$AL$7</c:f>
              <c:strCache>
                <c:ptCount val="3"/>
                <c:pt idx="0">
                  <c:v>Нефть (WTI)</c:v>
                </c:pt>
                <c:pt idx="1">
                  <c:v>($/boe)</c:v>
                </c:pt>
              </c:strCache>
            </c:strRef>
          </c:tx>
          <c:spPr>
            <a:ln w="28575" cap="rnd">
              <a:solidFill>
                <a:schemeClr val="accent2"/>
              </a:solidFill>
              <a:round/>
            </a:ln>
            <a:effectLst/>
          </c:spPr>
          <c:marker>
            <c:symbol val="none"/>
          </c:marker>
          <c:cat>
            <c:multiLvlStrRef>
              <c:f>Лист1!$AI$8:$AJ$24</c:f>
              <c:multiLvlStrCache>
                <c:ptCount val="17"/>
                <c:lvl>
                  <c:pt idx="0">
                    <c:v>1 кв</c:v>
                  </c:pt>
                  <c:pt idx="1">
                    <c:v>2 кв</c:v>
                  </c:pt>
                  <c:pt idx="2">
                    <c:v>3 кв</c:v>
                  </c:pt>
                  <c:pt idx="3">
                    <c:v>4 кв</c:v>
                  </c:pt>
                  <c:pt idx="4">
                    <c:v>1 кв</c:v>
                  </c:pt>
                  <c:pt idx="5">
                    <c:v>2 кв</c:v>
                  </c:pt>
                  <c:pt idx="6">
                    <c:v>3 кв</c:v>
                  </c:pt>
                  <c:pt idx="7">
                    <c:v>4 кв</c:v>
                  </c:pt>
                  <c:pt idx="8">
                    <c:v>1 кв</c:v>
                  </c:pt>
                  <c:pt idx="9">
                    <c:v>2 кв</c:v>
                  </c:pt>
                  <c:pt idx="10">
                    <c:v>3 кв</c:v>
                  </c:pt>
                  <c:pt idx="11">
                    <c:v>4 кв</c:v>
                  </c:pt>
                  <c:pt idx="12">
                    <c:v>1 кв</c:v>
                  </c:pt>
                  <c:pt idx="13">
                    <c:v>2 кв</c:v>
                  </c:pt>
                  <c:pt idx="14">
                    <c:v>3 кв</c:v>
                  </c:pt>
                  <c:pt idx="15">
                    <c:v>4 кв</c:v>
                  </c:pt>
                  <c:pt idx="16">
                    <c:v>1 кв</c:v>
                  </c:pt>
                </c:lvl>
                <c:lvl>
                  <c:pt idx="0">
                    <c:v>2019</c:v>
                  </c:pt>
                  <c:pt idx="4">
                    <c:v>2020</c:v>
                  </c:pt>
                  <c:pt idx="8">
                    <c:v>2021</c:v>
                  </c:pt>
                  <c:pt idx="12">
                    <c:v>2022</c:v>
                  </c:pt>
                  <c:pt idx="16">
                    <c:v>2023</c:v>
                  </c:pt>
                </c:lvl>
              </c:multiLvlStrCache>
            </c:multiLvlStrRef>
          </c:cat>
          <c:val>
            <c:numRef>
              <c:f>Лист1!$AL$8:$AL$24</c:f>
              <c:numCache>
                <c:formatCode>0.00</c:formatCode>
                <c:ptCount val="17"/>
                <c:pt idx="0">
                  <c:v>54.873333333333335</c:v>
                </c:pt>
                <c:pt idx="1">
                  <c:v>59.796666666666674</c:v>
                </c:pt>
                <c:pt idx="2">
                  <c:v>56.436666666666667</c:v>
                </c:pt>
                <c:pt idx="3">
                  <c:v>56.946666666666658</c:v>
                </c:pt>
                <c:pt idx="4">
                  <c:v>45.976666666666667</c:v>
                </c:pt>
                <c:pt idx="5">
                  <c:v>27.793333333333333</c:v>
                </c:pt>
                <c:pt idx="6">
                  <c:v>40.903333333333336</c:v>
                </c:pt>
                <c:pt idx="7">
                  <c:v>42.559999999999995</c:v>
                </c:pt>
                <c:pt idx="8">
                  <c:v>57.836666666666666</c:v>
                </c:pt>
                <c:pt idx="9">
                  <c:v>66.09</c:v>
                </c:pt>
                <c:pt idx="10">
                  <c:v>70.583333333333329</c:v>
                </c:pt>
                <c:pt idx="11">
                  <c:v>77.343333333333334</c:v>
                </c:pt>
                <c:pt idx="12">
                  <c:v>94.45</c:v>
                </c:pt>
                <c:pt idx="13">
                  <c:v>108.65666666666668</c:v>
                </c:pt>
                <c:pt idx="14">
                  <c:v>91.763333333333321</c:v>
                </c:pt>
                <c:pt idx="15">
                  <c:v>82.853333333333339</c:v>
                </c:pt>
                <c:pt idx="16">
                  <c:v>77.474999999999994</c:v>
                </c:pt>
              </c:numCache>
            </c:numRef>
          </c:val>
          <c:smooth val="0"/>
          <c:extLst xmlns:c16r2="http://schemas.microsoft.com/office/drawing/2015/06/chart">
            <c:ext xmlns:c16="http://schemas.microsoft.com/office/drawing/2014/chart" uri="{C3380CC4-5D6E-409C-BE32-E72D297353CC}">
              <c16:uniqueId val="{00000001-CA6C-0747-ADA6-A19183BEEEAD}"/>
            </c:ext>
          </c:extLst>
        </c:ser>
        <c:ser>
          <c:idx val="4"/>
          <c:order val="4"/>
          <c:tx>
            <c:strRef>
              <c:f>Лист1!$AO$5:$AO$7</c:f>
              <c:strCache>
                <c:ptCount val="3"/>
                <c:pt idx="0">
                  <c:v>Газ (Европа)</c:v>
                </c:pt>
                <c:pt idx="1">
                  <c:v>($/boe)</c:v>
                </c:pt>
              </c:strCache>
            </c:strRef>
          </c:tx>
          <c:spPr>
            <a:ln w="28575" cap="rnd">
              <a:solidFill>
                <a:schemeClr val="accent5"/>
              </a:solidFill>
              <a:round/>
            </a:ln>
            <a:effectLst/>
          </c:spPr>
          <c:marker>
            <c:symbol val="none"/>
          </c:marker>
          <c:cat>
            <c:multiLvlStrRef>
              <c:f>Лист1!$AI$8:$AJ$24</c:f>
              <c:multiLvlStrCache>
                <c:ptCount val="17"/>
                <c:lvl>
                  <c:pt idx="0">
                    <c:v>1 кв</c:v>
                  </c:pt>
                  <c:pt idx="1">
                    <c:v>2 кв</c:v>
                  </c:pt>
                  <c:pt idx="2">
                    <c:v>3 кв</c:v>
                  </c:pt>
                  <c:pt idx="3">
                    <c:v>4 кв</c:v>
                  </c:pt>
                  <c:pt idx="4">
                    <c:v>1 кв</c:v>
                  </c:pt>
                  <c:pt idx="5">
                    <c:v>2 кв</c:v>
                  </c:pt>
                  <c:pt idx="6">
                    <c:v>3 кв</c:v>
                  </c:pt>
                  <c:pt idx="7">
                    <c:v>4 кв</c:v>
                  </c:pt>
                  <c:pt idx="8">
                    <c:v>1 кв</c:v>
                  </c:pt>
                  <c:pt idx="9">
                    <c:v>2 кв</c:v>
                  </c:pt>
                  <c:pt idx="10">
                    <c:v>3 кв</c:v>
                  </c:pt>
                  <c:pt idx="11">
                    <c:v>4 кв</c:v>
                  </c:pt>
                  <c:pt idx="12">
                    <c:v>1 кв</c:v>
                  </c:pt>
                  <c:pt idx="13">
                    <c:v>2 кв</c:v>
                  </c:pt>
                  <c:pt idx="14">
                    <c:v>3 кв</c:v>
                  </c:pt>
                  <c:pt idx="15">
                    <c:v>4 кв</c:v>
                  </c:pt>
                  <c:pt idx="16">
                    <c:v>1 кв</c:v>
                  </c:pt>
                </c:lvl>
                <c:lvl>
                  <c:pt idx="0">
                    <c:v>2019</c:v>
                  </c:pt>
                  <c:pt idx="4">
                    <c:v>2020</c:v>
                  </c:pt>
                  <c:pt idx="8">
                    <c:v>2021</c:v>
                  </c:pt>
                  <c:pt idx="12">
                    <c:v>2022</c:v>
                  </c:pt>
                  <c:pt idx="16">
                    <c:v>2023</c:v>
                  </c:pt>
                </c:lvl>
              </c:multiLvlStrCache>
            </c:multiLvlStrRef>
          </c:cat>
          <c:val>
            <c:numRef>
              <c:f>Лист1!$AO$8:$AO$24</c:f>
              <c:numCache>
                <c:formatCode>0.0</c:formatCode>
                <c:ptCount val="17"/>
                <c:pt idx="0">
                  <c:v>35.749759747635665</c:v>
                </c:pt>
                <c:pt idx="1">
                  <c:v>24.905508965116283</c:v>
                </c:pt>
                <c:pt idx="2">
                  <c:v>22.291477230542636</c:v>
                </c:pt>
                <c:pt idx="3">
                  <c:v>28.735841642577522</c:v>
                </c:pt>
                <c:pt idx="4">
                  <c:v>17.945787538914729</c:v>
                </c:pt>
                <c:pt idx="5">
                  <c:v>10.557470460116281</c:v>
                </c:pt>
                <c:pt idx="6">
                  <c:v>16.695875263313951</c:v>
                </c:pt>
                <c:pt idx="7">
                  <c:v>30.196774630542642</c:v>
                </c:pt>
                <c:pt idx="8">
                  <c:v>37.895113362732559</c:v>
                </c:pt>
                <c:pt idx="9">
                  <c:v>51.078729104883713</c:v>
                </c:pt>
                <c:pt idx="10">
                  <c:v>98.405066761124047</c:v>
                </c:pt>
                <c:pt idx="11">
                  <c:v>187.40895003579462</c:v>
                </c:pt>
                <c:pt idx="12">
                  <c:v>189.69643414606588</c:v>
                </c:pt>
                <c:pt idx="13">
                  <c:v>183.97798632804268</c:v>
                </c:pt>
                <c:pt idx="14">
                  <c:v>349.76025683478684</c:v>
                </c:pt>
                <c:pt idx="15">
                  <c:v>214.70851204463182</c:v>
                </c:pt>
                <c:pt idx="16">
                  <c:v>106.74740755889535</c:v>
                </c:pt>
              </c:numCache>
            </c:numRef>
          </c:val>
          <c:smooth val="0"/>
          <c:extLst xmlns:c16r2="http://schemas.microsoft.com/office/drawing/2015/06/chart">
            <c:ext xmlns:c16="http://schemas.microsoft.com/office/drawing/2014/chart" uri="{C3380CC4-5D6E-409C-BE32-E72D297353CC}">
              <c16:uniqueId val="{00000002-CA6C-0747-ADA6-A19183BEEEAD}"/>
            </c:ext>
          </c:extLst>
        </c:ser>
        <c:ser>
          <c:idx val="5"/>
          <c:order val="5"/>
          <c:tx>
            <c:strRef>
              <c:f>Лист1!$AP$5:$AP$7</c:f>
              <c:strCache>
                <c:ptCount val="3"/>
                <c:pt idx="0">
                  <c:v>Газ (Япония)</c:v>
                </c:pt>
                <c:pt idx="1">
                  <c:v>($/boe)</c:v>
                </c:pt>
              </c:strCache>
            </c:strRef>
          </c:tx>
          <c:spPr>
            <a:ln w="28575" cap="rnd">
              <a:solidFill>
                <a:schemeClr val="accent6"/>
              </a:solidFill>
              <a:round/>
            </a:ln>
            <a:effectLst/>
          </c:spPr>
          <c:marker>
            <c:symbol val="none"/>
          </c:marker>
          <c:cat>
            <c:multiLvlStrRef>
              <c:f>Лист1!$AI$8:$AJ$24</c:f>
              <c:multiLvlStrCache>
                <c:ptCount val="17"/>
                <c:lvl>
                  <c:pt idx="0">
                    <c:v>1 кв</c:v>
                  </c:pt>
                  <c:pt idx="1">
                    <c:v>2 кв</c:v>
                  </c:pt>
                  <c:pt idx="2">
                    <c:v>3 кв</c:v>
                  </c:pt>
                  <c:pt idx="3">
                    <c:v>4 кв</c:v>
                  </c:pt>
                  <c:pt idx="4">
                    <c:v>1 кв</c:v>
                  </c:pt>
                  <c:pt idx="5">
                    <c:v>2 кв</c:v>
                  </c:pt>
                  <c:pt idx="6">
                    <c:v>3 кв</c:v>
                  </c:pt>
                  <c:pt idx="7">
                    <c:v>4 кв</c:v>
                  </c:pt>
                  <c:pt idx="8">
                    <c:v>1 кв</c:v>
                  </c:pt>
                  <c:pt idx="9">
                    <c:v>2 кв</c:v>
                  </c:pt>
                  <c:pt idx="10">
                    <c:v>3 кв</c:v>
                  </c:pt>
                  <c:pt idx="11">
                    <c:v>4 кв</c:v>
                  </c:pt>
                  <c:pt idx="12">
                    <c:v>1 кв</c:v>
                  </c:pt>
                  <c:pt idx="13">
                    <c:v>2 кв</c:v>
                  </c:pt>
                  <c:pt idx="14">
                    <c:v>3 кв</c:v>
                  </c:pt>
                  <c:pt idx="15">
                    <c:v>4 кв</c:v>
                  </c:pt>
                  <c:pt idx="16">
                    <c:v>1 кв</c:v>
                  </c:pt>
                </c:lvl>
                <c:lvl>
                  <c:pt idx="0">
                    <c:v>2019</c:v>
                  </c:pt>
                  <c:pt idx="4">
                    <c:v>2020</c:v>
                  </c:pt>
                  <c:pt idx="8">
                    <c:v>2021</c:v>
                  </c:pt>
                  <c:pt idx="12">
                    <c:v>2022</c:v>
                  </c:pt>
                  <c:pt idx="16">
                    <c:v>2023</c:v>
                  </c:pt>
                </c:lvl>
              </c:multiLvlStrCache>
            </c:multiLvlStrRef>
          </c:cat>
          <c:val>
            <c:numRef>
              <c:f>Лист1!$AP$8:$AP$24</c:f>
              <c:numCache>
                <c:formatCode>0.0</c:formatCode>
                <c:ptCount val="17"/>
                <c:pt idx="0">
                  <c:v>68.038877660833336</c:v>
                </c:pt>
                <c:pt idx="1">
                  <c:v>59.018076436162794</c:v>
                </c:pt>
                <c:pt idx="2">
                  <c:v>60.330446257441864</c:v>
                </c:pt>
                <c:pt idx="3">
                  <c:v>58.294039157344962</c:v>
                </c:pt>
                <c:pt idx="4">
                  <c:v>58.128629003740315</c:v>
                </c:pt>
                <c:pt idx="5">
                  <c:v>56.310518186996134</c:v>
                </c:pt>
                <c:pt idx="6">
                  <c:v>38.786546177344967</c:v>
                </c:pt>
                <c:pt idx="7">
                  <c:v>40.107971070251942</c:v>
                </c:pt>
                <c:pt idx="8">
                  <c:v>51.895866108643411</c:v>
                </c:pt>
                <c:pt idx="9">
                  <c:v>51.954459312868217</c:v>
                </c:pt>
                <c:pt idx="10">
                  <c:v>63.177471741220934</c:v>
                </c:pt>
                <c:pt idx="11">
                  <c:v>83.243110368527141</c:v>
                </c:pt>
                <c:pt idx="12">
                  <c:v>90.682912948488379</c:v>
                </c:pt>
                <c:pt idx="13">
                  <c:v>93.993286667189935</c:v>
                </c:pt>
                <c:pt idx="14">
                  <c:v>123.69262223583334</c:v>
                </c:pt>
                <c:pt idx="15">
                  <c:v>120.16431393044574</c:v>
                </c:pt>
                <c:pt idx="16">
                  <c:v>116.20577971895351</c:v>
                </c:pt>
              </c:numCache>
            </c:numRef>
          </c:val>
          <c:smooth val="0"/>
          <c:extLst xmlns:c16r2="http://schemas.microsoft.com/office/drawing/2015/06/chart">
            <c:ext xmlns:c16="http://schemas.microsoft.com/office/drawing/2014/chart" uri="{C3380CC4-5D6E-409C-BE32-E72D297353CC}">
              <c16:uniqueId val="{00000003-CA6C-0747-ADA6-A19183BEEEAD}"/>
            </c:ext>
          </c:extLst>
        </c:ser>
        <c:dLbls>
          <c:showLegendKey val="0"/>
          <c:showVal val="0"/>
          <c:showCatName val="0"/>
          <c:showSerName val="0"/>
          <c:showPercent val="0"/>
          <c:showBubbleSize val="0"/>
        </c:dLbls>
        <c:marker val="1"/>
        <c:smooth val="0"/>
        <c:axId val="194485248"/>
        <c:axId val="194547648"/>
      </c:lineChart>
      <c:lineChart>
        <c:grouping val="standard"/>
        <c:varyColors val="0"/>
        <c:ser>
          <c:idx val="2"/>
          <c:order val="2"/>
          <c:tx>
            <c:strRef>
              <c:f>Лист1!$AM$5:$AM$7</c:f>
              <c:strCache>
                <c:ptCount val="3"/>
                <c:pt idx="0">
                  <c:v>Уголь (Австралия)</c:v>
                </c:pt>
                <c:pt idx="1">
                  <c:v>($/mt)</c:v>
                </c:pt>
              </c:strCache>
            </c:strRef>
          </c:tx>
          <c:spPr>
            <a:ln w="28575" cap="rnd">
              <a:solidFill>
                <a:schemeClr val="accent3"/>
              </a:solidFill>
              <a:round/>
            </a:ln>
            <a:effectLst/>
          </c:spPr>
          <c:marker>
            <c:symbol val="none"/>
          </c:marker>
          <c:cat>
            <c:multiLvlStrRef>
              <c:f>Лист1!$AI$8:$AJ$24</c:f>
              <c:multiLvlStrCache>
                <c:ptCount val="17"/>
                <c:lvl>
                  <c:pt idx="0">
                    <c:v>1 кв</c:v>
                  </c:pt>
                  <c:pt idx="1">
                    <c:v>2 кв</c:v>
                  </c:pt>
                  <c:pt idx="2">
                    <c:v>3 кв</c:v>
                  </c:pt>
                  <c:pt idx="3">
                    <c:v>4 кв</c:v>
                  </c:pt>
                  <c:pt idx="4">
                    <c:v>1 кв</c:v>
                  </c:pt>
                  <c:pt idx="5">
                    <c:v>2 кв</c:v>
                  </c:pt>
                  <c:pt idx="6">
                    <c:v>3 кв</c:v>
                  </c:pt>
                  <c:pt idx="7">
                    <c:v>4 кв</c:v>
                  </c:pt>
                  <c:pt idx="8">
                    <c:v>1 кв</c:v>
                  </c:pt>
                  <c:pt idx="9">
                    <c:v>2 кв</c:v>
                  </c:pt>
                  <c:pt idx="10">
                    <c:v>3 кв</c:v>
                  </c:pt>
                  <c:pt idx="11">
                    <c:v>4 кв</c:v>
                  </c:pt>
                  <c:pt idx="12">
                    <c:v>1 кв</c:v>
                  </c:pt>
                  <c:pt idx="13">
                    <c:v>2 кв</c:v>
                  </c:pt>
                  <c:pt idx="14">
                    <c:v>3 кв</c:v>
                  </c:pt>
                  <c:pt idx="15">
                    <c:v>4 кв</c:v>
                  </c:pt>
                  <c:pt idx="16">
                    <c:v>1 кв</c:v>
                  </c:pt>
                </c:lvl>
                <c:lvl>
                  <c:pt idx="0">
                    <c:v>2019</c:v>
                  </c:pt>
                  <c:pt idx="4">
                    <c:v>2020</c:v>
                  </c:pt>
                  <c:pt idx="8">
                    <c:v>2021</c:v>
                  </c:pt>
                  <c:pt idx="12">
                    <c:v>2022</c:v>
                  </c:pt>
                  <c:pt idx="16">
                    <c:v>2023</c:v>
                  </c:pt>
                </c:lvl>
              </c:multiLvlStrCache>
            </c:multiLvlStrRef>
          </c:cat>
          <c:val>
            <c:numRef>
              <c:f>Лист1!$AM$8:$AM$24</c:f>
              <c:numCache>
                <c:formatCode>0.0</c:formatCode>
                <c:ptCount val="17"/>
                <c:pt idx="0">
                  <c:v>95.7</c:v>
                </c:pt>
                <c:pt idx="1">
                  <c:v>80.526666666666657</c:v>
                </c:pt>
                <c:pt idx="2">
                  <c:v>67.86</c:v>
                </c:pt>
                <c:pt idx="3">
                  <c:v>67.456666666666663</c:v>
                </c:pt>
                <c:pt idx="4">
                  <c:v>68.013333333333335</c:v>
                </c:pt>
                <c:pt idx="5">
                  <c:v>54.416666666666664</c:v>
                </c:pt>
                <c:pt idx="6">
                  <c:v>52.1</c:v>
                </c:pt>
                <c:pt idx="7">
                  <c:v>68.61</c:v>
                </c:pt>
                <c:pt idx="8">
                  <c:v>89.49666666666667</c:v>
                </c:pt>
                <c:pt idx="9">
                  <c:v>109.74333333333334</c:v>
                </c:pt>
                <c:pt idx="10">
                  <c:v>169.08</c:v>
                </c:pt>
                <c:pt idx="11">
                  <c:v>183.88</c:v>
                </c:pt>
                <c:pt idx="12">
                  <c:v>243.59</c:v>
                </c:pt>
                <c:pt idx="13">
                  <c:v>352.26333333333332</c:v>
                </c:pt>
                <c:pt idx="14">
                  <c:v>413.32666666666665</c:v>
                </c:pt>
                <c:pt idx="15">
                  <c:v>370.39333333333337</c:v>
                </c:pt>
                <c:pt idx="16">
                  <c:v>262.73500000000001</c:v>
                </c:pt>
              </c:numCache>
            </c:numRef>
          </c:val>
          <c:smooth val="0"/>
          <c:extLst xmlns:c16r2="http://schemas.microsoft.com/office/drawing/2015/06/chart">
            <c:ext xmlns:c16="http://schemas.microsoft.com/office/drawing/2014/chart" uri="{C3380CC4-5D6E-409C-BE32-E72D297353CC}">
              <c16:uniqueId val="{00000004-CA6C-0747-ADA6-A19183BEEEAD}"/>
            </c:ext>
          </c:extLst>
        </c:ser>
        <c:ser>
          <c:idx val="3"/>
          <c:order val="3"/>
          <c:tx>
            <c:strRef>
              <c:f>Лист1!$AN$5:$AN$7</c:f>
              <c:strCache>
                <c:ptCount val="3"/>
                <c:pt idx="0">
                  <c:v>Уголь (ЮАР)</c:v>
                </c:pt>
                <c:pt idx="1">
                  <c:v>($/mt)</c:v>
                </c:pt>
              </c:strCache>
            </c:strRef>
          </c:tx>
          <c:spPr>
            <a:ln w="28575" cap="rnd">
              <a:solidFill>
                <a:schemeClr val="accent4"/>
              </a:solidFill>
              <a:round/>
            </a:ln>
            <a:effectLst/>
          </c:spPr>
          <c:marker>
            <c:symbol val="none"/>
          </c:marker>
          <c:cat>
            <c:multiLvlStrRef>
              <c:f>Лист1!$AI$8:$AJ$24</c:f>
              <c:multiLvlStrCache>
                <c:ptCount val="17"/>
                <c:lvl>
                  <c:pt idx="0">
                    <c:v>1 кв</c:v>
                  </c:pt>
                  <c:pt idx="1">
                    <c:v>2 кв</c:v>
                  </c:pt>
                  <c:pt idx="2">
                    <c:v>3 кв</c:v>
                  </c:pt>
                  <c:pt idx="3">
                    <c:v>4 кв</c:v>
                  </c:pt>
                  <c:pt idx="4">
                    <c:v>1 кв</c:v>
                  </c:pt>
                  <c:pt idx="5">
                    <c:v>2 кв</c:v>
                  </c:pt>
                  <c:pt idx="6">
                    <c:v>3 кв</c:v>
                  </c:pt>
                  <c:pt idx="7">
                    <c:v>4 кв</c:v>
                  </c:pt>
                  <c:pt idx="8">
                    <c:v>1 кв</c:v>
                  </c:pt>
                  <c:pt idx="9">
                    <c:v>2 кв</c:v>
                  </c:pt>
                  <c:pt idx="10">
                    <c:v>3 кв</c:v>
                  </c:pt>
                  <c:pt idx="11">
                    <c:v>4 кв</c:v>
                  </c:pt>
                  <c:pt idx="12">
                    <c:v>1 кв</c:v>
                  </c:pt>
                  <c:pt idx="13">
                    <c:v>2 кв</c:v>
                  </c:pt>
                  <c:pt idx="14">
                    <c:v>3 кв</c:v>
                  </c:pt>
                  <c:pt idx="15">
                    <c:v>4 кв</c:v>
                  </c:pt>
                  <c:pt idx="16">
                    <c:v>1 кв</c:v>
                  </c:pt>
                </c:lvl>
                <c:lvl>
                  <c:pt idx="0">
                    <c:v>2019</c:v>
                  </c:pt>
                  <c:pt idx="4">
                    <c:v>2020</c:v>
                  </c:pt>
                  <c:pt idx="8">
                    <c:v>2021</c:v>
                  </c:pt>
                  <c:pt idx="12">
                    <c:v>2022</c:v>
                  </c:pt>
                  <c:pt idx="16">
                    <c:v>2023</c:v>
                  </c:pt>
                </c:lvl>
              </c:multiLvlStrCache>
            </c:multiLvlStrRef>
          </c:cat>
          <c:val>
            <c:numRef>
              <c:f>Лист1!$AN$8:$AN$24</c:f>
              <c:numCache>
                <c:formatCode>0.0</c:formatCode>
                <c:ptCount val="17"/>
                <c:pt idx="0">
                  <c:v>84.75333333333333</c:v>
                </c:pt>
                <c:pt idx="1">
                  <c:v>68.12</c:v>
                </c:pt>
                <c:pt idx="2">
                  <c:v>62.53</c:v>
                </c:pt>
                <c:pt idx="3">
                  <c:v>72.36333333333333</c:v>
                </c:pt>
                <c:pt idx="4">
                  <c:v>76.656666666666652</c:v>
                </c:pt>
                <c:pt idx="5">
                  <c:v>56.936666666666667</c:v>
                </c:pt>
                <c:pt idx="6">
                  <c:v>57.15</c:v>
                </c:pt>
                <c:pt idx="7">
                  <c:v>71.88333333333334</c:v>
                </c:pt>
                <c:pt idx="8">
                  <c:v>86.756666666666661</c:v>
                </c:pt>
                <c:pt idx="9">
                  <c:v>100.45333333333333</c:v>
                </c:pt>
                <c:pt idx="10">
                  <c:v>135.43425045942999</c:v>
                </c:pt>
                <c:pt idx="11">
                  <c:v>156.71666666666667</c:v>
                </c:pt>
                <c:pt idx="12">
                  <c:v>219.77333333333331</c:v>
                </c:pt>
                <c:pt idx="13">
                  <c:v>291.11893333333336</c:v>
                </c:pt>
                <c:pt idx="14">
                  <c:v>259.56349160766666</c:v>
                </c:pt>
                <c:pt idx="15">
                  <c:v>191.77214891913664</c:v>
                </c:pt>
                <c:pt idx="16">
                  <c:v>158.33499999999998</c:v>
                </c:pt>
              </c:numCache>
            </c:numRef>
          </c:val>
          <c:smooth val="0"/>
          <c:extLst xmlns:c16r2="http://schemas.microsoft.com/office/drawing/2015/06/chart">
            <c:ext xmlns:c16="http://schemas.microsoft.com/office/drawing/2014/chart" uri="{C3380CC4-5D6E-409C-BE32-E72D297353CC}">
              <c16:uniqueId val="{00000005-CA6C-0747-ADA6-A19183BEEEAD}"/>
            </c:ext>
          </c:extLst>
        </c:ser>
        <c:dLbls>
          <c:showLegendKey val="0"/>
          <c:showVal val="0"/>
          <c:showCatName val="0"/>
          <c:showSerName val="0"/>
          <c:showPercent val="0"/>
          <c:showBubbleSize val="0"/>
        </c:dLbls>
        <c:marker val="1"/>
        <c:smooth val="0"/>
        <c:axId val="194485760"/>
        <c:axId val="194548224"/>
      </c:lineChart>
      <c:catAx>
        <c:axId val="19448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ru-RU"/>
          </a:p>
        </c:txPr>
        <c:crossAx val="194547648"/>
        <c:crosses val="autoZero"/>
        <c:auto val="1"/>
        <c:lblAlgn val="ctr"/>
        <c:lblOffset val="100"/>
        <c:noMultiLvlLbl val="0"/>
      </c:catAx>
      <c:valAx>
        <c:axId val="194547648"/>
        <c:scaling>
          <c:orientation val="minMax"/>
        </c:scaling>
        <c:delete val="0"/>
        <c:axPos val="l"/>
        <c:majorGridlines>
          <c:spPr>
            <a:ln w="9525" cap="flat" cmpd="sng" algn="ctr">
              <a:solidFill>
                <a:schemeClr val="bg1">
                  <a:lumMod val="95000"/>
                </a:schemeClr>
              </a:solidFill>
              <a:round/>
            </a:ln>
            <a:effectLst/>
          </c:spPr>
        </c:majorGridlines>
        <c:title>
          <c:tx>
            <c:rich>
              <a:bodyPr rot="-5400000" vert="horz"/>
              <a:lstStyle/>
              <a:p>
                <a:pPr>
                  <a:defRPr/>
                </a:pPr>
                <a:r>
                  <a:rPr lang="ru-RU"/>
                  <a:t>долл./б.н.э.</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ru-RU"/>
          </a:p>
        </c:txPr>
        <c:crossAx val="194485248"/>
        <c:crosses val="autoZero"/>
        <c:crossBetween val="between"/>
      </c:valAx>
      <c:valAx>
        <c:axId val="194548224"/>
        <c:scaling>
          <c:orientation val="minMax"/>
        </c:scaling>
        <c:delete val="0"/>
        <c:axPos val="r"/>
        <c:title>
          <c:tx>
            <c:rich>
              <a:bodyPr rot="-5400000" vert="horz"/>
              <a:lstStyle/>
              <a:p>
                <a:pPr>
                  <a:defRPr/>
                </a:pPr>
                <a:r>
                  <a:rPr lang="ru-RU"/>
                  <a:t>долл./т.</a:t>
                </a:r>
              </a:p>
            </c:rich>
          </c:tx>
          <c:overlay val="0"/>
          <c:spPr>
            <a:noFill/>
            <a:ln>
              <a:noFill/>
            </a:ln>
            <a:effectLst/>
          </c:spPr>
        </c:title>
        <c:numFmt formatCode="General" sourceLinked="0"/>
        <c:majorTickMark val="out"/>
        <c:minorTickMark val="none"/>
        <c:tickLblPos val="nextTo"/>
        <c:spPr>
          <a:noFill/>
          <a:ln>
            <a:noFill/>
          </a:ln>
          <a:effectLst/>
        </c:spPr>
        <c:txPr>
          <a:bodyPr rot="-60000000" vert="horz"/>
          <a:lstStyle/>
          <a:p>
            <a:pPr>
              <a:defRPr/>
            </a:pPr>
            <a:endParaRPr lang="ru-RU"/>
          </a:p>
        </c:txPr>
        <c:crossAx val="194485760"/>
        <c:crosses val="max"/>
        <c:crossBetween val="between"/>
      </c:valAx>
      <c:catAx>
        <c:axId val="194485760"/>
        <c:scaling>
          <c:orientation val="minMax"/>
        </c:scaling>
        <c:delete val="1"/>
        <c:axPos val="b"/>
        <c:numFmt formatCode="General" sourceLinked="1"/>
        <c:majorTickMark val="out"/>
        <c:minorTickMark val="none"/>
        <c:tickLblPos val="nextTo"/>
        <c:crossAx val="194548224"/>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solidFill>
      <a:round/>
    </a:ln>
    <a:effectLst/>
  </c:spPr>
  <c:txPr>
    <a:bodyPr/>
    <a:lstStyle/>
    <a:p>
      <a:pPr>
        <a:defRPr sz="1400" b="0" i="0">
          <a:solidFill>
            <a:srgbClr val="102C69"/>
          </a:solidFill>
          <a:latin typeface="Arial Narrow" panose="020B0604020202020204" pitchFamily="34" charset="0"/>
          <a:cs typeface="Arial Narrow" panose="020B0604020202020204" pitchFamily="34" charset="0"/>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Лист1!$K$19</c:f>
              <c:strCache>
                <c:ptCount val="1"/>
                <c:pt idx="0">
                  <c:v>Natural gas, Europe</c:v>
                </c:pt>
              </c:strCache>
            </c:strRef>
          </c:tx>
          <c:spPr>
            <a:ln w="19050" cap="rnd">
              <a:solidFill>
                <a:schemeClr val="accent1"/>
              </a:solidFill>
              <a:round/>
            </a:ln>
            <a:effectLst/>
          </c:spPr>
          <c:marker>
            <c:symbol val="none"/>
          </c:marker>
          <c:cat>
            <c:numRef>
              <c:f>Лист1!$J$20:$J$173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Лист1!$K$20:$K$173</c:f>
              <c:numCache>
                <c:formatCode>0%</c:formatCode>
                <c:ptCount val="154"/>
                <c:pt idx="0">
                  <c:v>9.2045454545454319E-2</c:v>
                </c:pt>
                <c:pt idx="1">
                  <c:v>6.3636363636363491E-2</c:v>
                </c:pt>
                <c:pt idx="2">
                  <c:v>4.9272116461366089E-2</c:v>
                </c:pt>
                <c:pt idx="3">
                  <c:v>0.37765957446808507</c:v>
                </c:pt>
                <c:pt idx="4">
                  <c:v>0.41678129298486954</c:v>
                </c:pt>
                <c:pt idx="5">
                  <c:v>0.32558139534883712</c:v>
                </c:pt>
                <c:pt idx="6">
                  <c:v>0.36691542288557222</c:v>
                </c:pt>
                <c:pt idx="7">
                  <c:v>0.27928994082840264</c:v>
                </c:pt>
                <c:pt idx="8">
                  <c:v>0.31038647342995174</c:v>
                </c:pt>
                <c:pt idx="9">
                  <c:v>0.37756332931242476</c:v>
                </c:pt>
                <c:pt idx="10">
                  <c:v>0.31781140861466817</c:v>
                </c:pt>
                <c:pt idx="11">
                  <c:v>0.31922196796338653</c:v>
                </c:pt>
                <c:pt idx="12">
                  <c:v>0.30113636363636354</c:v>
                </c:pt>
                <c:pt idx="13">
                  <c:v>0.26363636363636345</c:v>
                </c:pt>
                <c:pt idx="14">
                  <c:v>0.34042553191489366</c:v>
                </c:pt>
                <c:pt idx="15">
                  <c:v>0.51861702127659592</c:v>
                </c:pt>
                <c:pt idx="16">
                  <c:v>0.60110041265474567</c:v>
                </c:pt>
                <c:pt idx="17">
                  <c:v>0.48449612403100772</c:v>
                </c:pt>
                <c:pt idx="18">
                  <c:v>0.38432835820895539</c:v>
                </c:pt>
                <c:pt idx="19">
                  <c:v>0.32307692307692326</c:v>
                </c:pt>
                <c:pt idx="20">
                  <c:v>0.33816425120772964</c:v>
                </c:pt>
                <c:pt idx="21">
                  <c:v>0.39686369119421006</c:v>
                </c:pt>
                <c:pt idx="22">
                  <c:v>0.37718277066356221</c:v>
                </c:pt>
                <c:pt idx="23">
                  <c:v>0.34897025171624696</c:v>
                </c:pt>
                <c:pt idx="24">
                  <c:v>0.34886363636363615</c:v>
                </c:pt>
                <c:pt idx="25">
                  <c:v>0.33749999999999991</c:v>
                </c:pt>
                <c:pt idx="26">
                  <c:v>0.32922732362821949</c:v>
                </c:pt>
                <c:pt idx="27">
                  <c:v>0.71276595744680882</c:v>
                </c:pt>
                <c:pt idx="28">
                  <c:v>0.69050894085281977</c:v>
                </c:pt>
                <c:pt idx="29">
                  <c:v>0.5400516795865633</c:v>
                </c:pt>
                <c:pt idx="30">
                  <c:v>0.44278606965174139</c:v>
                </c:pt>
                <c:pt idx="31">
                  <c:v>0.37751479289940848</c:v>
                </c:pt>
                <c:pt idx="32">
                  <c:v>0.35869565217391308</c:v>
                </c:pt>
                <c:pt idx="33">
                  <c:v>0.37153196622436679</c:v>
                </c:pt>
                <c:pt idx="34">
                  <c:v>0.32945285215366704</c:v>
                </c:pt>
                <c:pt idx="35">
                  <c:v>0.32151029748283766</c:v>
                </c:pt>
                <c:pt idx="36">
                  <c:v>0.31704545454545441</c:v>
                </c:pt>
                <c:pt idx="37">
                  <c:v>0.28409090909090917</c:v>
                </c:pt>
                <c:pt idx="38">
                  <c:v>0.21836506159014579</c:v>
                </c:pt>
                <c:pt idx="39">
                  <c:v>0.42686170212765973</c:v>
                </c:pt>
                <c:pt idx="40">
                  <c:v>0.40302613480055016</c:v>
                </c:pt>
                <c:pt idx="41">
                  <c:v>0.2622739018087854</c:v>
                </c:pt>
                <c:pt idx="42">
                  <c:v>0.15298507462686572</c:v>
                </c:pt>
                <c:pt idx="43">
                  <c:v>8.165680473372805E-2</c:v>
                </c:pt>
                <c:pt idx="44">
                  <c:v>0.11594202898550732</c:v>
                </c:pt>
                <c:pt idx="45">
                  <c:v>0.17852834740651402</c:v>
                </c:pt>
                <c:pt idx="46">
                  <c:v>3.6088474970896511E-2</c:v>
                </c:pt>
                <c:pt idx="47">
                  <c:v>0.12471395881006853</c:v>
                </c:pt>
                <c:pt idx="48">
                  <c:v>5.1136363636363535E-2</c:v>
                </c:pt>
                <c:pt idx="49">
                  <c:v>6.0227272727272907E-2</c:v>
                </c:pt>
                <c:pt idx="50">
                  <c:v>7.3908174692049244E-2</c:v>
                </c:pt>
                <c:pt idx="51">
                  <c:v>9.9142863464095621E-2</c:v>
                </c:pt>
                <c:pt idx="52">
                  <c:v>8.0605596825309433E-2</c:v>
                </c:pt>
                <c:pt idx="53">
                  <c:v>0.13866590057622741</c:v>
                </c:pt>
                <c:pt idx="54">
                  <c:v>0.16740831658582078</c:v>
                </c:pt>
                <c:pt idx="55">
                  <c:v>0.24902513807337268</c:v>
                </c:pt>
                <c:pt idx="56">
                  <c:v>0.24170306034541056</c:v>
                </c:pt>
                <c:pt idx="57">
                  <c:v>0.27298458135102532</c:v>
                </c:pt>
                <c:pt idx="58">
                  <c:v>0.35962353303492423</c:v>
                </c:pt>
                <c:pt idx="59">
                  <c:v>0.41730400656521738</c:v>
                </c:pt>
                <c:pt idx="60">
                  <c:v>0.50020610506704555</c:v>
                </c:pt>
                <c:pt idx="61">
                  <c:v>0.54904788758181822</c:v>
                </c:pt>
                <c:pt idx="62">
                  <c:v>0.56212987199328102</c:v>
                </c:pt>
                <c:pt idx="63">
                  <c:v>0.47206448274069146</c:v>
                </c:pt>
                <c:pt idx="64">
                  <c:v>0.4045128108583218</c:v>
                </c:pt>
                <c:pt idx="65">
                  <c:v>0.38556583115116283</c:v>
                </c:pt>
                <c:pt idx="66">
                  <c:v>0.41856496376243779</c:v>
                </c:pt>
                <c:pt idx="67">
                  <c:v>0.52100710885207091</c:v>
                </c:pt>
                <c:pt idx="68">
                  <c:v>0.48627848189009659</c:v>
                </c:pt>
                <c:pt idx="69">
                  <c:v>0.3562341515741857</c:v>
                </c:pt>
                <c:pt idx="70">
                  <c:v>0.3372317227997671</c:v>
                </c:pt>
                <c:pt idx="71">
                  <c:v>0.37946207981693358</c:v>
                </c:pt>
                <c:pt idx="72">
                  <c:v>0.30177849377272736</c:v>
                </c:pt>
                <c:pt idx="73">
                  <c:v>0.31232004036363648</c:v>
                </c:pt>
                <c:pt idx="74">
                  <c:v>0.43998375402687573</c:v>
                </c:pt>
                <c:pt idx="75">
                  <c:v>0.33365506405585099</c:v>
                </c:pt>
                <c:pt idx="76">
                  <c:v>0.30420412950894071</c:v>
                </c:pt>
                <c:pt idx="77">
                  <c:v>0.36863478221834634</c:v>
                </c:pt>
                <c:pt idx="78">
                  <c:v>0.37762178703233817</c:v>
                </c:pt>
                <c:pt idx="79">
                  <c:v>0.35188151693846159</c:v>
                </c:pt>
                <c:pt idx="80">
                  <c:v>0.28005435120893707</c:v>
                </c:pt>
                <c:pt idx="81">
                  <c:v>0.25496738859589863</c:v>
                </c:pt>
                <c:pt idx="82">
                  <c:v>0.22065203261699651</c:v>
                </c:pt>
                <c:pt idx="83">
                  <c:v>0.18318837366933638</c:v>
                </c:pt>
                <c:pt idx="84">
                  <c:v>0.24292556668863641</c:v>
                </c:pt>
                <c:pt idx="85">
                  <c:v>0.2365057083522728</c:v>
                </c:pt>
                <c:pt idx="86">
                  <c:v>0.25001258226651735</c:v>
                </c:pt>
                <c:pt idx="87">
                  <c:v>7.8742260316489232E-2</c:v>
                </c:pt>
                <c:pt idx="88">
                  <c:v>2.9897394404401645E-2</c:v>
                </c:pt>
                <c:pt idx="89">
                  <c:v>3.7604283715762299E-2</c:v>
                </c:pt>
                <c:pt idx="90">
                  <c:v>5.4870742506218817E-2</c:v>
                </c:pt>
                <c:pt idx="91">
                  <c:v>4.3205924444970401E-2</c:v>
                </c:pt>
                <c:pt idx="92">
                  <c:v>0.14994891681280209</c:v>
                </c:pt>
                <c:pt idx="93">
                  <c:v>6.0429521078407822E-2</c:v>
                </c:pt>
                <c:pt idx="94">
                  <c:v>3.7825493258439979E-2</c:v>
                </c:pt>
                <c:pt idx="95">
                  <c:v>8.738645536727685E-2</c:v>
                </c:pt>
                <c:pt idx="96">
                  <c:v>0.174733723471591</c:v>
                </c:pt>
                <c:pt idx="97">
                  <c:v>0.31752305429545458</c:v>
                </c:pt>
                <c:pt idx="98">
                  <c:v>0.42007439259462476</c:v>
                </c:pt>
                <c:pt idx="99">
                  <c:v>0.34545467823404252</c:v>
                </c:pt>
                <c:pt idx="100">
                  <c:v>0.40288097743466289</c:v>
                </c:pt>
                <c:pt idx="101">
                  <c:v>0.53643326714857886</c:v>
                </c:pt>
                <c:pt idx="102">
                  <c:v>0.5497050490534825</c:v>
                </c:pt>
                <c:pt idx="103">
                  <c:v>0.56487867924141999</c:v>
                </c:pt>
                <c:pt idx="104">
                  <c:v>0.49211887863043469</c:v>
                </c:pt>
                <c:pt idx="105">
                  <c:v>0.3899616576755125</c:v>
                </c:pt>
                <c:pt idx="106">
                  <c:v>0.40046516678579736</c:v>
                </c:pt>
                <c:pt idx="107">
                  <c:v>0.47134185212929058</c:v>
                </c:pt>
                <c:pt idx="108">
                  <c:v>0.58711541508295462</c:v>
                </c:pt>
                <c:pt idx="109">
                  <c:v>0.66957117715227277</c:v>
                </c:pt>
                <c:pt idx="110">
                  <c:v>0.69553545557110863</c:v>
                </c:pt>
                <c:pt idx="111">
                  <c:v>0.71804273040957445</c:v>
                </c:pt>
                <c:pt idx="112">
                  <c:v>0.78333356562310863</c:v>
                </c:pt>
                <c:pt idx="113">
                  <c:v>0.77362130333591728</c:v>
                </c:pt>
                <c:pt idx="114">
                  <c:v>0.77599060989179103</c:v>
                </c:pt>
                <c:pt idx="115">
                  <c:v>0.66131400275384622</c:v>
                </c:pt>
                <c:pt idx="116">
                  <c:v>0.52268847069202895</c:v>
                </c:pt>
                <c:pt idx="117">
                  <c:v>0.41018209793003613</c:v>
                </c:pt>
                <c:pt idx="118">
                  <c:v>0.43703853257741554</c:v>
                </c:pt>
                <c:pt idx="119">
                  <c:v>0.32996495468649889</c:v>
                </c:pt>
                <c:pt idx="120">
                  <c:v>0.17405661939772732</c:v>
                </c:pt>
                <c:pt idx="121">
                  <c:v>0.30016964016818193</c:v>
                </c:pt>
                <c:pt idx="122">
                  <c:v>0.31387798663493838</c:v>
                </c:pt>
                <c:pt idx="123">
                  <c:v>4.9625493605053084E-2</c:v>
                </c:pt>
                <c:pt idx="124">
                  <c:v>0.2254136072063273</c:v>
                </c:pt>
                <c:pt idx="125">
                  <c:v>0.33088514284754522</c:v>
                </c:pt>
                <c:pt idx="126">
                  <c:v>0.55596298910323405</c:v>
                </c:pt>
                <c:pt idx="127">
                  <c:v>0.82561845425207125</c:v>
                </c:pt>
                <c:pt idx="128">
                  <c:v>1.7585260963671501</c:v>
                </c:pt>
                <c:pt idx="129">
                  <c:v>2.7457739888468038</c:v>
                </c:pt>
                <c:pt idx="130">
                  <c:v>2.2157662407159489</c:v>
                </c:pt>
                <c:pt idx="131">
                  <c:v>3.3509290438421058</c:v>
                </c:pt>
                <c:pt idx="132">
                  <c:v>2.2114401496079545</c:v>
                </c:pt>
                <c:pt idx="133">
                  <c:v>2.0942858984886361</c:v>
                </c:pt>
                <c:pt idx="134">
                  <c:v>3.747253168658454</c:v>
                </c:pt>
                <c:pt idx="135">
                  <c:v>3.2824717059454791</c:v>
                </c:pt>
                <c:pt idx="136">
                  <c:v>3.0124790472916096</c:v>
                </c:pt>
                <c:pt idx="137">
                  <c:v>3.3356241657299739</c:v>
                </c:pt>
                <c:pt idx="138">
                  <c:v>5.3843321483805973</c:v>
                </c:pt>
                <c:pt idx="139">
                  <c:v>7.2891881424130176</c:v>
                </c:pt>
                <c:pt idx="140">
                  <c:v>6.1379978563260877</c:v>
                </c:pt>
                <c:pt idx="141">
                  <c:v>3.7071230323823894</c:v>
                </c:pt>
                <c:pt idx="142">
                  <c:v>3.1587057322980208</c:v>
                </c:pt>
                <c:pt idx="143">
                  <c:v>3.1240572123729979</c:v>
                </c:pt>
                <c:pt idx="144">
                  <c:v>1.2936330592443177</c:v>
                </c:pt>
                <c:pt idx="145">
                  <c:v>0.8792201453306816</c:v>
                </c:pt>
                <c:pt idx="146">
                  <c:v>0.54670513575475943</c:v>
                </c:pt>
                <c:pt idx="147">
                  <c:v>0.7979427679694151</c:v>
                </c:pt>
                <c:pt idx="148">
                  <c:v>0.39047537804814314</c:v>
                </c:pt>
                <c:pt idx="149">
                  <c:v>0.33729001797803604</c:v>
                </c:pt>
                <c:pt idx="150">
                  <c:v>0.18722437682587079</c:v>
                </c:pt>
                <c:pt idx="151">
                  <c:v>0.32449048091005928</c:v>
                </c:pt>
                <c:pt idx="152">
                  <c:v>0.39484240895531397</c:v>
                </c:pt>
                <c:pt idx="153">
                  <c:v>0.75747974144390851</c:v>
                </c:pt>
              </c:numCache>
            </c:numRef>
          </c:val>
          <c:smooth val="0"/>
          <c:extLst xmlns:c16r2="http://schemas.microsoft.com/office/drawing/2015/06/chart">
            <c:ext xmlns:c16="http://schemas.microsoft.com/office/drawing/2014/chart" uri="{C3380CC4-5D6E-409C-BE32-E72D297353CC}">
              <c16:uniqueId val="{00000000-7B2B-904B-81C2-0213552B9AA0}"/>
            </c:ext>
          </c:extLst>
        </c:ser>
        <c:ser>
          <c:idx val="1"/>
          <c:order val="1"/>
          <c:tx>
            <c:strRef>
              <c:f>Лист1!$L$19</c:f>
              <c:strCache>
                <c:ptCount val="1"/>
                <c:pt idx="0">
                  <c:v>Crude oil, Brent</c:v>
                </c:pt>
              </c:strCache>
            </c:strRef>
          </c:tx>
          <c:spPr>
            <a:ln w="19050" cap="rnd">
              <a:solidFill>
                <a:schemeClr val="accent2"/>
              </a:solidFill>
              <a:round/>
            </a:ln>
            <a:effectLst/>
          </c:spPr>
          <c:marker>
            <c:symbol val="none"/>
          </c:marker>
          <c:cat>
            <c:numRef>
              <c:f>Лист1!$J$20:$J$173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Лист1!$L$20:$L$173</c:f>
              <c:numCache>
                <c:formatCode>0%</c:formatCode>
                <c:ptCount val="154"/>
                <c:pt idx="0">
                  <c:v>0.26084199539483843</c:v>
                </c:pt>
                <c:pt idx="1">
                  <c:v>0.39890596404349243</c:v>
                </c:pt>
                <c:pt idx="2">
                  <c:v>0.44360287826599043</c:v>
                </c:pt>
                <c:pt idx="3">
                  <c:v>0.44824745734221128</c:v>
                </c:pt>
                <c:pt idx="4">
                  <c:v>0.50107216033639235</c:v>
                </c:pt>
                <c:pt idx="5">
                  <c:v>0.52004931852974945</c:v>
                </c:pt>
                <c:pt idx="6">
                  <c:v>0.55829653687561942</c:v>
                </c:pt>
                <c:pt idx="7">
                  <c:v>0.43534668582149516</c:v>
                </c:pt>
                <c:pt idx="8">
                  <c:v>0.42542262944757114</c:v>
                </c:pt>
                <c:pt idx="9">
                  <c:v>0.32020123127804734</c:v>
                </c:pt>
                <c:pt idx="10">
                  <c:v>0.28988083236944084</c:v>
                </c:pt>
                <c:pt idx="11">
                  <c:v>0.17552436164966068</c:v>
                </c:pt>
                <c:pt idx="12">
                  <c:v>0.45543831558521997</c:v>
                </c:pt>
                <c:pt idx="13">
                  <c:v>0.61080822683254388</c:v>
                </c:pt>
                <c:pt idx="14">
                  <c:v>0.57589377419408683</c:v>
                </c:pt>
                <c:pt idx="15">
                  <c:v>0.4175750189123546</c:v>
                </c:pt>
                <c:pt idx="16">
                  <c:v>0.44944732727104886</c:v>
                </c:pt>
                <c:pt idx="17">
                  <c:v>0.27727645563710257</c:v>
                </c:pt>
                <c:pt idx="18">
                  <c:v>0.38008003989840411</c:v>
                </c:pt>
                <c:pt idx="19">
                  <c:v>0.4778367165506352</c:v>
                </c:pt>
                <c:pt idx="20">
                  <c:v>0.45760557701406612</c:v>
                </c:pt>
                <c:pt idx="21">
                  <c:v>0.35041064244586462</c:v>
                </c:pt>
                <c:pt idx="22">
                  <c:v>0.28063287243865997</c:v>
                </c:pt>
                <c:pt idx="23">
                  <c:v>0.19477838508611289</c:v>
                </c:pt>
                <c:pt idx="24">
                  <c:v>0.47923528424495565</c:v>
                </c:pt>
                <c:pt idx="25">
                  <c:v>0.56797690817095492</c:v>
                </c:pt>
                <c:pt idx="26">
                  <c:v>0.37799179518672665</c:v>
                </c:pt>
                <c:pt idx="27">
                  <c:v>0.21060465969274955</c:v>
                </c:pt>
                <c:pt idx="28">
                  <c:v>0.3511563240156923</c:v>
                </c:pt>
                <c:pt idx="29">
                  <c:v>0.37777264886667905</c:v>
                </c:pt>
                <c:pt idx="30">
                  <c:v>0.44129834509821575</c:v>
                </c:pt>
                <c:pt idx="31">
                  <c:v>0.44686323899846392</c:v>
                </c:pt>
                <c:pt idx="32">
                  <c:v>0.43496586157470163</c:v>
                </c:pt>
                <c:pt idx="33">
                  <c:v>0.32032333036354754</c:v>
                </c:pt>
                <c:pt idx="34">
                  <c:v>0.26154068490941995</c:v>
                </c:pt>
                <c:pt idx="35">
                  <c:v>0.20564480988197542</c:v>
                </c:pt>
                <c:pt idx="36">
                  <c:v>0.40651801029159507</c:v>
                </c:pt>
                <c:pt idx="37">
                  <c:v>0.46423188717838304</c:v>
                </c:pt>
                <c:pt idx="38">
                  <c:v>0.35478138779800861</c:v>
                </c:pt>
                <c:pt idx="39">
                  <c:v>0.26843742119864289</c:v>
                </c:pt>
                <c:pt idx="40">
                  <c:v>0.43840826344093875</c:v>
                </c:pt>
                <c:pt idx="41">
                  <c:v>0.49482519861037133</c:v>
                </c:pt>
                <c:pt idx="42">
                  <c:v>0.43144911141124664</c:v>
                </c:pt>
                <c:pt idx="43">
                  <c:v>0.32893169358426633</c:v>
                </c:pt>
                <c:pt idx="44">
                  <c:v>0.25136883440168645</c:v>
                </c:pt>
                <c:pt idx="45">
                  <c:v>5.2484379307115914E-2</c:v>
                </c:pt>
                <c:pt idx="46">
                  <c:v>8.4393603361736957E-2</c:v>
                </c:pt>
                <c:pt idx="47">
                  <c:v>0.32099823806907213</c:v>
                </c:pt>
                <c:pt idx="48">
                  <c:v>0.37058908252916611</c:v>
                </c:pt>
                <c:pt idx="49">
                  <c:v>0.22044891807514266</c:v>
                </c:pt>
                <c:pt idx="50">
                  <c:v>0.2962453107518539</c:v>
                </c:pt>
                <c:pt idx="51">
                  <c:v>0.3011179288896243</c:v>
                </c:pt>
                <c:pt idx="52">
                  <c:v>0.15332205062229198</c:v>
                </c:pt>
                <c:pt idx="53">
                  <c:v>0.16700274531714898</c:v>
                </c:pt>
                <c:pt idx="54">
                  <c:v>0.25242978262716076</c:v>
                </c:pt>
                <c:pt idx="55">
                  <c:v>0.38729885909022099</c:v>
                </c:pt>
                <c:pt idx="56">
                  <c:v>0.39269916029242169</c:v>
                </c:pt>
                <c:pt idx="57">
                  <c:v>0.41966828999360128</c:v>
                </c:pt>
                <c:pt idx="58">
                  <c:v>0.48149877436675614</c:v>
                </c:pt>
                <c:pt idx="59">
                  <c:v>0.58909118466172627</c:v>
                </c:pt>
                <c:pt idx="60">
                  <c:v>0.59671611695232607</c:v>
                </c:pt>
                <c:pt idx="61">
                  <c:v>0.55323500915060819</c:v>
                </c:pt>
                <c:pt idx="62">
                  <c:v>0.50715727354498896</c:v>
                </c:pt>
                <c:pt idx="63">
                  <c:v>0.50281583592501478</c:v>
                </c:pt>
                <c:pt idx="64">
                  <c:v>0.38190935944592042</c:v>
                </c:pt>
                <c:pt idx="65">
                  <c:v>0.35220232744586755</c:v>
                </c:pt>
                <c:pt idx="66">
                  <c:v>0.39693950783973753</c:v>
                </c:pt>
                <c:pt idx="67">
                  <c:v>0.39838198251591395</c:v>
                </c:pt>
                <c:pt idx="68">
                  <c:v>0.40619759131894495</c:v>
                </c:pt>
                <c:pt idx="69">
                  <c:v>0.40025153909770972</c:v>
                </c:pt>
                <c:pt idx="70">
                  <c:v>0.45791992529473569</c:v>
                </c:pt>
                <c:pt idx="71">
                  <c:v>0.41097986094007266</c:v>
                </c:pt>
                <c:pt idx="72">
                  <c:v>0.28129050842575254</c:v>
                </c:pt>
                <c:pt idx="73">
                  <c:v>0.25328345354720627</c:v>
                </c:pt>
                <c:pt idx="74">
                  <c:v>0.34443213478712764</c:v>
                </c:pt>
                <c:pt idx="75">
                  <c:v>0.37654870975875232</c:v>
                </c:pt>
                <c:pt idx="76">
                  <c:v>0.33286079174653038</c:v>
                </c:pt>
                <c:pt idx="77">
                  <c:v>0.3734481669541404</c:v>
                </c:pt>
                <c:pt idx="78">
                  <c:v>0.34850198883329975</c:v>
                </c:pt>
                <c:pt idx="79">
                  <c:v>0.33018817602606199</c:v>
                </c:pt>
                <c:pt idx="80">
                  <c:v>0.29088242340664661</c:v>
                </c:pt>
                <c:pt idx="81">
                  <c:v>0.30509739961411686</c:v>
                </c:pt>
                <c:pt idx="82">
                  <c:v>0.2696393136453834</c:v>
                </c:pt>
                <c:pt idx="83">
                  <c:v>0.30051815925581771</c:v>
                </c:pt>
                <c:pt idx="84">
                  <c:v>9.6670289238343532E-2</c:v>
                </c:pt>
                <c:pt idx="85">
                  <c:v>0.11965765959737318</c:v>
                </c:pt>
                <c:pt idx="86">
                  <c:v>0.16177632011938858</c:v>
                </c:pt>
                <c:pt idx="87">
                  <c:v>0.15708161721440972</c:v>
                </c:pt>
                <c:pt idx="88">
                  <c:v>5.2333460316189573E-3</c:v>
                </c:pt>
                <c:pt idx="89">
                  <c:v>4.7010519666919048E-3</c:v>
                </c:pt>
                <c:pt idx="90">
                  <c:v>3.9533384422024698E-3</c:v>
                </c:pt>
                <c:pt idx="91">
                  <c:v>4.6460216328322312E-2</c:v>
                </c:pt>
                <c:pt idx="92">
                  <c:v>1.3796448334877587E-2</c:v>
                </c:pt>
                <c:pt idx="93">
                  <c:v>2.9524258017146532E-2</c:v>
                </c:pt>
                <c:pt idx="94">
                  <c:v>0.23929029998832729</c:v>
                </c:pt>
                <c:pt idx="95">
                  <c:v>0.38494401606577588</c:v>
                </c:pt>
                <c:pt idx="96">
                  <c:v>0.22394039778455732</c:v>
                </c:pt>
                <c:pt idx="97">
                  <c:v>0.137016901711702</c:v>
                </c:pt>
                <c:pt idx="98">
                  <c:v>0.16228089419305647</c:v>
                </c:pt>
                <c:pt idx="99">
                  <c:v>0.16214171639907815</c:v>
                </c:pt>
                <c:pt idx="100">
                  <c:v>7.5027946567383208E-2</c:v>
                </c:pt>
                <c:pt idx="101">
                  <c:v>0.15417506863290875</c:v>
                </c:pt>
                <c:pt idx="102">
                  <c:v>0.14364607281435993</c:v>
                </c:pt>
                <c:pt idx="103">
                  <c:v>0.22744110238552018</c:v>
                </c:pt>
                <c:pt idx="104">
                  <c:v>0.19870742296838795</c:v>
                </c:pt>
                <c:pt idx="105">
                  <c:v>0.2839922355968435</c:v>
                </c:pt>
                <c:pt idx="106">
                  <c:v>0.26765495506011439</c:v>
                </c:pt>
                <c:pt idx="107">
                  <c:v>0.28265255858893623</c:v>
                </c:pt>
                <c:pt idx="108">
                  <c:v>0.16724496877168638</c:v>
                </c:pt>
                <c:pt idx="109">
                  <c:v>0.25987727419528472</c:v>
                </c:pt>
                <c:pt idx="110">
                  <c:v>0.5839786762609096</c:v>
                </c:pt>
                <c:pt idx="111">
                  <c:v>0.72534252332520344</c:v>
                </c:pt>
                <c:pt idx="112">
                  <c:v>0.59318540908152884</c:v>
                </c:pt>
                <c:pt idx="113">
                  <c:v>0.46644882291488221</c:v>
                </c:pt>
                <c:pt idx="114">
                  <c:v>0.42717950589348042</c:v>
                </c:pt>
                <c:pt idx="115">
                  <c:v>0.42289524373979959</c:v>
                </c:pt>
                <c:pt idx="116">
                  <c:v>0.47176139916205773</c:v>
                </c:pt>
                <c:pt idx="117">
                  <c:v>0.51192800698339658</c:v>
                </c:pt>
                <c:pt idx="118">
                  <c:v>0.49538928446363961</c:v>
                </c:pt>
                <c:pt idx="119">
                  <c:v>0.45673322850159837</c:v>
                </c:pt>
                <c:pt idx="120">
                  <c:v>0.28574234349835681</c:v>
                </c:pt>
                <c:pt idx="121">
                  <c:v>0.16621810743890619</c:v>
                </c:pt>
                <c:pt idx="122">
                  <c:v>0.17767040343992402</c:v>
                </c:pt>
                <c:pt idx="123">
                  <c:v>0.23780785071865584</c:v>
                </c:pt>
                <c:pt idx="124">
                  <c:v>0.10768327639933006</c:v>
                </c:pt>
                <c:pt idx="125">
                  <c:v>2.3626734044338793E-2</c:v>
                </c:pt>
                <c:pt idx="126">
                  <c:v>4.6223649478162043E-3</c:v>
                </c:pt>
                <c:pt idx="127">
                  <c:v>8.7011409097622394E-2</c:v>
                </c:pt>
                <c:pt idx="128">
                  <c:v>4.0968614687016625E-2</c:v>
                </c:pt>
                <c:pt idx="129">
                  <c:v>8.8268400256703572E-3</c:v>
                </c:pt>
                <c:pt idx="130">
                  <c:v>5.719621804599051E-2</c:v>
                </c:pt>
                <c:pt idx="131">
                  <c:v>0.19049220392929156</c:v>
                </c:pt>
                <c:pt idx="132">
                  <c:v>0.11989839341128405</c:v>
                </c:pt>
                <c:pt idx="133">
                  <c:v>0.28862094951017347</c:v>
                </c:pt>
                <c:pt idx="134">
                  <c:v>0.45809292938148793</c:v>
                </c:pt>
                <c:pt idx="135">
                  <c:v>0.24478439942844821</c:v>
                </c:pt>
                <c:pt idx="136">
                  <c:v>0.47368651133167661</c:v>
                </c:pt>
                <c:pt idx="137">
                  <c:v>0.60452855858705079</c:v>
                </c:pt>
                <c:pt idx="138">
                  <c:v>0.45740733982906123</c:v>
                </c:pt>
                <c:pt idx="139">
                  <c:v>0.28564231738038326</c:v>
                </c:pt>
                <c:pt idx="140">
                  <c:v>0.15906527747746102</c:v>
                </c:pt>
                <c:pt idx="141">
                  <c:v>0.12315652853067149</c:v>
                </c:pt>
                <c:pt idx="142">
                  <c:v>6.3032566826193515E-2</c:v>
                </c:pt>
                <c:pt idx="143">
                  <c:v>0.11870299149346908</c:v>
                </c:pt>
                <c:pt idx="144">
                  <c:v>8.7949929949065808E-2</c:v>
                </c:pt>
                <c:pt idx="145">
                  <c:v>0.11301001184196346</c:v>
                </c:pt>
                <c:pt idx="146">
                  <c:v>9.3949498717169622E-3</c:v>
                </c:pt>
                <c:pt idx="147">
                  <c:v>1.0221064133798641E-2</c:v>
                </c:pt>
                <c:pt idx="148">
                  <c:v>7.2255147476379955E-3</c:v>
                </c:pt>
                <c:pt idx="149">
                  <c:v>6.9240300286677048E-4</c:v>
                </c:pt>
                <c:pt idx="150">
                  <c:v>7.1780461993277589E-2</c:v>
                </c:pt>
                <c:pt idx="151">
                  <c:v>0.1234766632093911</c:v>
                </c:pt>
                <c:pt idx="152">
                  <c:v>0.20843096808874595</c:v>
                </c:pt>
                <c:pt idx="153">
                  <c:v>9.8204194615392426E-2</c:v>
                </c:pt>
              </c:numCache>
            </c:numRef>
          </c:val>
          <c:smooth val="0"/>
          <c:extLst xmlns:c16r2="http://schemas.microsoft.com/office/drawing/2015/06/chart">
            <c:ext xmlns:c16="http://schemas.microsoft.com/office/drawing/2014/chart" uri="{C3380CC4-5D6E-409C-BE32-E72D297353CC}">
              <c16:uniqueId val="{00000001-7B2B-904B-81C2-0213552B9AA0}"/>
            </c:ext>
          </c:extLst>
        </c:ser>
        <c:ser>
          <c:idx val="2"/>
          <c:order val="2"/>
          <c:tx>
            <c:strRef>
              <c:f>Лист1!$M$19</c:f>
              <c:strCache>
                <c:ptCount val="1"/>
                <c:pt idx="0">
                  <c:v>Coal, Australian</c:v>
                </c:pt>
              </c:strCache>
            </c:strRef>
          </c:tx>
          <c:spPr>
            <a:ln w="19050" cap="rnd">
              <a:solidFill>
                <a:schemeClr val="accent3"/>
              </a:solidFill>
              <a:round/>
            </a:ln>
            <a:effectLst/>
          </c:spPr>
          <c:marker>
            <c:symbol val="none"/>
          </c:marker>
          <c:cat>
            <c:numRef>
              <c:f>Лист1!$J$20:$J$173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Лист1!$M$20:$M$173</c:f>
              <c:numCache>
                <c:formatCode>0%</c:formatCode>
                <c:ptCount val="154"/>
                <c:pt idx="0">
                  <c:v>0.36577319587628865</c:v>
                </c:pt>
                <c:pt idx="1">
                  <c:v>0.36277736490073265</c:v>
                </c:pt>
                <c:pt idx="2">
                  <c:v>0.33647682119205302</c:v>
                </c:pt>
                <c:pt idx="3">
                  <c:v>0.22316525212181726</c:v>
                </c:pt>
                <c:pt idx="4">
                  <c:v>0.18965345051433147</c:v>
                </c:pt>
                <c:pt idx="5">
                  <c:v>0.22306810948440492</c:v>
                </c:pt>
                <c:pt idx="6">
                  <c:v>0.25807459887476547</c:v>
                </c:pt>
                <c:pt idx="7">
                  <c:v>0.33804856315437726</c:v>
                </c:pt>
                <c:pt idx="8">
                  <c:v>0.29704952581664901</c:v>
                </c:pt>
                <c:pt idx="9">
                  <c:v>0.22514109799897386</c:v>
                </c:pt>
                <c:pt idx="10">
                  <c:v>6.1776782381485651E-2</c:v>
                </c:pt>
                <c:pt idx="11">
                  <c:v>5.6894073886211927E-2</c:v>
                </c:pt>
                <c:pt idx="12">
                  <c:v>0.20061855670103079</c:v>
                </c:pt>
                <c:pt idx="13">
                  <c:v>0.24238241851576592</c:v>
                </c:pt>
                <c:pt idx="14">
                  <c:v>0.13864900662251656</c:v>
                </c:pt>
                <c:pt idx="15">
                  <c:v>3.4348477284073864E-2</c:v>
                </c:pt>
                <c:pt idx="16">
                  <c:v>4.294417257565164E-2</c:v>
                </c:pt>
                <c:pt idx="17">
                  <c:v>0.11200509229789946</c:v>
                </c:pt>
                <c:pt idx="18">
                  <c:v>8.0641800375078287E-2</c:v>
                </c:pt>
                <c:pt idx="19">
                  <c:v>1.3588772555134687E-2</c:v>
                </c:pt>
                <c:pt idx="20">
                  <c:v>6.2592202318229817E-2</c:v>
                </c:pt>
                <c:pt idx="21">
                  <c:v>0.16008209338122126</c:v>
                </c:pt>
                <c:pt idx="22">
                  <c:v>0.19848824188129899</c:v>
                </c:pt>
                <c:pt idx="23">
                  <c:v>0.21481105757037799</c:v>
                </c:pt>
                <c:pt idx="24">
                  <c:v>4.3608247422680435E-2</c:v>
                </c:pt>
                <c:pt idx="25">
                  <c:v>7.9626287291645337E-3</c:v>
                </c:pt>
                <c:pt idx="26">
                  <c:v>3.5973509933774794E-2</c:v>
                </c:pt>
                <c:pt idx="27">
                  <c:v>0.12371442835746382</c:v>
                </c:pt>
                <c:pt idx="28">
                  <c:v>0.12403874962548689</c:v>
                </c:pt>
                <c:pt idx="29">
                  <c:v>0.15718070567017184</c:v>
                </c:pt>
                <c:pt idx="30">
                  <c:v>0.19504885571129393</c:v>
                </c:pt>
                <c:pt idx="31">
                  <c:v>0.14279349521051465</c:v>
                </c:pt>
                <c:pt idx="32">
                  <c:v>0.18216543730242363</c:v>
                </c:pt>
                <c:pt idx="33">
                  <c:v>0.18509492047203702</c:v>
                </c:pt>
                <c:pt idx="34">
                  <c:v>0.23245614035087714</c:v>
                </c:pt>
                <c:pt idx="35">
                  <c:v>0.28702764392594471</c:v>
                </c:pt>
                <c:pt idx="36">
                  <c:v>0.15865979381443296</c:v>
                </c:pt>
                <c:pt idx="37">
                  <c:v>0.19004140566939154</c:v>
                </c:pt>
                <c:pt idx="38">
                  <c:v>0.22288741721854299</c:v>
                </c:pt>
                <c:pt idx="39">
                  <c:v>0.27289066400399409</c:v>
                </c:pt>
                <c:pt idx="40">
                  <c:v>0.2640567262558674</c:v>
                </c:pt>
                <c:pt idx="41">
                  <c:v>0.27200509229789938</c:v>
                </c:pt>
                <c:pt idx="42">
                  <c:v>0.28370493852886025</c:v>
                </c:pt>
                <c:pt idx="43">
                  <c:v>0.23212296725328585</c:v>
                </c:pt>
                <c:pt idx="44">
                  <c:v>0.30516332982086414</c:v>
                </c:pt>
                <c:pt idx="45">
                  <c:v>0.34622883530015391</c:v>
                </c:pt>
                <c:pt idx="46">
                  <c:v>0.41629339305711088</c:v>
                </c:pt>
                <c:pt idx="47">
                  <c:v>0.47214472905571059</c:v>
                </c:pt>
                <c:pt idx="48">
                  <c:v>0.36659793814432995</c:v>
                </c:pt>
                <c:pt idx="49">
                  <c:v>0.26690731500159259</c:v>
                </c:pt>
                <c:pt idx="50">
                  <c:v>0.31380132450331122</c:v>
                </c:pt>
                <c:pt idx="51">
                  <c:v>0.4384423364952571</c:v>
                </c:pt>
                <c:pt idx="52">
                  <c:v>0.38889443723159889</c:v>
                </c:pt>
                <c:pt idx="53">
                  <c:v>0.39951623169955441</c:v>
                </c:pt>
                <c:pt idx="54">
                  <c:v>0.37591164826005419</c:v>
                </c:pt>
                <c:pt idx="55">
                  <c:v>0.34127868122076188</c:v>
                </c:pt>
                <c:pt idx="56">
                  <c:v>0.39251844046364603</c:v>
                </c:pt>
                <c:pt idx="57">
                  <c:v>0.44320164186762445</c:v>
                </c:pt>
                <c:pt idx="58">
                  <c:v>0.51035834266517355</c:v>
                </c:pt>
                <c:pt idx="59">
                  <c:v>0.55862710288274586</c:v>
                </c:pt>
                <c:pt idx="60">
                  <c:v>0.49463917525773193</c:v>
                </c:pt>
                <c:pt idx="61">
                  <c:v>0.46629153837987047</c:v>
                </c:pt>
                <c:pt idx="62">
                  <c:v>0.44678145695364235</c:v>
                </c:pt>
                <c:pt idx="63">
                  <c:v>0.49385921118322518</c:v>
                </c:pt>
                <c:pt idx="64">
                  <c:v>0.48756616398681707</c:v>
                </c:pt>
                <c:pt idx="65">
                  <c:v>0.46174411203055377</c:v>
                </c:pt>
                <c:pt idx="66">
                  <c:v>0.36195040633465303</c:v>
                </c:pt>
                <c:pt idx="67">
                  <c:v>0.24938739140120292</c:v>
                </c:pt>
                <c:pt idx="68">
                  <c:v>0.23371970495258176</c:v>
                </c:pt>
                <c:pt idx="69">
                  <c:v>3.335043612108779E-2</c:v>
                </c:pt>
                <c:pt idx="70">
                  <c:v>3.4807764091078663E-2</c:v>
                </c:pt>
                <c:pt idx="71">
                  <c:v>0.25479753149040496</c:v>
                </c:pt>
                <c:pt idx="72">
                  <c:v>0.13680412371134021</c:v>
                </c:pt>
                <c:pt idx="73">
                  <c:v>0.1508652723219025</c:v>
                </c:pt>
                <c:pt idx="74">
                  <c:v>0.14278145695364231</c:v>
                </c:pt>
                <c:pt idx="75">
                  <c:v>0.16475287069395905</c:v>
                </c:pt>
                <c:pt idx="76">
                  <c:v>0.25676620393488458</c:v>
                </c:pt>
                <c:pt idx="77">
                  <c:v>0.17413112667091024</c:v>
                </c:pt>
                <c:pt idx="78">
                  <c:v>8.8455928318399768E-2</c:v>
                </c:pt>
                <c:pt idx="79">
                  <c:v>9.8017375807529561E-2</c:v>
                </c:pt>
                <c:pt idx="80">
                  <c:v>3.076923076923066E-2</c:v>
                </c:pt>
                <c:pt idx="81">
                  <c:v>3.4889687018984095E-3</c:v>
                </c:pt>
                <c:pt idx="82">
                  <c:v>9.8170959313176542E-2</c:v>
                </c:pt>
                <c:pt idx="83">
                  <c:v>0.1477724237044552</c:v>
                </c:pt>
                <c:pt idx="84">
                  <c:v>9.7422680412371232E-2</c:v>
                </c:pt>
                <c:pt idx="85">
                  <c:v>0.12485401847329869</c:v>
                </c:pt>
                <c:pt idx="86">
                  <c:v>2.4211920529801256E-2</c:v>
                </c:pt>
                <c:pt idx="87">
                  <c:v>6.4503245132301656E-2</c:v>
                </c:pt>
                <c:pt idx="88">
                  <c:v>5.1533007090782013E-2</c:v>
                </c:pt>
                <c:pt idx="89">
                  <c:v>0.16440483768300451</c:v>
                </c:pt>
                <c:pt idx="90">
                  <c:v>0.24578037091060634</c:v>
                </c:pt>
                <c:pt idx="91">
                  <c:v>0.30697259968812651</c:v>
                </c:pt>
                <c:pt idx="92">
                  <c:v>0.20295047418335077</c:v>
                </c:pt>
                <c:pt idx="93">
                  <c:v>0.11575166752180599</c:v>
                </c:pt>
                <c:pt idx="94">
                  <c:v>6.0003732736095494E-2</c:v>
                </c:pt>
                <c:pt idx="95">
                  <c:v>0.14303829571392346</c:v>
                </c:pt>
                <c:pt idx="96">
                  <c:v>1.60824742268042E-2</c:v>
                </c:pt>
                <c:pt idx="97">
                  <c:v>1.3058711115829791E-2</c:v>
                </c:pt>
                <c:pt idx="98">
                  <c:v>1.3298013245033102E-2</c:v>
                </c:pt>
                <c:pt idx="99">
                  <c:v>0.13359960059910148</c:v>
                </c:pt>
                <c:pt idx="100">
                  <c:v>0.17786877059822237</c:v>
                </c:pt>
                <c:pt idx="101">
                  <c:v>0.2617186505410567</c:v>
                </c:pt>
                <c:pt idx="102">
                  <c:v>0.24901021046051264</c:v>
                </c:pt>
                <c:pt idx="103">
                  <c:v>0.26988193361550461</c:v>
                </c:pt>
                <c:pt idx="104">
                  <c:v>0.3050579557428873</c:v>
                </c:pt>
                <c:pt idx="105">
                  <c:v>0.28989225243714722</c:v>
                </c:pt>
                <c:pt idx="106">
                  <c:v>0.37486002239641658</c:v>
                </c:pt>
                <c:pt idx="107">
                  <c:v>0.44052751711894489</c:v>
                </c:pt>
                <c:pt idx="108">
                  <c:v>0.28185567010309287</c:v>
                </c:pt>
                <c:pt idx="109">
                  <c:v>0.28187705701242172</c:v>
                </c:pt>
                <c:pt idx="110">
                  <c:v>0.29282119205298018</c:v>
                </c:pt>
                <c:pt idx="111">
                  <c:v>0.41537693459810288</c:v>
                </c:pt>
                <c:pt idx="112">
                  <c:v>0.47578148407070808</c:v>
                </c:pt>
                <c:pt idx="113">
                  <c:v>0.46826225334182048</c:v>
                </c:pt>
                <c:pt idx="114">
                  <c:v>0.46280475098978957</c:v>
                </c:pt>
                <c:pt idx="115">
                  <c:v>0.44152372466028067</c:v>
                </c:pt>
                <c:pt idx="116">
                  <c:v>0.42465753424657537</c:v>
                </c:pt>
                <c:pt idx="117">
                  <c:v>0.40071831708568495</c:v>
                </c:pt>
                <c:pt idx="118">
                  <c:v>0.39902948861515486</c:v>
                </c:pt>
                <c:pt idx="119">
                  <c:v>0.29808098740383804</c:v>
                </c:pt>
                <c:pt idx="120">
                  <c:v>0.10484536082474227</c:v>
                </c:pt>
                <c:pt idx="121">
                  <c:v>7.9095445376366924E-2</c:v>
                </c:pt>
                <c:pt idx="122">
                  <c:v>5.7748344370860405E-3</c:v>
                </c:pt>
                <c:pt idx="123">
                  <c:v>7.9181228157763406E-2</c:v>
                </c:pt>
                <c:pt idx="124">
                  <c:v>6.9010286627384509E-2</c:v>
                </c:pt>
                <c:pt idx="125">
                  <c:v>0.32369191597708458</c:v>
                </c:pt>
                <c:pt idx="126">
                  <c:v>0.58335069806209616</c:v>
                </c:pt>
                <c:pt idx="127">
                  <c:v>0.88883938516373373</c:v>
                </c:pt>
                <c:pt idx="128">
                  <c:v>0.95669125395152776</c:v>
                </c:pt>
                <c:pt idx="129">
                  <c:v>1.3038481272447409</c:v>
                </c:pt>
                <c:pt idx="130">
                  <c:v>0.46957820082120194</c:v>
                </c:pt>
                <c:pt idx="131">
                  <c:v>0.43418716713162553</c:v>
                </c:pt>
                <c:pt idx="132">
                  <c:v>1.0304123711340205</c:v>
                </c:pt>
                <c:pt idx="133">
                  <c:v>1.333368722794352</c:v>
                </c:pt>
                <c:pt idx="134">
                  <c:v>2.3275761589403974</c:v>
                </c:pt>
                <c:pt idx="135">
                  <c:v>2.1038442336495256</c:v>
                </c:pt>
                <c:pt idx="136">
                  <c:v>2.7137720962748428</c:v>
                </c:pt>
                <c:pt idx="137">
                  <c:v>2.8098535964353912</c:v>
                </c:pt>
                <c:pt idx="138">
                  <c:v>3.1904563450718895</c:v>
                </c:pt>
                <c:pt idx="139">
                  <c:v>3.532969480953442</c:v>
                </c:pt>
                <c:pt idx="140">
                  <c:v>3.5396206533192833</c:v>
                </c:pt>
                <c:pt idx="141">
                  <c:v>2.9998973832734737</c:v>
                </c:pt>
                <c:pt idx="142">
                  <c:v>2.192982456140351</c:v>
                </c:pt>
                <c:pt idx="143">
                  <c:v>2.2059345675881308</c:v>
                </c:pt>
                <c:pt idx="144">
                  <c:v>2.2782474226804124</c:v>
                </c:pt>
                <c:pt idx="145">
                  <c:v>1.2027816116360546</c:v>
                </c:pt>
                <c:pt idx="146">
                  <c:v>0.98389403973509926</c:v>
                </c:pt>
                <c:pt idx="147">
                  <c:v>0.93989016475287057</c:v>
                </c:pt>
                <c:pt idx="148">
                  <c:v>0.60271646859083194</c:v>
                </c:pt>
                <c:pt idx="149">
                  <c:v>0.41993634627625709</c:v>
                </c:pt>
                <c:pt idx="150">
                  <c:v>0.46520108355907475</c:v>
                </c:pt>
                <c:pt idx="151">
                  <c:v>0.69982178658944094</c:v>
                </c:pt>
                <c:pt idx="152">
                  <c:v>0.71201264488935712</c:v>
                </c:pt>
                <c:pt idx="153">
                  <c:v>0.45838891739353516</c:v>
                </c:pt>
              </c:numCache>
            </c:numRef>
          </c:val>
          <c:smooth val="0"/>
          <c:extLst xmlns:c16r2="http://schemas.microsoft.com/office/drawing/2015/06/chart">
            <c:ext xmlns:c16="http://schemas.microsoft.com/office/drawing/2014/chart" uri="{C3380CC4-5D6E-409C-BE32-E72D297353CC}">
              <c16:uniqueId val="{00000002-7B2B-904B-81C2-0213552B9AA0}"/>
            </c:ext>
          </c:extLst>
        </c:ser>
        <c:dLbls>
          <c:showLegendKey val="0"/>
          <c:showVal val="0"/>
          <c:showCatName val="0"/>
          <c:showSerName val="0"/>
          <c:showPercent val="0"/>
          <c:showBubbleSize val="0"/>
        </c:dLbls>
        <c:marker val="1"/>
        <c:smooth val="0"/>
        <c:axId val="193848832"/>
        <c:axId val="194548800"/>
      </c:lineChart>
      <c:dateAx>
        <c:axId val="19384883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102C69"/>
                </a:solidFill>
                <a:latin typeface="Arial Narrow" panose="020B0604020202020204" pitchFamily="34" charset="0"/>
                <a:ea typeface="+mn-ea"/>
                <a:cs typeface="Arial Narrow" panose="020B0604020202020204" pitchFamily="34" charset="0"/>
              </a:defRPr>
            </a:pPr>
            <a:endParaRPr lang="ru-RU"/>
          </a:p>
        </c:txPr>
        <c:crossAx val="194548800"/>
        <c:crosses val="autoZero"/>
        <c:auto val="1"/>
        <c:lblOffset val="100"/>
        <c:baseTimeUnit val="months"/>
      </c:dateAx>
      <c:valAx>
        <c:axId val="194548800"/>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102C69"/>
                </a:solidFill>
                <a:latin typeface="Arial Narrow" panose="020B0604020202020204" pitchFamily="34" charset="0"/>
                <a:ea typeface="+mn-ea"/>
                <a:cs typeface="Arial Narrow" panose="020B0604020202020204" pitchFamily="34" charset="0"/>
              </a:defRPr>
            </a:pPr>
            <a:endParaRPr lang="ru-RU"/>
          </a:p>
        </c:txPr>
        <c:crossAx val="193848832"/>
        <c:crosses val="autoZero"/>
        <c:crossBetween val="between"/>
      </c:valAx>
      <c:spPr>
        <a:noFill/>
        <a:ln>
          <a:noFill/>
        </a:ln>
        <a:effectLst/>
      </c:spPr>
    </c:plotArea>
    <c:legend>
      <c:legendPos val="b"/>
      <c:layout>
        <c:manualLayout>
          <c:xMode val="edge"/>
          <c:yMode val="edge"/>
          <c:x val="8.3579208026696036E-2"/>
          <c:y val="0.15340444858294419"/>
          <c:w val="0.63136655211610082"/>
          <c:h val="0.17350609541169193"/>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102C69"/>
              </a:solidFill>
              <a:latin typeface="Arial Narrow" panose="020B0604020202020204" pitchFamily="34" charset="0"/>
              <a:ea typeface="+mn-ea"/>
              <a:cs typeface="Arial Narrow" panose="020B0604020202020204" pitchFamily="34" charset="0"/>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0" i="0">
          <a:solidFill>
            <a:srgbClr val="102C69"/>
          </a:solidFill>
          <a:latin typeface="Arial Narrow" panose="020B0604020202020204" pitchFamily="34" charset="0"/>
          <a:cs typeface="Arial Narrow" panose="020B0604020202020204" pitchFamily="34" charset="0"/>
        </a:defRPr>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4881147128387"/>
          <c:y val="3.4189582089260019E-2"/>
          <c:w val="0.84244582316588501"/>
          <c:h val="0.7963593112157491"/>
        </c:manualLayout>
      </c:layout>
      <c:lineChart>
        <c:grouping val="standard"/>
        <c:varyColors val="0"/>
        <c:ser>
          <c:idx val="0"/>
          <c:order val="0"/>
          <c:tx>
            <c:strRef>
              <c:f>Лист2!$I$19</c:f>
              <c:strCache>
                <c:ptCount val="1"/>
                <c:pt idx="0">
                  <c:v>Aluminum</c:v>
                </c:pt>
              </c:strCache>
            </c:strRef>
          </c:tx>
          <c:spPr>
            <a:ln w="19050" cap="rnd">
              <a:solidFill>
                <a:schemeClr val="accent1"/>
              </a:solidFill>
              <a:round/>
            </a:ln>
            <a:effectLst/>
          </c:spPr>
          <c:marker>
            <c:symbol val="none"/>
          </c:marker>
          <c:cat>
            <c:numRef>
              <c:f>Лист2!$H$20:$H$173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Лист2!$I$20:$I$173</c:f>
              <c:numCache>
                <c:formatCode>0%</c:formatCode>
                <c:ptCount val="154"/>
                <c:pt idx="0">
                  <c:v>9.1436816321052383E-2</c:v>
                </c:pt>
                <c:pt idx="1">
                  <c:v>0.12215063865959785</c:v>
                </c:pt>
                <c:pt idx="2">
                  <c:v>0.14332371429210555</c:v>
                </c:pt>
                <c:pt idx="3">
                  <c:v>0.198179093125741</c:v>
                </c:pt>
                <c:pt idx="4">
                  <c:v>0.16164463235129611</c:v>
                </c:pt>
                <c:pt idx="5">
                  <c:v>0.14433483211417575</c:v>
                </c:pt>
                <c:pt idx="6">
                  <c:v>0.12987047849137623</c:v>
                </c:pt>
                <c:pt idx="7">
                  <c:v>6.4514685815269646E-2</c:v>
                </c:pt>
                <c:pt idx="8">
                  <c:v>2.6087734603941648E-2</c:v>
                </c:pt>
                <c:pt idx="9">
                  <c:v>-2.438315101894728E-2</c:v>
                </c:pt>
                <c:pt idx="10">
                  <c:v>-6.9422633827707303E-2</c:v>
                </c:pt>
                <c:pt idx="11">
                  <c:v>-9.5250878017135387E-2</c:v>
                </c:pt>
                <c:pt idx="12">
                  <c:v>-4.0690781379325913E-2</c:v>
                </c:pt>
                <c:pt idx="13">
                  <c:v>-1.2182627564145565E-2</c:v>
                </c:pt>
                <c:pt idx="14">
                  <c:v>-2.281278661387387E-2</c:v>
                </c:pt>
                <c:pt idx="15">
                  <c:v>-8.2983244972373194E-2</c:v>
                </c:pt>
                <c:pt idx="16">
                  <c:v>-0.10179139995930919</c:v>
                </c:pt>
                <c:pt idx="17">
                  <c:v>-0.1543392741298929</c:v>
                </c:pt>
                <c:pt idx="18">
                  <c:v>-0.16057087891192989</c:v>
                </c:pt>
                <c:pt idx="19">
                  <c:v>-0.17438378321073755</c:v>
                </c:pt>
                <c:pt idx="20">
                  <c:v>-7.6518354472854266E-2</c:v>
                </c:pt>
                <c:pt idx="21">
                  <c:v>-0.11670357694114497</c:v>
                </c:pt>
                <c:pt idx="22">
                  <c:v>-0.12809898867881353</c:v>
                </c:pt>
                <c:pt idx="23">
                  <c:v>-6.6387867528022837E-2</c:v>
                </c:pt>
                <c:pt idx="24">
                  <c:v>-8.831622038789344E-2</c:v>
                </c:pt>
                <c:pt idx="25">
                  <c:v>-8.1227210701742769E-2</c:v>
                </c:pt>
                <c:pt idx="26">
                  <c:v>-0.14566509331961164</c:v>
                </c:pt>
                <c:pt idx="27">
                  <c:v>-0.16709372769368946</c:v>
                </c:pt>
                <c:pt idx="28">
                  <c:v>-0.18035848192272108</c:v>
                </c:pt>
                <c:pt idx="29">
                  <c:v>-0.18818088271480671</c:v>
                </c:pt>
                <c:pt idx="30">
                  <c:v>-0.20828190696276772</c:v>
                </c:pt>
                <c:pt idx="31">
                  <c:v>-0.18680361090266429</c:v>
                </c:pt>
                <c:pt idx="32">
                  <c:v>-0.21199706422174802</c:v>
                </c:pt>
                <c:pt idx="33">
                  <c:v>-0.18816070120768191</c:v>
                </c:pt>
                <c:pt idx="34">
                  <c:v>-0.21796555680187457</c:v>
                </c:pt>
                <c:pt idx="35">
                  <c:v>-0.22161376193991456</c:v>
                </c:pt>
                <c:pt idx="36">
                  <c:v>-0.22716148804330805</c:v>
                </c:pt>
                <c:pt idx="37">
                  <c:v>-0.24158557591213115</c:v>
                </c:pt>
                <c:pt idx="38">
                  <c:v>-0.23702212379482368</c:v>
                </c:pt>
                <c:pt idx="39">
                  <c:v>-0.18991119164261905</c:v>
                </c:pt>
                <c:pt idx="40">
                  <c:v>-0.21658501666554819</c:v>
                </c:pt>
                <c:pt idx="41">
                  <c:v>-0.17725879694875069</c:v>
                </c:pt>
                <c:pt idx="42">
                  <c:v>-0.12833590586761523</c:v>
                </c:pt>
                <c:pt idx="43">
                  <c:v>-9.1564324541977049E-2</c:v>
                </c:pt>
                <c:pt idx="44">
                  <c:v>-0.1094870590340693</c:v>
                </c:pt>
                <c:pt idx="45">
                  <c:v>-0.12927991409972484</c:v>
                </c:pt>
                <c:pt idx="46">
                  <c:v>-8.0352549045925259E-2</c:v>
                </c:pt>
                <c:pt idx="47">
                  <c:v>-0.14571281569469607</c:v>
                </c:pt>
                <c:pt idx="48">
                  <c:v>-0.18809923271368811</c:v>
                </c:pt>
                <c:pt idx="49">
                  <c:v>-0.18671230118783977</c:v>
                </c:pt>
                <c:pt idx="50">
                  <c:v>-0.20637988501890259</c:v>
                </c:pt>
                <c:pt idx="51">
                  <c:v>-0.1860993669328681</c:v>
                </c:pt>
                <c:pt idx="52">
                  <c:v>-0.19287743551886904</c:v>
                </c:pt>
                <c:pt idx="53">
                  <c:v>-0.24491421157416726</c:v>
                </c:pt>
                <c:pt idx="54">
                  <c:v>-0.26649218173276967</c:v>
                </c:pt>
                <c:pt idx="55">
                  <c:v>-0.30737086996398455</c:v>
                </c:pt>
                <c:pt idx="56">
                  <c:v>-0.28881730532626448</c:v>
                </c:pt>
                <c:pt idx="57">
                  <c:v>-0.32152651947296607</c:v>
                </c:pt>
                <c:pt idx="58">
                  <c:v>-0.34327002662013728</c:v>
                </c:pt>
                <c:pt idx="59">
                  <c:v>-0.33015681274187414</c:v>
                </c:pt>
                <c:pt idx="60">
                  <c:v>-0.33735990873095767</c:v>
                </c:pt>
                <c:pt idx="61">
                  <c:v>-0.31491846184819816</c:v>
                </c:pt>
                <c:pt idx="62">
                  <c:v>-0.31503031116479885</c:v>
                </c:pt>
                <c:pt idx="63">
                  <c:v>-0.29703599311008211</c:v>
                </c:pt>
                <c:pt idx="64">
                  <c:v>-0.30625237679797779</c:v>
                </c:pt>
                <c:pt idx="65">
                  <c:v>-0.28706798201462991</c:v>
                </c:pt>
                <c:pt idx="66">
                  <c:v>-0.27116748316667794</c:v>
                </c:pt>
                <c:pt idx="67">
                  <c:v>-0.26659060913137822</c:v>
                </c:pt>
                <c:pt idx="68">
                  <c:v>-0.28758248887099302</c:v>
                </c:pt>
                <c:pt idx="69">
                  <c:v>-0.25468089389973825</c:v>
                </c:pt>
                <c:pt idx="70">
                  <c:v>-0.22282173455920196</c:v>
                </c:pt>
                <c:pt idx="71">
                  <c:v>-0.22701384694539517</c:v>
                </c:pt>
                <c:pt idx="72">
                  <c:v>-0.19860412052882359</c:v>
                </c:pt>
                <c:pt idx="73">
                  <c:v>-0.16750553654117173</c:v>
                </c:pt>
                <c:pt idx="74">
                  <c:v>-0.14928751985325373</c:v>
                </c:pt>
                <c:pt idx="75">
                  <c:v>-0.14045142384180032</c:v>
                </c:pt>
                <c:pt idx="76">
                  <c:v>-0.1441200814263025</c:v>
                </c:pt>
                <c:pt idx="77">
                  <c:v>-0.15652640762364944</c:v>
                </c:pt>
                <c:pt idx="78">
                  <c:v>-0.14862089792631372</c:v>
                </c:pt>
                <c:pt idx="79">
                  <c:v>-9.1779075229850404E-2</c:v>
                </c:pt>
                <c:pt idx="80">
                  <c:v>-6.2036104959398819E-2</c:v>
                </c:pt>
                <c:pt idx="81">
                  <c:v>-4.6377200635304261E-2</c:v>
                </c:pt>
                <c:pt idx="82">
                  <c:v>-6.1611077556316118E-2</c:v>
                </c:pt>
                <c:pt idx="83">
                  <c:v>-6.920340916717016E-2</c:v>
                </c:pt>
                <c:pt idx="84">
                  <c:v>-1.1372838511956695E-2</c:v>
                </c:pt>
                <c:pt idx="85">
                  <c:v>-2.3873118135248284E-2</c:v>
                </c:pt>
                <c:pt idx="86">
                  <c:v>-7.4227680468872514E-2</c:v>
                </c:pt>
                <c:pt idx="87">
                  <c:v>8.7421425855087609E-3</c:v>
                </c:pt>
                <c:pt idx="88">
                  <c:v>2.8866071628302237E-2</c:v>
                </c:pt>
                <c:pt idx="89">
                  <c:v>1.1050712480145108E-3</c:v>
                </c:pt>
                <c:pt idx="90">
                  <c:v>-6.8411516005637329E-2</c:v>
                </c:pt>
                <c:pt idx="91">
                  <c:v>-8.2160034002192184E-2</c:v>
                </c:pt>
                <c:pt idx="92">
                  <c:v>-9.3367335525579964E-2</c:v>
                </c:pt>
                <c:pt idx="93">
                  <c:v>-9.1846184819810883E-2</c:v>
                </c:pt>
                <c:pt idx="94">
                  <c:v>-0.13271592510569763</c:v>
                </c:pt>
                <c:pt idx="95">
                  <c:v>-0.14082723754557858</c:v>
                </c:pt>
                <c:pt idx="96">
                  <c:v>-0.17065073932398278</c:v>
                </c:pt>
                <c:pt idx="97">
                  <c:v>-0.16650336666442966</c:v>
                </c:pt>
                <c:pt idx="98">
                  <c:v>-0.16282576113459946</c:v>
                </c:pt>
                <c:pt idx="99">
                  <c:v>-0.17436413663512518</c:v>
                </c:pt>
                <c:pt idx="100">
                  <c:v>-0.20306914524752262</c:v>
                </c:pt>
                <c:pt idx="101">
                  <c:v>-0.21439277006017499</c:v>
                </c:pt>
                <c:pt idx="102">
                  <c:v>-0.19603158624700801</c:v>
                </c:pt>
                <c:pt idx="103">
                  <c:v>-0.22122452631814415</c:v>
                </c:pt>
                <c:pt idx="104">
                  <c:v>-0.21548441939019758</c:v>
                </c:pt>
                <c:pt idx="105">
                  <c:v>-0.22781021407959201</c:v>
                </c:pt>
                <c:pt idx="106">
                  <c:v>-0.20596380556114802</c:v>
                </c:pt>
                <c:pt idx="107">
                  <c:v>-0.20748943023958122</c:v>
                </c:pt>
                <c:pt idx="108">
                  <c:v>-0.20672438091403267</c:v>
                </c:pt>
                <c:pt idx="109">
                  <c:v>-0.24474867458559835</c:v>
                </c:pt>
                <c:pt idx="110">
                  <c:v>-0.27929221752455091</c:v>
                </c:pt>
                <c:pt idx="111">
                  <c:v>-0.3468313088607029</c:v>
                </c:pt>
                <c:pt idx="112">
                  <c:v>-0.34395007046506954</c:v>
                </c:pt>
                <c:pt idx="113">
                  <c:v>-0.29822606983871336</c:v>
                </c:pt>
                <c:pt idx="114">
                  <c:v>-0.26456389951457404</c:v>
                </c:pt>
                <c:pt idx="115">
                  <c:v>-0.22275462496924148</c:v>
                </c:pt>
                <c:pt idx="116">
                  <c:v>-0.21984206876495993</c:v>
                </c:pt>
                <c:pt idx="117">
                  <c:v>-0.19195579715007949</c:v>
                </c:pt>
                <c:pt idx="118">
                  <c:v>-0.13416101827617843</c:v>
                </c:pt>
                <c:pt idx="119">
                  <c:v>-9.8642149296467752E-2</c:v>
                </c:pt>
                <c:pt idx="120">
                  <c:v>-0.10342482607431269</c:v>
                </c:pt>
                <c:pt idx="121">
                  <c:v>-7.0044516028006987E-2</c:v>
                </c:pt>
                <c:pt idx="122">
                  <c:v>-1.998523589020873E-2</c:v>
                </c:pt>
                <c:pt idx="123">
                  <c:v>3.7688745721763617E-2</c:v>
                </c:pt>
                <c:pt idx="124">
                  <c:v>8.8754669708968059E-2</c:v>
                </c:pt>
                <c:pt idx="125">
                  <c:v>9.4624521844171472E-2</c:v>
                </c:pt>
                <c:pt idx="126">
                  <c:v>0.11743730845804512</c:v>
                </c:pt>
                <c:pt idx="127">
                  <c:v>0.1645706104735698</c:v>
                </c:pt>
                <c:pt idx="128">
                  <c:v>0.26817439545444377</c:v>
                </c:pt>
                <c:pt idx="129">
                  <c:v>0.31283806455942553</c:v>
                </c:pt>
                <c:pt idx="130">
                  <c:v>0.17954052300740431</c:v>
                </c:pt>
                <c:pt idx="131">
                  <c:v>0.20597275350647615</c:v>
                </c:pt>
                <c:pt idx="132">
                  <c:v>0.34486723486119497</c:v>
                </c:pt>
                <c:pt idx="133">
                  <c:v>0.45215757331722695</c:v>
                </c:pt>
                <c:pt idx="134">
                  <c:v>0.56516117486522144</c:v>
                </c:pt>
                <c:pt idx="135">
                  <c:v>0.45154016508959116</c:v>
                </c:pt>
                <c:pt idx="136">
                  <c:v>0.26627743104489632</c:v>
                </c:pt>
                <c:pt idx="137">
                  <c:v>0.14687604858734304</c:v>
                </c:pt>
                <c:pt idx="138">
                  <c:v>7.752052434959622E-2</c:v>
                </c:pt>
                <c:pt idx="139">
                  <c:v>8.7528801199024509E-2</c:v>
                </c:pt>
                <c:pt idx="140">
                  <c:v>-4.6484575979239828E-3</c:v>
                </c:pt>
                <c:pt idx="141">
                  <c:v>9.1224302619510311E-3</c:v>
                </c:pt>
                <c:pt idx="142">
                  <c:v>5.1705702078160165E-2</c:v>
                </c:pt>
                <c:pt idx="143">
                  <c:v>7.4509540746706016E-2</c:v>
                </c:pt>
                <c:pt idx="144">
                  <c:v>0.11930742903160874</c:v>
                </c:pt>
                <c:pt idx="145">
                  <c:v>8.0992327136881093E-2</c:v>
                </c:pt>
                <c:pt idx="146">
                  <c:v>2.7412030512493635E-2</c:v>
                </c:pt>
                <c:pt idx="147">
                  <c:v>4.8354696552804111E-2</c:v>
                </c:pt>
                <c:pt idx="148">
                  <c:v>1.4965438561170386E-2</c:v>
                </c:pt>
                <c:pt idx="149">
                  <c:v>-2.2548822226696186E-2</c:v>
                </c:pt>
                <c:pt idx="150">
                  <c:v>-3.3742701832091826E-2</c:v>
                </c:pt>
                <c:pt idx="151">
                  <c:v>-4.4104422521978326E-2</c:v>
                </c:pt>
                <c:pt idx="152">
                  <c:v>-2.2584614008008375E-2</c:v>
                </c:pt>
                <c:pt idx="153">
                  <c:v>-1.9211238619332049E-2</c:v>
                </c:pt>
              </c:numCache>
            </c:numRef>
          </c:val>
          <c:smooth val="0"/>
          <c:extLst xmlns:c16r2="http://schemas.microsoft.com/office/drawing/2015/06/chart">
            <c:ext xmlns:c16="http://schemas.microsoft.com/office/drawing/2014/chart" uri="{C3380CC4-5D6E-409C-BE32-E72D297353CC}">
              <c16:uniqueId val="{00000000-CFC9-4147-B884-D36A095E843F}"/>
            </c:ext>
          </c:extLst>
        </c:ser>
        <c:ser>
          <c:idx val="1"/>
          <c:order val="1"/>
          <c:tx>
            <c:strRef>
              <c:f>Лист2!$J$19</c:f>
              <c:strCache>
                <c:ptCount val="1"/>
                <c:pt idx="0">
                  <c:v>Iron ore, cfr spot</c:v>
                </c:pt>
              </c:strCache>
            </c:strRef>
          </c:tx>
          <c:spPr>
            <a:ln w="19050" cap="rnd">
              <a:solidFill>
                <a:schemeClr val="accent2"/>
              </a:solidFill>
              <a:round/>
            </a:ln>
            <a:effectLst/>
          </c:spPr>
          <c:marker>
            <c:symbol val="none"/>
          </c:marker>
          <c:cat>
            <c:numRef>
              <c:f>Лист2!$H$20:$H$173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Лист2!$J$20:$J$173</c:f>
              <c:numCache>
                <c:formatCode>0%</c:formatCode>
                <c:ptCount val="154"/>
                <c:pt idx="0">
                  <c:v>0.42523067133312131</c:v>
                </c:pt>
                <c:pt idx="1">
                  <c:v>0.48886414253897548</c:v>
                </c:pt>
                <c:pt idx="2">
                  <c:v>0.34712058542793511</c:v>
                </c:pt>
                <c:pt idx="3">
                  <c:v>0.42642379891823112</c:v>
                </c:pt>
                <c:pt idx="4">
                  <c:v>0.40828825962456272</c:v>
                </c:pt>
                <c:pt idx="5">
                  <c:v>0.35921094495704731</c:v>
                </c:pt>
                <c:pt idx="6">
                  <c:v>0.37591473114858398</c:v>
                </c:pt>
                <c:pt idx="7">
                  <c:v>0.41186764237989193</c:v>
                </c:pt>
                <c:pt idx="8">
                  <c:v>0.40972001272669423</c:v>
                </c:pt>
                <c:pt idx="9">
                  <c:v>0.19654788418708247</c:v>
                </c:pt>
                <c:pt idx="10">
                  <c:v>7.8110085905185977E-2</c:v>
                </c:pt>
                <c:pt idx="11">
                  <c:v>8.4871142220807938E-2</c:v>
                </c:pt>
                <c:pt idx="12">
                  <c:v>0.11565383391664019</c:v>
                </c:pt>
                <c:pt idx="13">
                  <c:v>0.11676741966274262</c:v>
                </c:pt>
                <c:pt idx="14">
                  <c:v>0.15065224307986003</c:v>
                </c:pt>
                <c:pt idx="15">
                  <c:v>0.17435571110404058</c:v>
                </c:pt>
                <c:pt idx="16">
                  <c:v>8.6621062678969185E-2</c:v>
                </c:pt>
                <c:pt idx="17">
                  <c:v>7.1110404072542099E-2</c:v>
                </c:pt>
                <c:pt idx="18">
                  <c:v>1.7658288259624566E-2</c:v>
                </c:pt>
                <c:pt idx="19">
                  <c:v>-0.14492523067133312</c:v>
                </c:pt>
                <c:pt idx="20">
                  <c:v>-0.20879732739420931</c:v>
                </c:pt>
                <c:pt idx="21">
                  <c:v>-9.3620744511613063E-2</c:v>
                </c:pt>
                <c:pt idx="22">
                  <c:v>-4.2713967546929688E-2</c:v>
                </c:pt>
                <c:pt idx="23">
                  <c:v>2.2201011065144938E-2</c:v>
                </c:pt>
                <c:pt idx="24">
                  <c:v>0.19703236629740695</c:v>
                </c:pt>
                <c:pt idx="25">
                  <c:v>0.23002616042706014</c:v>
                </c:pt>
                <c:pt idx="26">
                  <c:v>0.11255170219535482</c:v>
                </c:pt>
                <c:pt idx="27">
                  <c:v>9.2832557197820353E-2</c:v>
                </c:pt>
                <c:pt idx="28">
                  <c:v>-1.3605442176900961E-2</c:v>
                </c:pt>
                <c:pt idx="29">
                  <c:v>-8.6740375437480144E-2</c:v>
                </c:pt>
                <c:pt idx="30">
                  <c:v>1.1703025356585961E-2</c:v>
                </c:pt>
                <c:pt idx="31">
                  <c:v>9.0160674514794925E-2</c:v>
                </c:pt>
                <c:pt idx="32">
                  <c:v>6.7337848279589441E-2</c:v>
                </c:pt>
                <c:pt idx="33">
                  <c:v>5.4507852948854518E-2</c:v>
                </c:pt>
                <c:pt idx="34">
                  <c:v>8.4344651000715976E-2</c:v>
                </c:pt>
                <c:pt idx="35">
                  <c:v>8.0102419587018803E-2</c:v>
                </c:pt>
                <c:pt idx="36">
                  <c:v>1.9082087177855644E-2</c:v>
                </c:pt>
                <c:pt idx="37">
                  <c:v>-3.4600699968183268E-2</c:v>
                </c:pt>
                <c:pt idx="38">
                  <c:v>-0.11045975182946233</c:v>
                </c:pt>
                <c:pt idx="39">
                  <c:v>-8.8601654470251368E-2</c:v>
                </c:pt>
                <c:pt idx="40">
                  <c:v>-0.20012726694241167</c:v>
                </c:pt>
                <c:pt idx="41">
                  <c:v>-0.26230512249443205</c:v>
                </c:pt>
                <c:pt idx="42">
                  <c:v>-0.23600063633471202</c:v>
                </c:pt>
                <c:pt idx="43">
                  <c:v>-0.26333121221762645</c:v>
                </c:pt>
                <c:pt idx="44">
                  <c:v>-0.34473794579581607</c:v>
                </c:pt>
                <c:pt idx="45">
                  <c:v>-0.35523385300668153</c:v>
                </c:pt>
                <c:pt idx="46">
                  <c:v>-0.41353802099904546</c:v>
                </c:pt>
                <c:pt idx="47">
                  <c:v>-0.45601336302895323</c:v>
                </c:pt>
                <c:pt idx="48">
                  <c:v>-0.45728603245307031</c:v>
                </c:pt>
                <c:pt idx="49">
                  <c:v>-0.50087496022908051</c:v>
                </c:pt>
                <c:pt idx="50">
                  <c:v>-0.53825962456251997</c:v>
                </c:pt>
                <c:pt idx="51">
                  <c:v>-0.5841552656697423</c:v>
                </c:pt>
                <c:pt idx="52">
                  <c:v>-0.52036271078587337</c:v>
                </c:pt>
                <c:pt idx="53">
                  <c:v>-0.50182946229716829</c:v>
                </c:pt>
                <c:pt idx="54">
                  <c:v>-0.58328030544066178</c:v>
                </c:pt>
                <c:pt idx="55">
                  <c:v>-0.55305440661788108</c:v>
                </c:pt>
                <c:pt idx="56">
                  <c:v>-0.54700922685332487</c:v>
                </c:pt>
                <c:pt idx="57">
                  <c:v>-0.5774737511931276</c:v>
                </c:pt>
                <c:pt idx="58">
                  <c:v>-0.62726694241170855</c:v>
                </c:pt>
                <c:pt idx="59">
                  <c:v>-0.67785555202036263</c:v>
                </c:pt>
                <c:pt idx="60">
                  <c:v>-0.66687877823735286</c:v>
                </c:pt>
                <c:pt idx="61">
                  <c:v>-0.62750556792873047</c:v>
                </c:pt>
                <c:pt idx="62">
                  <c:v>-0.5529748647788737</c:v>
                </c:pt>
                <c:pt idx="63">
                  <c:v>-0.51543111676741971</c:v>
                </c:pt>
                <c:pt idx="64">
                  <c:v>-0.56148584155265668</c:v>
                </c:pt>
                <c:pt idx="65">
                  <c:v>-0.58654152083996181</c:v>
                </c:pt>
                <c:pt idx="66">
                  <c:v>-0.54454342984409798</c:v>
                </c:pt>
                <c:pt idx="67">
                  <c:v>-0.51566974228444162</c:v>
                </c:pt>
                <c:pt idx="68">
                  <c:v>-0.54032771237671018</c:v>
                </c:pt>
                <c:pt idx="69">
                  <c:v>-0.52998727330575879</c:v>
                </c:pt>
                <c:pt idx="70">
                  <c:v>-0.41854915685650651</c:v>
                </c:pt>
                <c:pt idx="71">
                  <c:v>-0.3635062042634426</c:v>
                </c:pt>
                <c:pt idx="72">
                  <c:v>-0.36040407254215723</c:v>
                </c:pt>
                <c:pt idx="73">
                  <c:v>-0.28857779191854915</c:v>
                </c:pt>
                <c:pt idx="74">
                  <c:v>-0.30281578110085905</c:v>
                </c:pt>
                <c:pt idx="75">
                  <c:v>-0.44145720649061404</c:v>
                </c:pt>
                <c:pt idx="76">
                  <c:v>-0.50342029907731467</c:v>
                </c:pt>
                <c:pt idx="77">
                  <c:v>-0.54279350938593707</c:v>
                </c:pt>
                <c:pt idx="78">
                  <c:v>-0.46118358256442893</c:v>
                </c:pt>
                <c:pt idx="79">
                  <c:v>-0.39492523067133312</c:v>
                </c:pt>
                <c:pt idx="80">
                  <c:v>-0.43103722558065538</c:v>
                </c:pt>
                <c:pt idx="81">
                  <c:v>-0.50954502068087815</c:v>
                </c:pt>
                <c:pt idx="82">
                  <c:v>-0.48902322621699013</c:v>
                </c:pt>
                <c:pt idx="83">
                  <c:v>-0.42531021317212858</c:v>
                </c:pt>
                <c:pt idx="84">
                  <c:v>-0.39277760101813552</c:v>
                </c:pt>
                <c:pt idx="85">
                  <c:v>-0.38386891504931597</c:v>
                </c:pt>
                <c:pt idx="86">
                  <c:v>-0.44042316258351899</c:v>
                </c:pt>
                <c:pt idx="87">
                  <c:v>-0.47701240852688509</c:v>
                </c:pt>
                <c:pt idx="88">
                  <c:v>-0.47422844416162901</c:v>
                </c:pt>
                <c:pt idx="89">
                  <c:v>-0.48265987909640462</c:v>
                </c:pt>
                <c:pt idx="90">
                  <c:v>-0.48647788736875597</c:v>
                </c:pt>
                <c:pt idx="91">
                  <c:v>-0.46587655106586057</c:v>
                </c:pt>
                <c:pt idx="92">
                  <c:v>-0.45561565383391667</c:v>
                </c:pt>
                <c:pt idx="93">
                  <c:v>-0.41608335984727973</c:v>
                </c:pt>
                <c:pt idx="94">
                  <c:v>-0.41727648743238943</c:v>
                </c:pt>
                <c:pt idx="95">
                  <c:v>-0.44988864142538976</c:v>
                </c:pt>
                <c:pt idx="96">
                  <c:v>-0.39420935412026725</c:v>
                </c:pt>
                <c:pt idx="97">
                  <c:v>-0.29828189627744195</c:v>
                </c:pt>
                <c:pt idx="98">
                  <c:v>-0.31220171810372255</c:v>
                </c:pt>
                <c:pt idx="99">
                  <c:v>-0.25469296850143175</c:v>
                </c:pt>
                <c:pt idx="100">
                  <c:v>-0.2033884823417117</c:v>
                </c:pt>
                <c:pt idx="101">
                  <c:v>-0.13347120585427941</c:v>
                </c:pt>
                <c:pt idx="102">
                  <c:v>-4.35889277760102E-2</c:v>
                </c:pt>
                <c:pt idx="103">
                  <c:v>-0.2597041043588928</c:v>
                </c:pt>
                <c:pt idx="104">
                  <c:v>-0.25962456251988542</c:v>
                </c:pt>
                <c:pt idx="105">
                  <c:v>-0.29581609926821506</c:v>
                </c:pt>
                <c:pt idx="106">
                  <c:v>-0.32405345211581293</c:v>
                </c:pt>
                <c:pt idx="107">
                  <c:v>-0.26304486159720009</c:v>
                </c:pt>
                <c:pt idx="108">
                  <c:v>-0.23830734966592426</c:v>
                </c:pt>
                <c:pt idx="109">
                  <c:v>-0.30257715558383702</c:v>
                </c:pt>
                <c:pt idx="110">
                  <c:v>-0.29215717467387847</c:v>
                </c:pt>
                <c:pt idx="111">
                  <c:v>-0.32604199809099588</c:v>
                </c:pt>
                <c:pt idx="112">
                  <c:v>-0.25509067769646832</c:v>
                </c:pt>
                <c:pt idx="113">
                  <c:v>-0.17833280305440669</c:v>
                </c:pt>
                <c:pt idx="114">
                  <c:v>-0.1368119630925867</c:v>
                </c:pt>
                <c:pt idx="115">
                  <c:v>-3.6986955138402888E-2</c:v>
                </c:pt>
                <c:pt idx="116">
                  <c:v>-1.5669742284441623E-2</c:v>
                </c:pt>
                <c:pt idx="117">
                  <c:v>-4.7247852370346788E-2</c:v>
                </c:pt>
                <c:pt idx="118">
                  <c:v>-1.0817690104995226E-2</c:v>
                </c:pt>
                <c:pt idx="119">
                  <c:v>0.23631880369074132</c:v>
                </c:pt>
                <c:pt idx="120">
                  <c:v>0.34926821508113259</c:v>
                </c:pt>
                <c:pt idx="121">
                  <c:v>0.30289532293986654</c:v>
                </c:pt>
                <c:pt idx="122">
                  <c:v>0.33773464842507162</c:v>
                </c:pt>
                <c:pt idx="123">
                  <c:v>0.43040089086859701</c:v>
                </c:pt>
                <c:pt idx="124">
                  <c:v>0.65224307986000629</c:v>
                </c:pt>
                <c:pt idx="125">
                  <c:v>0.70561565383391667</c:v>
                </c:pt>
                <c:pt idx="126">
                  <c:v>0.70330894050270443</c:v>
                </c:pt>
                <c:pt idx="127">
                  <c:v>0.28985046134266623</c:v>
                </c:pt>
                <c:pt idx="128">
                  <c:v>-9.5450206808781468E-3</c:v>
                </c:pt>
                <c:pt idx="129">
                  <c:v>-2.2351256761056315E-2</c:v>
                </c:pt>
                <c:pt idx="130">
                  <c:v>-0.23448934139357303</c:v>
                </c:pt>
                <c:pt idx="131">
                  <c:v>-6.9678650970410483E-2</c:v>
                </c:pt>
                <c:pt idx="132">
                  <c:v>5.4167992363983508E-2</c:v>
                </c:pt>
                <c:pt idx="133">
                  <c:v>0.13617562838052821</c:v>
                </c:pt>
                <c:pt idx="134">
                  <c:v>0.20959274578428255</c:v>
                </c:pt>
                <c:pt idx="135">
                  <c:v>0.20307031498568251</c:v>
                </c:pt>
                <c:pt idx="136">
                  <c:v>4.366846961501758E-2</c:v>
                </c:pt>
                <c:pt idx="137">
                  <c:v>3.9930003181673612E-2</c:v>
                </c:pt>
                <c:pt idx="138">
                  <c:v>-0.13641425389755013</c:v>
                </c:pt>
                <c:pt idx="139">
                  <c:v>-0.13418708240534527</c:v>
                </c:pt>
                <c:pt idx="140">
                  <c:v>-0.2060929048679605</c:v>
                </c:pt>
                <c:pt idx="141">
                  <c:v>-0.26376073814826595</c:v>
                </c:pt>
                <c:pt idx="142">
                  <c:v>-0.2575564747056952</c:v>
                </c:pt>
                <c:pt idx="143">
                  <c:v>-0.11040407254215712</c:v>
                </c:pt>
                <c:pt idx="144">
                  <c:v>-2.7760101813553928E-2</c:v>
                </c:pt>
                <c:pt idx="145">
                  <c:v>1.4953865733375649E-2</c:v>
                </c:pt>
                <c:pt idx="146">
                  <c:v>2.1078587336939236E-2</c:v>
                </c:pt>
                <c:pt idx="147">
                  <c:v>-6.6258351893095702E-2</c:v>
                </c:pt>
                <c:pt idx="148">
                  <c:v>-0.16361756283805273</c:v>
                </c:pt>
                <c:pt idx="149">
                  <c:v>-9.7597836461978948E-2</c:v>
                </c:pt>
                <c:pt idx="150">
                  <c:v>-8.9802736239261827E-2</c:v>
                </c:pt>
                <c:pt idx="151">
                  <c:v>-0.12344893413935731</c:v>
                </c:pt>
                <c:pt idx="152">
                  <c:v>-3.7702831689468641E-2</c:v>
                </c:pt>
                <c:pt idx="153">
                  <c:v>-5.5440661788100587E-2</c:v>
                </c:pt>
              </c:numCache>
            </c:numRef>
          </c:val>
          <c:smooth val="0"/>
          <c:extLst xmlns:c16r2="http://schemas.microsoft.com/office/drawing/2015/06/chart">
            <c:ext xmlns:c16="http://schemas.microsoft.com/office/drawing/2014/chart" uri="{C3380CC4-5D6E-409C-BE32-E72D297353CC}">
              <c16:uniqueId val="{00000001-CFC9-4147-B884-D36A095E843F}"/>
            </c:ext>
          </c:extLst>
        </c:ser>
        <c:ser>
          <c:idx val="2"/>
          <c:order val="2"/>
          <c:tx>
            <c:strRef>
              <c:f>Лист2!$K$19</c:f>
              <c:strCache>
                <c:ptCount val="1"/>
                <c:pt idx="0">
                  <c:v>Copper</c:v>
                </c:pt>
              </c:strCache>
            </c:strRef>
          </c:tx>
          <c:spPr>
            <a:ln w="19050" cap="rnd">
              <a:solidFill>
                <a:schemeClr val="accent3"/>
              </a:solidFill>
              <a:round/>
            </a:ln>
            <a:effectLst/>
          </c:spPr>
          <c:marker>
            <c:symbol val="none"/>
          </c:marker>
          <c:cat>
            <c:numRef>
              <c:f>Лист2!$H$20:$H$173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Лист2!$K$20:$K$173</c:f>
              <c:numCache>
                <c:formatCode>0%</c:formatCode>
                <c:ptCount val="154"/>
                <c:pt idx="0">
                  <c:v>0.29371467253342365</c:v>
                </c:pt>
                <c:pt idx="1">
                  <c:v>0.33594178371974959</c:v>
                </c:pt>
                <c:pt idx="2">
                  <c:v>0.28662853274665778</c:v>
                </c:pt>
                <c:pt idx="3">
                  <c:v>0.2851974953460823</c:v>
                </c:pt>
                <c:pt idx="4">
                  <c:v>0.21305127771196486</c:v>
                </c:pt>
                <c:pt idx="5">
                  <c:v>0.22753088509053998</c:v>
                </c:pt>
                <c:pt idx="6">
                  <c:v>0.306543916060247</c:v>
                </c:pt>
                <c:pt idx="7">
                  <c:v>0.21858317820274165</c:v>
                </c:pt>
                <c:pt idx="8">
                  <c:v>0.12372854966999491</c:v>
                </c:pt>
                <c:pt idx="9">
                  <c:v>1.0749703841597125E-3</c:v>
                </c:pt>
                <c:pt idx="10">
                  <c:v>2.6369267219495729E-2</c:v>
                </c:pt>
                <c:pt idx="11">
                  <c:v>2.426535792858342E-2</c:v>
                </c:pt>
                <c:pt idx="12">
                  <c:v>8.8572685733626644E-2</c:v>
                </c:pt>
                <c:pt idx="13">
                  <c:v>0.14286545946860718</c:v>
                </c:pt>
                <c:pt idx="14">
                  <c:v>0.14683093586055174</c:v>
                </c:pt>
                <c:pt idx="15">
                  <c:v>0.12228532746657628</c:v>
                </c:pt>
                <c:pt idx="16">
                  <c:v>7.7088218939632469E-2</c:v>
                </c:pt>
                <c:pt idx="17">
                  <c:v>4.9786846537567264E-3</c:v>
                </c:pt>
                <c:pt idx="18">
                  <c:v>2.6808104740072558E-2</c:v>
                </c:pt>
                <c:pt idx="19">
                  <c:v>1.7503145533342312E-2</c:v>
                </c:pt>
                <c:pt idx="20">
                  <c:v>9.4972414960230234E-2</c:v>
                </c:pt>
                <c:pt idx="21">
                  <c:v>9.1491622948045359E-2</c:v>
                </c:pt>
                <c:pt idx="22">
                  <c:v>4.3997599963075951E-2</c:v>
                </c:pt>
                <c:pt idx="23">
                  <c:v>7.8556350259639141E-2</c:v>
                </c:pt>
                <c:pt idx="24">
                  <c:v>8.9505500084616552E-2</c:v>
                </c:pt>
                <c:pt idx="25">
                  <c:v>9.1342020646471456E-2</c:v>
                </c:pt>
                <c:pt idx="26">
                  <c:v>3.5110283747954663E-2</c:v>
                </c:pt>
                <c:pt idx="27">
                  <c:v>-2.0574778073509492E-2</c:v>
                </c:pt>
                <c:pt idx="28">
                  <c:v>-1.8525903743000782E-2</c:v>
                </c:pt>
                <c:pt idx="29">
                  <c:v>-5.2260957860890134E-2</c:v>
                </c:pt>
                <c:pt idx="30">
                  <c:v>-6.4932637759643974E-2</c:v>
                </c:pt>
                <c:pt idx="31">
                  <c:v>-2.6174248834598068E-2</c:v>
                </c:pt>
                <c:pt idx="32">
                  <c:v>-3.0730201710062577E-2</c:v>
                </c:pt>
                <c:pt idx="33">
                  <c:v>-2.4806669266484338E-2</c:v>
                </c:pt>
                <c:pt idx="34">
                  <c:v>-4.2727397271313583E-2</c:v>
                </c:pt>
                <c:pt idx="35">
                  <c:v>-2.3198510746319179E-2</c:v>
                </c:pt>
                <c:pt idx="36">
                  <c:v>-1.2831951260788621E-2</c:v>
                </c:pt>
                <c:pt idx="37">
                  <c:v>-3.2092062954814704E-2</c:v>
                </c:pt>
                <c:pt idx="38">
                  <c:v>-9.967304112370956E-2</c:v>
                </c:pt>
                <c:pt idx="39">
                  <c:v>-9.6488745980707336E-2</c:v>
                </c:pt>
                <c:pt idx="40">
                  <c:v>-6.7032662040954483E-2</c:v>
                </c:pt>
                <c:pt idx="41">
                  <c:v>-7.6508377051954568E-2</c:v>
                </c:pt>
                <c:pt idx="42">
                  <c:v>-3.6942968353359307E-2</c:v>
                </c:pt>
                <c:pt idx="43">
                  <c:v>-5.2044000676933488E-2</c:v>
                </c:pt>
                <c:pt idx="44">
                  <c:v>-6.9592824504992379E-2</c:v>
                </c:pt>
                <c:pt idx="45">
                  <c:v>-8.7834828228126605E-2</c:v>
                </c:pt>
                <c:pt idx="46">
                  <c:v>-9.1169402606193883E-2</c:v>
                </c:pt>
                <c:pt idx="47">
                  <c:v>-0.12723641902183114</c:v>
                </c:pt>
                <c:pt idx="48">
                  <c:v>-0.21062244034523614</c:v>
                </c:pt>
                <c:pt idx="49">
                  <c:v>-0.22433305127771186</c:v>
                </c:pt>
                <c:pt idx="50">
                  <c:v>-0.195847689964461</c:v>
                </c:pt>
                <c:pt idx="51">
                  <c:v>-0.18198138432898969</c:v>
                </c:pt>
                <c:pt idx="52">
                  <c:v>-0.14777051954645459</c:v>
                </c:pt>
                <c:pt idx="53">
                  <c:v>-0.21028803520054151</c:v>
                </c:pt>
                <c:pt idx="54">
                  <c:v>-0.2612286342866813</c:v>
                </c:pt>
                <c:pt idx="55">
                  <c:v>-0.30583178202741579</c:v>
                </c:pt>
                <c:pt idx="56">
                  <c:v>-0.293653748519208</c:v>
                </c:pt>
                <c:pt idx="57">
                  <c:v>-0.293810797089186</c:v>
                </c:pt>
                <c:pt idx="58">
                  <c:v>-0.35015738703672372</c:v>
                </c:pt>
                <c:pt idx="59">
                  <c:v>-0.37196412252496192</c:v>
                </c:pt>
                <c:pt idx="60">
                  <c:v>-0.3945791166017939</c:v>
                </c:pt>
                <c:pt idx="61">
                  <c:v>-0.37740802166187171</c:v>
                </c:pt>
                <c:pt idx="62">
                  <c:v>-0.3293213741749873</c:v>
                </c:pt>
                <c:pt idx="63">
                  <c:v>-0.34029581993569136</c:v>
                </c:pt>
                <c:pt idx="64">
                  <c:v>-0.36442172956507024</c:v>
                </c:pt>
                <c:pt idx="65">
                  <c:v>-0.37153900829243525</c:v>
                </c:pt>
                <c:pt idx="66">
                  <c:v>-0.3413572516500254</c:v>
                </c:pt>
                <c:pt idx="67">
                  <c:v>-0.35668708749365374</c:v>
                </c:pt>
                <c:pt idx="68">
                  <c:v>-0.36067693349128449</c:v>
                </c:pt>
                <c:pt idx="69">
                  <c:v>-0.35945033000507698</c:v>
                </c:pt>
                <c:pt idx="70">
                  <c:v>-0.26201658487053647</c:v>
                </c:pt>
                <c:pt idx="71">
                  <c:v>-0.2336639025215772</c:v>
                </c:pt>
                <c:pt idx="72">
                  <c:v>-0.22090912167879495</c:v>
                </c:pt>
                <c:pt idx="73">
                  <c:v>-0.19567981045862248</c:v>
                </c:pt>
                <c:pt idx="74">
                  <c:v>-0.21142257573193435</c:v>
                </c:pt>
                <c:pt idx="75">
                  <c:v>-0.23047554577762741</c:v>
                </c:pt>
                <c:pt idx="76">
                  <c:v>-0.2418940599086139</c:v>
                </c:pt>
                <c:pt idx="77">
                  <c:v>-0.22562057877813502</c:v>
                </c:pt>
                <c:pt idx="78">
                  <c:v>-0.18969436452868504</c:v>
                </c:pt>
                <c:pt idx="79">
                  <c:v>-0.12193196818412588</c:v>
                </c:pt>
                <c:pt idx="80">
                  <c:v>-0.10953866982568961</c:v>
                </c:pt>
                <c:pt idx="81">
                  <c:v>-7.8341512946352942E-2</c:v>
                </c:pt>
                <c:pt idx="82">
                  <c:v>-7.5775935014384843E-2</c:v>
                </c:pt>
                <c:pt idx="83">
                  <c:v>-7.4782196649179178E-2</c:v>
                </c:pt>
                <c:pt idx="84">
                  <c:v>-4.3377898121509495E-2</c:v>
                </c:pt>
                <c:pt idx="85">
                  <c:v>-5.1410390929091165E-2</c:v>
                </c:pt>
                <c:pt idx="86">
                  <c:v>-7.9481468945676093E-2</c:v>
                </c:pt>
                <c:pt idx="87">
                  <c:v>-7.2396683025892639E-2</c:v>
                </c:pt>
                <c:pt idx="88">
                  <c:v>-7.5949229988153566E-2</c:v>
                </c:pt>
                <c:pt idx="89">
                  <c:v>-5.6915214080216714E-2</c:v>
                </c:pt>
                <c:pt idx="90">
                  <c:v>-0.15373159587070573</c:v>
                </c:pt>
                <c:pt idx="91">
                  <c:v>-0.18076831951260786</c:v>
                </c:pt>
                <c:pt idx="92">
                  <c:v>-0.18080758165510236</c:v>
                </c:pt>
                <c:pt idx="93">
                  <c:v>-0.15795024538839053</c:v>
                </c:pt>
                <c:pt idx="94">
                  <c:v>-0.16115484853613127</c:v>
                </c:pt>
                <c:pt idx="95">
                  <c:v>-0.17748248434591307</c:v>
                </c:pt>
                <c:pt idx="96">
                  <c:v>-0.19592486038246737</c:v>
                </c:pt>
                <c:pt idx="97">
                  <c:v>-0.14699746149940773</c:v>
                </c:pt>
                <c:pt idx="98">
                  <c:v>-0.12818277204264683</c:v>
                </c:pt>
                <c:pt idx="99">
                  <c:v>-0.12833169741072947</c:v>
                </c:pt>
                <c:pt idx="100">
                  <c:v>-0.18525638855982407</c:v>
                </c:pt>
                <c:pt idx="101">
                  <c:v>-0.20362430191233716</c:v>
                </c:pt>
                <c:pt idx="102">
                  <c:v>-0.19564054831612798</c:v>
                </c:pt>
                <c:pt idx="103">
                  <c:v>-0.22701776950414632</c:v>
                </c:pt>
                <c:pt idx="104">
                  <c:v>-0.22027415806397022</c:v>
                </c:pt>
                <c:pt idx="105">
                  <c:v>-0.22053816212557109</c:v>
                </c:pt>
                <c:pt idx="106">
                  <c:v>-0.20664071754950075</c:v>
                </c:pt>
                <c:pt idx="107">
                  <c:v>-0.17724691149094596</c:v>
                </c:pt>
                <c:pt idx="108">
                  <c:v>-0.18345439160602472</c:v>
                </c:pt>
                <c:pt idx="109">
                  <c:v>-0.22995430698933828</c:v>
                </c:pt>
                <c:pt idx="110">
                  <c:v>-0.29834083601286177</c:v>
                </c:pt>
                <c:pt idx="111">
                  <c:v>-0.31521814181756636</c:v>
                </c:pt>
                <c:pt idx="112">
                  <c:v>-0.29059671687256727</c:v>
                </c:pt>
                <c:pt idx="113">
                  <c:v>-0.22090370621086475</c:v>
                </c:pt>
                <c:pt idx="114">
                  <c:v>-0.13725368082585887</c:v>
                </c:pt>
                <c:pt idx="115">
                  <c:v>-0.12012997123032665</c:v>
                </c:pt>
                <c:pt idx="116">
                  <c:v>-9.2245726857336341E-2</c:v>
                </c:pt>
                <c:pt idx="117">
                  <c:v>-9.103943137586723E-2</c:v>
                </c:pt>
                <c:pt idx="118">
                  <c:v>-4.2963614824843455E-2</c:v>
                </c:pt>
                <c:pt idx="119">
                  <c:v>5.2257911660179346E-2</c:v>
                </c:pt>
                <c:pt idx="120">
                  <c:v>7.9323066508715456E-2</c:v>
                </c:pt>
                <c:pt idx="121">
                  <c:v>0.14685259773227277</c:v>
                </c:pt>
                <c:pt idx="122">
                  <c:v>0.21688949060754781</c:v>
                </c:pt>
                <c:pt idx="123">
                  <c:v>0.26245659163987134</c:v>
                </c:pt>
                <c:pt idx="124">
                  <c:v>0.37579556608563203</c:v>
                </c:pt>
                <c:pt idx="125">
                  <c:v>0.30397698426129627</c:v>
                </c:pt>
                <c:pt idx="126">
                  <c:v>0.27951531562024035</c:v>
                </c:pt>
                <c:pt idx="127">
                  <c:v>0.26859231680487383</c:v>
                </c:pt>
                <c:pt idx="128">
                  <c:v>0.26244169910306292</c:v>
                </c:pt>
                <c:pt idx="129">
                  <c:v>0.33074564224064984</c:v>
                </c:pt>
                <c:pt idx="130">
                  <c:v>0.31716364867151792</c:v>
                </c:pt>
                <c:pt idx="131">
                  <c:v>0.29310272465730236</c:v>
                </c:pt>
                <c:pt idx="132">
                  <c:v>0.32439871382636665</c:v>
                </c:pt>
                <c:pt idx="133">
                  <c:v>0.34617295650702329</c:v>
                </c:pt>
                <c:pt idx="134">
                  <c:v>0.38512641732949726</c:v>
                </c:pt>
                <c:pt idx="135">
                  <c:v>0.3757156879336605</c:v>
                </c:pt>
                <c:pt idx="136">
                  <c:v>0.26954137755965468</c:v>
                </c:pt>
                <c:pt idx="137">
                  <c:v>0.22179184295142984</c:v>
                </c:pt>
                <c:pt idx="138">
                  <c:v>2.1466914875613474E-2</c:v>
                </c:pt>
                <c:pt idx="139">
                  <c:v>8.0634963614824917E-2</c:v>
                </c:pt>
                <c:pt idx="140">
                  <c:v>4.8706718564901053E-2</c:v>
                </c:pt>
                <c:pt idx="141">
                  <c:v>3.585445929937392E-2</c:v>
                </c:pt>
                <c:pt idx="142">
                  <c:v>8.9843966830258859E-2</c:v>
                </c:pt>
                <c:pt idx="143">
                  <c:v>0.13391775258080885</c:v>
                </c:pt>
                <c:pt idx="144">
                  <c:v>0.2236182095109156</c:v>
                </c:pt>
                <c:pt idx="145">
                  <c:v>0.20989541377559662</c:v>
                </c:pt>
                <c:pt idx="146">
                  <c:v>0.1990265696395328</c:v>
                </c:pt>
                <c:pt idx="147">
                  <c:v>0.19267828735826709</c:v>
                </c:pt>
                <c:pt idx="148">
                  <c:v>0.11253613132509721</c:v>
                </c:pt>
                <c:pt idx="149">
                  <c:v>0.13677711964799455</c:v>
                </c:pt>
                <c:pt idx="150">
                  <c:v>0.14762971738026742</c:v>
                </c:pt>
                <c:pt idx="151">
                  <c:v>0.13036114401760024</c:v>
                </c:pt>
                <c:pt idx="152">
                  <c:v>0.12055643932983573</c:v>
                </c:pt>
                <c:pt idx="153">
                  <c:v>7.4588593670671832E-2</c:v>
                </c:pt>
              </c:numCache>
            </c:numRef>
          </c:val>
          <c:smooth val="0"/>
          <c:extLst xmlns:c16r2="http://schemas.microsoft.com/office/drawing/2015/06/chart">
            <c:ext xmlns:c16="http://schemas.microsoft.com/office/drawing/2014/chart" uri="{C3380CC4-5D6E-409C-BE32-E72D297353CC}">
              <c16:uniqueId val="{00000002-CFC9-4147-B884-D36A095E843F}"/>
            </c:ext>
          </c:extLst>
        </c:ser>
        <c:ser>
          <c:idx val="3"/>
          <c:order val="3"/>
          <c:tx>
            <c:strRef>
              <c:f>Лист2!$L$19</c:f>
              <c:strCache>
                <c:ptCount val="1"/>
                <c:pt idx="0">
                  <c:v>Nickel</c:v>
                </c:pt>
              </c:strCache>
            </c:strRef>
          </c:tx>
          <c:spPr>
            <a:ln w="19050" cap="rnd">
              <a:solidFill>
                <a:schemeClr val="accent4"/>
              </a:solidFill>
              <a:round/>
            </a:ln>
            <a:effectLst/>
          </c:spPr>
          <c:marker>
            <c:symbol val="none"/>
          </c:marker>
          <c:cat>
            <c:numRef>
              <c:f>Лист2!$H$20:$H$173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Лист2!$L$20:$L$173</c:f>
              <c:numCache>
                <c:formatCode>0%</c:formatCode>
                <c:ptCount val="154"/>
                <c:pt idx="0">
                  <c:v>0.39085103786759223</c:v>
                </c:pt>
                <c:pt idx="1">
                  <c:v>0.53217999647491077</c:v>
                </c:pt>
                <c:pt idx="2">
                  <c:v>0.448559458763236</c:v>
                </c:pt>
                <c:pt idx="3">
                  <c:v>0.43218026763561435</c:v>
                </c:pt>
                <c:pt idx="4">
                  <c:v>0.31440975093889389</c:v>
                </c:pt>
                <c:pt idx="5">
                  <c:v>0.21593502989546765</c:v>
                </c:pt>
                <c:pt idx="6">
                  <c:v>0.29332537928603397</c:v>
                </c:pt>
                <c:pt idx="7">
                  <c:v>0.18470599400734855</c:v>
                </c:pt>
                <c:pt idx="8">
                  <c:v>0.10512032756212975</c:v>
                </c:pt>
                <c:pt idx="9">
                  <c:v>3.2528437978768032E-2</c:v>
                </c:pt>
                <c:pt idx="10">
                  <c:v>-3.0708949659015383E-2</c:v>
                </c:pt>
                <c:pt idx="11">
                  <c:v>-9.3545019455781864E-3</c:v>
                </c:pt>
                <c:pt idx="12">
                  <c:v>7.6766679772767299E-2</c:v>
                </c:pt>
                <c:pt idx="13">
                  <c:v>0.10599238038423464</c:v>
                </c:pt>
                <c:pt idx="14">
                  <c:v>1.2015673088656031E-2</c:v>
                </c:pt>
                <c:pt idx="15">
                  <c:v>-2.7086784983120227E-2</c:v>
                </c:pt>
                <c:pt idx="16">
                  <c:v>-7.4355492973385617E-2</c:v>
                </c:pt>
                <c:pt idx="17">
                  <c:v>-0.10250455646824574</c:v>
                </c:pt>
                <c:pt idx="18">
                  <c:v>-0.12532184926669476</c:v>
                </c:pt>
                <c:pt idx="19">
                  <c:v>-0.14664606631294119</c:v>
                </c:pt>
                <c:pt idx="20">
                  <c:v>-6.2436921241373788E-2</c:v>
                </c:pt>
                <c:pt idx="21">
                  <c:v>-6.8902477053025435E-2</c:v>
                </c:pt>
                <c:pt idx="22">
                  <c:v>-0.11409826124361888</c:v>
                </c:pt>
                <c:pt idx="23">
                  <c:v>-5.3730493376899835E-2</c:v>
                </c:pt>
                <c:pt idx="24">
                  <c:v>-5.2428922000623657E-2</c:v>
                </c:pt>
                <c:pt idx="25">
                  <c:v>-4.0628008189053322E-2</c:v>
                </c:pt>
                <c:pt idx="26">
                  <c:v>-9.2971320881890418E-2</c:v>
                </c:pt>
                <c:pt idx="27">
                  <c:v>-0.15002212424830186</c:v>
                </c:pt>
                <c:pt idx="28">
                  <c:v>-0.1893403190618328</c:v>
                </c:pt>
                <c:pt idx="29">
                  <c:v>-0.22555011727700425</c:v>
                </c:pt>
                <c:pt idx="30">
                  <c:v>-0.2542909707612131</c:v>
                </c:pt>
                <c:pt idx="31">
                  <c:v>-0.22367060383791104</c:v>
                </c:pt>
                <c:pt idx="32">
                  <c:v>-0.25152092101669532</c:v>
                </c:pt>
                <c:pt idx="33">
                  <c:v>-0.23436950125883649</c:v>
                </c:pt>
                <c:pt idx="34">
                  <c:v>-0.25788674133915968</c:v>
                </c:pt>
                <c:pt idx="35">
                  <c:v>-0.2448418455197473</c:v>
                </c:pt>
                <c:pt idx="36">
                  <c:v>-0.23525902626191408</c:v>
                </c:pt>
                <c:pt idx="37">
                  <c:v>-0.22971107827053705</c:v>
                </c:pt>
                <c:pt idx="38">
                  <c:v>-0.14974307523353714</c:v>
                </c:pt>
                <c:pt idx="39">
                  <c:v>-5.7792480713695027E-2</c:v>
                </c:pt>
                <c:pt idx="40">
                  <c:v>5.2162099868487077E-2</c:v>
                </c:pt>
                <c:pt idx="41">
                  <c:v>1.0280244586954534E-2</c:v>
                </c:pt>
                <c:pt idx="42">
                  <c:v>3.679108423607258E-2</c:v>
                </c:pt>
                <c:pt idx="43">
                  <c:v>8.7286630421519185E-3</c:v>
                </c:pt>
                <c:pt idx="44">
                  <c:v>-2.1934189297287077E-2</c:v>
                </c:pt>
                <c:pt idx="45">
                  <c:v>-0.14246132570467884</c:v>
                </c:pt>
                <c:pt idx="46">
                  <c:v>-0.14274984069308683</c:v>
                </c:pt>
                <c:pt idx="47">
                  <c:v>-0.13434385888796996</c:v>
                </c:pt>
                <c:pt idx="48">
                  <c:v>-0.19469663896308143</c:v>
                </c:pt>
                <c:pt idx="49">
                  <c:v>-0.20962945889881635</c:v>
                </c:pt>
                <c:pt idx="50">
                  <c:v>-0.25400978890139236</c:v>
                </c:pt>
                <c:pt idx="51">
                  <c:v>-0.30415174152961755</c:v>
                </c:pt>
                <c:pt idx="52">
                  <c:v>-0.26725110836937516</c:v>
                </c:pt>
                <c:pt idx="53">
                  <c:v>-0.30446032241007637</c:v>
                </c:pt>
                <c:pt idx="54">
                  <c:v>-0.38104315522594467</c:v>
                </c:pt>
                <c:pt idx="55">
                  <c:v>-0.4367449869164961</c:v>
                </c:pt>
                <c:pt idx="56">
                  <c:v>-0.46106539040362271</c:v>
                </c:pt>
                <c:pt idx="57">
                  <c:v>-0.44049622408720523</c:v>
                </c:pt>
                <c:pt idx="58">
                  <c:v>-0.49866019496454572</c:v>
                </c:pt>
                <c:pt idx="59">
                  <c:v>-0.52775790772401265</c:v>
                </c:pt>
                <c:pt idx="60">
                  <c:v>-0.53863145192998618</c:v>
                </c:pt>
                <c:pt idx="61">
                  <c:v>-0.54995458058218205</c:v>
                </c:pt>
                <c:pt idx="62">
                  <c:v>-0.52724487167319711</c:v>
                </c:pt>
                <c:pt idx="63">
                  <c:v>-0.51848041541819756</c:v>
                </c:pt>
                <c:pt idx="64">
                  <c:v>-0.5303306804777852</c:v>
                </c:pt>
                <c:pt idx="65">
                  <c:v>-0.51579646677603486</c:v>
                </c:pt>
                <c:pt idx="66">
                  <c:v>-0.44342313271960621</c:v>
                </c:pt>
                <c:pt idx="67">
                  <c:v>-0.43945713627181149</c:v>
                </c:pt>
                <c:pt idx="68">
                  <c:v>-0.44727795327901076</c:v>
                </c:pt>
                <c:pt idx="69">
                  <c:v>-0.44359233699852219</c:v>
                </c:pt>
                <c:pt idx="70">
                  <c:v>-0.39645538728527463</c:v>
                </c:pt>
                <c:pt idx="71">
                  <c:v>-0.40495030980110358</c:v>
                </c:pt>
                <c:pt idx="72">
                  <c:v>-0.4592263785132259</c:v>
                </c:pt>
                <c:pt idx="73">
                  <c:v>-0.4227910571200022</c:v>
                </c:pt>
                <c:pt idx="74">
                  <c:v>-0.446579443307076</c:v>
                </c:pt>
                <c:pt idx="75">
                  <c:v>-0.47886817522404646</c:v>
                </c:pt>
                <c:pt idx="76">
                  <c:v>-0.50349824423444556</c:v>
                </c:pt>
                <c:pt idx="77">
                  <c:v>-0.51561153517632219</c:v>
                </c:pt>
                <c:pt idx="78">
                  <c:v>-0.48526160228859638</c:v>
                </c:pt>
                <c:pt idx="79">
                  <c:v>-0.40941307265751048</c:v>
                </c:pt>
                <c:pt idx="80">
                  <c:v>-0.39174369890315486</c:v>
                </c:pt>
                <c:pt idx="81">
                  <c:v>-0.38523692666458775</c:v>
                </c:pt>
                <c:pt idx="82">
                  <c:v>-0.35073281180091376</c:v>
                </c:pt>
                <c:pt idx="83">
                  <c:v>-0.37659557736892768</c:v>
                </c:pt>
                <c:pt idx="84">
                  <c:v>-0.30231001803218682</c:v>
                </c:pt>
                <c:pt idx="85">
                  <c:v>-0.26266632319644245</c:v>
                </c:pt>
                <c:pt idx="86">
                  <c:v>-0.27369605596756919</c:v>
                </c:pt>
                <c:pt idx="87">
                  <c:v>-0.24410700001355801</c:v>
                </c:pt>
                <c:pt idx="88">
                  <c:v>-0.22087449326843556</c:v>
                </c:pt>
                <c:pt idx="89">
                  <c:v>-0.18078826416475724</c:v>
                </c:pt>
                <c:pt idx="90">
                  <c:v>-0.25192944398497763</c:v>
                </c:pt>
                <c:pt idx="91">
                  <c:v>-0.27267378011578558</c:v>
                </c:pt>
                <c:pt idx="92">
                  <c:v>-0.32153693886681944</c:v>
                </c:pt>
                <c:pt idx="93">
                  <c:v>-0.33213606844096155</c:v>
                </c:pt>
                <c:pt idx="94">
                  <c:v>-0.39044592377672627</c:v>
                </c:pt>
                <c:pt idx="95">
                  <c:v>-0.41239041718074221</c:v>
                </c:pt>
                <c:pt idx="96">
                  <c:v>-0.37507816207275246</c:v>
                </c:pt>
                <c:pt idx="97">
                  <c:v>-0.31205282210502061</c:v>
                </c:pt>
                <c:pt idx="98">
                  <c:v>-0.29355749284813637</c:v>
                </c:pt>
                <c:pt idx="99">
                  <c:v>-0.30730425586723964</c:v>
                </c:pt>
                <c:pt idx="100">
                  <c:v>-0.34832978564746397</c:v>
                </c:pt>
                <c:pt idx="101">
                  <c:v>-0.35225456566834334</c:v>
                </c:pt>
                <c:pt idx="102">
                  <c:v>-0.2653551527312662</c:v>
                </c:pt>
                <c:pt idx="103">
                  <c:v>-0.14591754003009882</c:v>
                </c:pt>
                <c:pt idx="104">
                  <c:v>-4.2429599902382042E-2</c:v>
                </c:pt>
                <c:pt idx="105">
                  <c:v>-7.5546998928915143E-2</c:v>
                </c:pt>
                <c:pt idx="106">
                  <c:v>-0.17720026573748937</c:v>
                </c:pt>
                <c:pt idx="107">
                  <c:v>-0.25000094906246184</c:v>
                </c:pt>
                <c:pt idx="108">
                  <c:v>-0.26749406835961331</c:v>
                </c:pt>
                <c:pt idx="109">
                  <c:v>-0.31040850359965833</c:v>
                </c:pt>
                <c:pt idx="110">
                  <c:v>-0.35755358813400762</c:v>
                </c:pt>
                <c:pt idx="111">
                  <c:v>-0.35984326911344011</c:v>
                </c:pt>
                <c:pt idx="112">
                  <c:v>-0.33947367707471832</c:v>
                </c:pt>
                <c:pt idx="113">
                  <c:v>-0.30977941076779159</c:v>
                </c:pt>
                <c:pt idx="114">
                  <c:v>-0.27316458098892316</c:v>
                </c:pt>
                <c:pt idx="115">
                  <c:v>-0.2115866968558916</c:v>
                </c:pt>
                <c:pt idx="116">
                  <c:v>-0.19424651219545264</c:v>
                </c:pt>
                <c:pt idx="117">
                  <c:v>-0.17353688463467876</c:v>
                </c:pt>
                <c:pt idx="118">
                  <c:v>-0.14271296283742563</c:v>
                </c:pt>
                <c:pt idx="119">
                  <c:v>-8.7650528085469803E-2</c:v>
                </c:pt>
                <c:pt idx="120">
                  <c:v>-3.1241509280475088E-2</c:v>
                </c:pt>
                <c:pt idx="121">
                  <c:v>7.8707105766233632E-3</c:v>
                </c:pt>
                <c:pt idx="122">
                  <c:v>-0.11023170682104755</c:v>
                </c:pt>
                <c:pt idx="123">
                  <c:v>-0.10401724582073568</c:v>
                </c:pt>
                <c:pt idx="124">
                  <c:v>-4.6758409371313814E-2</c:v>
                </c:pt>
                <c:pt idx="125">
                  <c:v>-2.4929430426942512E-2</c:v>
                </c:pt>
                <c:pt idx="126">
                  <c:v>2.05680816736038E-2</c:v>
                </c:pt>
                <c:pt idx="127">
                  <c:v>3.8073674363111154E-2</c:v>
                </c:pt>
                <c:pt idx="128">
                  <c:v>5.0849682064075363E-2</c:v>
                </c:pt>
                <c:pt idx="129">
                  <c:v>5.0063858345648526E-2</c:v>
                </c:pt>
                <c:pt idx="130">
                  <c:v>8.1001667638325836E-2</c:v>
                </c:pt>
                <c:pt idx="131">
                  <c:v>8.5486123351004029E-2</c:v>
                </c:pt>
                <c:pt idx="132">
                  <c:v>0.21238119771682706</c:v>
                </c:pt>
                <c:pt idx="133">
                  <c:v>0.30241468606369559</c:v>
                </c:pt>
                <c:pt idx="134">
                  <c:v>0.83978090215166024</c:v>
                </c:pt>
                <c:pt idx="135">
                  <c:v>0.79685941673332694</c:v>
                </c:pt>
                <c:pt idx="136">
                  <c:v>0.5218921593882615</c:v>
                </c:pt>
                <c:pt idx="137">
                  <c:v>0.39152243176918811</c:v>
                </c:pt>
                <c:pt idx="138">
                  <c:v>0.16500888051303608</c:v>
                </c:pt>
                <c:pt idx="139">
                  <c:v>0.19621947747332458</c:v>
                </c:pt>
                <c:pt idx="140">
                  <c:v>0.2350811448404897</c:v>
                </c:pt>
                <c:pt idx="141">
                  <c:v>0.19489079002670939</c:v>
                </c:pt>
                <c:pt idx="142">
                  <c:v>0.38631994251393098</c:v>
                </c:pt>
                <c:pt idx="143">
                  <c:v>0.56984747210434272</c:v>
                </c:pt>
                <c:pt idx="144">
                  <c:v>0.5290540558862209</c:v>
                </c:pt>
                <c:pt idx="145">
                  <c:v>0.44951394443917181</c:v>
                </c:pt>
                <c:pt idx="146">
                  <c:v>0.26299117371910463</c:v>
                </c:pt>
                <c:pt idx="147">
                  <c:v>0.29585313936304347</c:v>
                </c:pt>
                <c:pt idx="148">
                  <c:v>0.19150128123432353</c:v>
                </c:pt>
                <c:pt idx="149">
                  <c:v>0.15152622801903548</c:v>
                </c:pt>
                <c:pt idx="150">
                  <c:v>0.14382417939992131</c:v>
                </c:pt>
                <c:pt idx="151">
                  <c:v>0.10843174207193895</c:v>
                </c:pt>
                <c:pt idx="152">
                  <c:v>6.537088005206293E-2</c:v>
                </c:pt>
                <c:pt idx="153">
                  <c:v>-8.5697628699649142E-3</c:v>
                </c:pt>
              </c:numCache>
            </c:numRef>
          </c:val>
          <c:smooth val="0"/>
          <c:extLst xmlns:c16r2="http://schemas.microsoft.com/office/drawing/2015/06/chart">
            <c:ext xmlns:c16="http://schemas.microsoft.com/office/drawing/2014/chart" uri="{C3380CC4-5D6E-409C-BE32-E72D297353CC}">
              <c16:uniqueId val="{00000003-CFC9-4147-B884-D36A095E843F}"/>
            </c:ext>
          </c:extLst>
        </c:ser>
        <c:ser>
          <c:idx val="4"/>
          <c:order val="4"/>
          <c:tx>
            <c:strRef>
              <c:f>Лист2!$M$19</c:f>
              <c:strCache>
                <c:ptCount val="1"/>
                <c:pt idx="0">
                  <c:v>Gold</c:v>
                </c:pt>
              </c:strCache>
            </c:strRef>
          </c:tx>
          <c:spPr>
            <a:ln w="19050" cap="rnd">
              <a:solidFill>
                <a:schemeClr val="accent5"/>
              </a:solidFill>
              <a:round/>
            </a:ln>
            <a:effectLst/>
          </c:spPr>
          <c:marker>
            <c:symbol val="none"/>
          </c:marker>
          <c:cat>
            <c:numRef>
              <c:f>Лист2!$H$20:$H$173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Лист2!$M$20:$M$173</c:f>
              <c:numCache>
                <c:formatCode>0%</c:formatCode>
                <c:ptCount val="154"/>
                <c:pt idx="0">
                  <c:v>0.21690968305748948</c:v>
                </c:pt>
                <c:pt idx="1">
                  <c:v>0.22962924533280638</c:v>
                </c:pt>
                <c:pt idx="2">
                  <c:v>0.27308327735354387</c:v>
                </c:pt>
                <c:pt idx="3">
                  <c:v>0.32463238944401573</c:v>
                </c:pt>
                <c:pt idx="4">
                  <c:v>0.35297858694786854</c:v>
                </c:pt>
                <c:pt idx="5">
                  <c:v>0.36798802822633658</c:v>
                </c:pt>
                <c:pt idx="6">
                  <c:v>0.40679968836177949</c:v>
                </c:pt>
                <c:pt idx="7">
                  <c:v>0.5734062755207463</c:v>
                </c:pt>
                <c:pt idx="8">
                  <c:v>0.58515085025175262</c:v>
                </c:pt>
                <c:pt idx="9">
                  <c:v>0.49059494813334625</c:v>
                </c:pt>
                <c:pt idx="10">
                  <c:v>0.55550765096877086</c:v>
                </c:pt>
                <c:pt idx="11">
                  <c:v>0.46692690187421237</c:v>
                </c:pt>
                <c:pt idx="12">
                  <c:v>0.4795212363915442</c:v>
                </c:pt>
                <c:pt idx="13">
                  <c:v>0.5607135477649976</c:v>
                </c:pt>
                <c:pt idx="14">
                  <c:v>0.49911043567631497</c:v>
                </c:pt>
                <c:pt idx="15">
                  <c:v>0.47518298906135548</c:v>
                </c:pt>
                <c:pt idx="16">
                  <c:v>0.42137083248730067</c:v>
                </c:pt>
                <c:pt idx="17">
                  <c:v>0.43006521682739063</c:v>
                </c:pt>
                <c:pt idx="18">
                  <c:v>0.42606687341173188</c:v>
                </c:pt>
                <c:pt idx="19">
                  <c:v>0.45828618657325859</c:v>
                </c:pt>
                <c:pt idx="20">
                  <c:v>0.56070460292514146</c:v>
                </c:pt>
                <c:pt idx="21">
                  <c:v>0.56228783957966399</c:v>
                </c:pt>
                <c:pt idx="22">
                  <c:v>0.5399794089786516</c:v>
                </c:pt>
                <c:pt idx="23">
                  <c:v>0.50699262855747462</c:v>
                </c:pt>
                <c:pt idx="24">
                  <c:v>0.49544110680493003</c:v>
                </c:pt>
                <c:pt idx="25">
                  <c:v>0.45583530045269827</c:v>
                </c:pt>
                <c:pt idx="26">
                  <c:v>0.42499008507096403</c:v>
                </c:pt>
                <c:pt idx="27">
                  <c:v>0.33086450332190775</c:v>
                </c:pt>
                <c:pt idx="28">
                  <c:v>0.26482446782383673</c:v>
                </c:pt>
                <c:pt idx="29">
                  <c:v>0.20160506206377127</c:v>
                </c:pt>
                <c:pt idx="30">
                  <c:v>0.14987316411536877</c:v>
                </c:pt>
                <c:pt idx="31">
                  <c:v>0.20911140903752634</c:v>
                </c:pt>
                <c:pt idx="32">
                  <c:v>0.2063011029882027</c:v>
                </c:pt>
                <c:pt idx="33">
                  <c:v>0.17765972576909972</c:v>
                </c:pt>
                <c:pt idx="34">
                  <c:v>0.14123633787522483</c:v>
                </c:pt>
                <c:pt idx="35">
                  <c:v>9.2622837036556716E-2</c:v>
                </c:pt>
                <c:pt idx="36">
                  <c:v>0.11297958876993253</c:v>
                </c:pt>
                <c:pt idx="37">
                  <c:v>0.16245349801379838</c:v>
                </c:pt>
                <c:pt idx="38">
                  <c:v>0.19510216348841602</c:v>
                </c:pt>
                <c:pt idx="39">
                  <c:v>0.16144273111006369</c:v>
                </c:pt>
                <c:pt idx="40">
                  <c:v>0.15275729160982965</c:v>
                </c:pt>
                <c:pt idx="41">
                  <c:v>0.14413446598858815</c:v>
                </c:pt>
                <c:pt idx="42">
                  <c:v>0.17230176669531994</c:v>
                </c:pt>
                <c:pt idx="43">
                  <c:v>0.15847304427785192</c:v>
                </c:pt>
                <c:pt idx="44">
                  <c:v>0.10607417240105432</c:v>
                </c:pt>
                <c:pt idx="45">
                  <c:v>9.3497727563434552E-2</c:v>
                </c:pt>
                <c:pt idx="46">
                  <c:v>5.131386280225736E-2</c:v>
                </c:pt>
                <c:pt idx="47">
                  <c:v>7.3935362798231985E-2</c:v>
                </c:pt>
                <c:pt idx="48">
                  <c:v>0.11877584499665916</c:v>
                </c:pt>
                <c:pt idx="49">
                  <c:v>9.7603409057365864E-2</c:v>
                </c:pt>
                <c:pt idx="50">
                  <c:v>5.4265659954757073E-2</c:v>
                </c:pt>
                <c:pt idx="51">
                  <c:v>7.2423684862558124E-2</c:v>
                </c:pt>
                <c:pt idx="52">
                  <c:v>7.2155339666876372E-2</c:v>
                </c:pt>
                <c:pt idx="53">
                  <c:v>5.6832828993446105E-2</c:v>
                </c:pt>
                <c:pt idx="54">
                  <c:v>9.2552257990647924E-3</c:v>
                </c:pt>
                <c:pt idx="55">
                  <c:v>-2.9517971524950504E-5</c:v>
                </c:pt>
                <c:pt idx="56">
                  <c:v>6.0887524900197221E-3</c:v>
                </c:pt>
                <c:pt idx="57">
                  <c:v>3.6930560313713556E-2</c:v>
                </c:pt>
                <c:pt idx="58">
                  <c:v>-2.8196818678256741E-2</c:v>
                </c:pt>
                <c:pt idx="59">
                  <c:v>-3.7767797324240515E-2</c:v>
                </c:pt>
                <c:pt idx="60">
                  <c:v>-1.7937087363356308E-2</c:v>
                </c:pt>
                <c:pt idx="61">
                  <c:v>7.293354073435343E-2</c:v>
                </c:pt>
                <c:pt idx="62">
                  <c:v>0.11375778983740981</c:v>
                </c:pt>
                <c:pt idx="63">
                  <c:v>0.11118167595886441</c:v>
                </c:pt>
                <c:pt idx="64">
                  <c:v>0.12789958164984006</c:v>
                </c:pt>
                <c:pt idx="65">
                  <c:v>0.14171935922745216</c:v>
                </c:pt>
                <c:pt idx="66">
                  <c:v>0.19562096420006747</c:v>
                </c:pt>
                <c:pt idx="67">
                  <c:v>0.19876060298954457</c:v>
                </c:pt>
                <c:pt idx="68">
                  <c:v>0.18663140014472757</c:v>
                </c:pt>
                <c:pt idx="69">
                  <c:v>0.13290869196923327</c:v>
                </c:pt>
                <c:pt idx="70">
                  <c:v>0.10768424357514506</c:v>
                </c:pt>
                <c:pt idx="71">
                  <c:v>3.523998558091801E-2</c:v>
                </c:pt>
                <c:pt idx="72">
                  <c:v>6.6314359240869258E-2</c:v>
                </c:pt>
                <c:pt idx="73">
                  <c:v>0.10397213503488056</c:v>
                </c:pt>
                <c:pt idx="74">
                  <c:v>0.1014854695548959</c:v>
                </c:pt>
                <c:pt idx="75">
                  <c:v>0.13320387168448344</c:v>
                </c:pt>
                <c:pt idx="76">
                  <c:v>0.11456282542445506</c:v>
                </c:pt>
                <c:pt idx="77">
                  <c:v>0.12728238769977174</c:v>
                </c:pt>
                <c:pt idx="78">
                  <c:v>0.10633357275688016</c:v>
                </c:pt>
                <c:pt idx="79">
                  <c:v>0.1476587328918757</c:v>
                </c:pt>
                <c:pt idx="80">
                  <c:v>0.17541457096522861</c:v>
                </c:pt>
                <c:pt idx="81">
                  <c:v>0.14450120442268655</c:v>
                </c:pt>
                <c:pt idx="82">
                  <c:v>0.14663902114828509</c:v>
                </c:pt>
                <c:pt idx="83">
                  <c:v>0.13103027559946079</c:v>
                </c:pt>
                <c:pt idx="84">
                  <c:v>0.19082653003721939</c:v>
                </c:pt>
                <c:pt idx="85">
                  <c:v>0.19031667416542408</c:v>
                </c:pt>
                <c:pt idx="86">
                  <c:v>0.18488715637279607</c:v>
                </c:pt>
                <c:pt idx="87">
                  <c:v>0.19392144462741623</c:v>
                </c:pt>
                <c:pt idx="88">
                  <c:v>0.1659151510380934</c:v>
                </c:pt>
                <c:pt idx="89">
                  <c:v>0.14634384143303492</c:v>
                </c:pt>
                <c:pt idx="90">
                  <c:v>0.10711177382435744</c:v>
                </c:pt>
                <c:pt idx="91">
                  <c:v>7.4910350342542786E-2</c:v>
                </c:pt>
                <c:pt idx="92">
                  <c:v>7.1940663510331015E-2</c:v>
                </c:pt>
                <c:pt idx="93">
                  <c:v>8.7146891265632354E-2</c:v>
                </c:pt>
                <c:pt idx="94">
                  <c:v>9.1851877029919704E-2</c:v>
                </c:pt>
                <c:pt idx="95">
                  <c:v>0.11846277560169716</c:v>
                </c:pt>
                <c:pt idx="96">
                  <c:v>0.15544968840650375</c:v>
                </c:pt>
                <c:pt idx="97">
                  <c:v>0.18078147487886453</c:v>
                </c:pt>
                <c:pt idx="98">
                  <c:v>0.1636342168747984</c:v>
                </c:pt>
                <c:pt idx="99">
                  <c:v>0.15022590193056495</c:v>
                </c:pt>
                <c:pt idx="100">
                  <c:v>0.1482490923223756</c:v>
                </c:pt>
                <c:pt idx="101">
                  <c:v>0.21563951579792895</c:v>
                </c:pt>
                <c:pt idx="102">
                  <c:v>0.26380747842281016</c:v>
                </c:pt>
                <c:pt idx="103">
                  <c:v>0.3420927168430441</c:v>
                </c:pt>
                <c:pt idx="104">
                  <c:v>0.35118961897665657</c:v>
                </c:pt>
                <c:pt idx="105">
                  <c:v>0.33708360652365066</c:v>
                </c:pt>
                <c:pt idx="106">
                  <c:v>0.31559810118939535</c:v>
                </c:pt>
                <c:pt idx="107">
                  <c:v>0.32305809762934934</c:v>
                </c:pt>
                <c:pt idx="108">
                  <c:v>0.39599432181565941</c:v>
                </c:pt>
                <c:pt idx="109">
                  <c:v>0.42858037341128452</c:v>
                </c:pt>
                <c:pt idx="110">
                  <c:v>0.42395589120570198</c:v>
                </c:pt>
                <c:pt idx="111">
                  <c:v>0.50556861005238996</c:v>
                </c:pt>
                <c:pt idx="112">
                  <c:v>0.53485401574112923</c:v>
                </c:pt>
                <c:pt idx="113">
                  <c:v>0.54944304954636247</c:v>
                </c:pt>
                <c:pt idx="114">
                  <c:v>0.65167362426126818</c:v>
                </c:pt>
                <c:pt idx="115">
                  <c:v>0.76090800858346852</c:v>
                </c:pt>
                <c:pt idx="116">
                  <c:v>0.71912666161581384</c:v>
                </c:pt>
                <c:pt idx="117">
                  <c:v>0.69976108332744458</c:v>
                </c:pt>
                <c:pt idx="118">
                  <c:v>0.6693754623364101</c:v>
                </c:pt>
                <c:pt idx="119">
                  <c:v>0.66232692852983521</c:v>
                </c:pt>
                <c:pt idx="120">
                  <c:v>0.66998371144662228</c:v>
                </c:pt>
                <c:pt idx="121">
                  <c:v>0.61737910825313547</c:v>
                </c:pt>
                <c:pt idx="122">
                  <c:v>0.53692921858773501</c:v>
                </c:pt>
                <c:pt idx="123">
                  <c:v>0.57432759402592026</c:v>
                </c:pt>
                <c:pt idx="124">
                  <c:v>0.65502793920729041</c:v>
                </c:pt>
                <c:pt idx="125">
                  <c:v>0.64099348547313273</c:v>
                </c:pt>
                <c:pt idx="126">
                  <c:v>0.6170839285378853</c:v>
                </c:pt>
                <c:pt idx="127">
                  <c:v>0.59690436982261486</c:v>
                </c:pt>
                <c:pt idx="128">
                  <c:v>0.58783430220857058</c:v>
                </c:pt>
                <c:pt idx="129">
                  <c:v>0.5893638698239565</c:v>
                </c:pt>
                <c:pt idx="130">
                  <c:v>0.62953514561752044</c:v>
                </c:pt>
                <c:pt idx="131">
                  <c:v>0.60151096234848578</c:v>
                </c:pt>
                <c:pt idx="132">
                  <c:v>0.62440080754014216</c:v>
                </c:pt>
                <c:pt idx="133">
                  <c:v>0.66043062248035045</c:v>
                </c:pt>
                <c:pt idx="134">
                  <c:v>0.74230274168286425</c:v>
                </c:pt>
                <c:pt idx="135">
                  <c:v>0.73249025236076681</c:v>
                </c:pt>
                <c:pt idx="136">
                  <c:v>0.65345364739262402</c:v>
                </c:pt>
                <c:pt idx="137">
                  <c:v>0.6427824534443447</c:v>
                </c:pt>
                <c:pt idx="138">
                  <c:v>0.54990818121887752</c:v>
                </c:pt>
                <c:pt idx="139">
                  <c:v>0.57837066164085926</c:v>
                </c:pt>
                <c:pt idx="140">
                  <c:v>0.50343079332679164</c:v>
                </c:pt>
                <c:pt idx="141">
                  <c:v>0.48882386984184634</c:v>
                </c:pt>
                <c:pt idx="142">
                  <c:v>0.5430474890492798</c:v>
                </c:pt>
                <c:pt idx="143">
                  <c:v>0.60787968832600003</c:v>
                </c:pt>
                <c:pt idx="144">
                  <c:v>0.69747120432429344</c:v>
                </c:pt>
                <c:pt idx="145">
                  <c:v>0.65885633066568405</c:v>
                </c:pt>
                <c:pt idx="146">
                  <c:v>0.71090635378809508</c:v>
                </c:pt>
                <c:pt idx="147">
                  <c:v>0.78876223989523808</c:v>
                </c:pt>
                <c:pt idx="148">
                  <c:v>0.78192838224520855</c:v>
                </c:pt>
                <c:pt idx="149">
                  <c:v>0.73789293563382707</c:v>
                </c:pt>
                <c:pt idx="150">
                  <c:v>0.74515614559694732</c:v>
                </c:pt>
                <c:pt idx="151">
                  <c:v>0.71624642318216258</c:v>
                </c:pt>
                <c:pt idx="152">
                  <c:v>0.71378659222174634</c:v>
                </c:pt>
                <c:pt idx="153">
                  <c:v>0.71405493741742809</c:v>
                </c:pt>
              </c:numCache>
            </c:numRef>
          </c:val>
          <c:smooth val="0"/>
          <c:extLst xmlns:c16r2="http://schemas.microsoft.com/office/drawing/2015/06/chart">
            <c:ext xmlns:c16="http://schemas.microsoft.com/office/drawing/2014/chart" uri="{C3380CC4-5D6E-409C-BE32-E72D297353CC}">
              <c16:uniqueId val="{00000004-CFC9-4147-B884-D36A095E843F}"/>
            </c:ext>
          </c:extLst>
        </c:ser>
        <c:ser>
          <c:idx val="5"/>
          <c:order val="5"/>
          <c:tx>
            <c:strRef>
              <c:f>Лист2!$N$19</c:f>
              <c:strCache>
                <c:ptCount val="1"/>
                <c:pt idx="0">
                  <c:v>Platinum</c:v>
                </c:pt>
              </c:strCache>
            </c:strRef>
          </c:tx>
          <c:spPr>
            <a:ln w="19050" cap="rnd">
              <a:solidFill>
                <a:schemeClr val="accent6"/>
              </a:solidFill>
              <a:round/>
            </a:ln>
            <a:effectLst/>
          </c:spPr>
          <c:marker>
            <c:symbol val="none"/>
          </c:marker>
          <c:cat>
            <c:numRef>
              <c:f>Лист2!$H$20:$H$173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Лист2!$N$20:$N$173</c:f>
              <c:numCache>
                <c:formatCode>0%</c:formatCode>
                <c:ptCount val="154"/>
                <c:pt idx="0">
                  <c:v>0.14604916875280827</c:v>
                </c:pt>
                <c:pt idx="1">
                  <c:v>0.17202644585660187</c:v>
                </c:pt>
                <c:pt idx="2">
                  <c:v>0.13625393157455545</c:v>
                </c:pt>
                <c:pt idx="3">
                  <c:v>0.15405353360292695</c:v>
                </c:pt>
                <c:pt idx="4">
                  <c:v>0.14676808524295515</c:v>
                </c:pt>
                <c:pt idx="5">
                  <c:v>0.13518197573656843</c:v>
                </c:pt>
                <c:pt idx="6">
                  <c:v>0.12957185955452855</c:v>
                </c:pt>
                <c:pt idx="7">
                  <c:v>0.1584183837216766</c:v>
                </c:pt>
                <c:pt idx="8">
                  <c:v>0.12209384427755299</c:v>
                </c:pt>
                <c:pt idx="9">
                  <c:v>-1.4577315617177011E-2</c:v>
                </c:pt>
                <c:pt idx="10">
                  <c:v>2.50850503883433E-2</c:v>
                </c:pt>
                <c:pt idx="11">
                  <c:v>-6.6313627318826729E-2</c:v>
                </c:pt>
                <c:pt idx="12">
                  <c:v>-3.7601899993581211E-2</c:v>
                </c:pt>
                <c:pt idx="13">
                  <c:v>6.4099107773284425E-2</c:v>
                </c:pt>
                <c:pt idx="14">
                  <c:v>6.2590666923422633E-2</c:v>
                </c:pt>
                <c:pt idx="15">
                  <c:v>1.7915142178573706E-2</c:v>
                </c:pt>
                <c:pt idx="16">
                  <c:v>-5.5972783875730125E-2</c:v>
                </c:pt>
                <c:pt idx="17">
                  <c:v>-7.3201104050324317E-2</c:v>
                </c:pt>
                <c:pt idx="18">
                  <c:v>-8.4780794659477632E-2</c:v>
                </c:pt>
                <c:pt idx="19">
                  <c:v>-6.7167340650876262E-2</c:v>
                </c:pt>
                <c:pt idx="20">
                  <c:v>4.2204249309968578E-2</c:v>
                </c:pt>
                <c:pt idx="21">
                  <c:v>5.0022466140317023E-2</c:v>
                </c:pt>
                <c:pt idx="22">
                  <c:v>1.1849284292958284E-2</c:v>
                </c:pt>
                <c:pt idx="23">
                  <c:v>1.5630014763463596E-2</c:v>
                </c:pt>
                <c:pt idx="24">
                  <c:v>5.1987485941222156E-2</c:v>
                </c:pt>
                <c:pt idx="25">
                  <c:v>7.4876436228255905E-2</c:v>
                </c:pt>
                <c:pt idx="26">
                  <c:v>1.608086587866997E-2</c:v>
                </c:pt>
                <c:pt idx="27">
                  <c:v>-4.1614877836716135E-2</c:v>
                </c:pt>
                <c:pt idx="28">
                  <c:v>-5.3101025069978824E-2</c:v>
                </c:pt>
                <c:pt idx="29">
                  <c:v>-8.1950060979523731E-2</c:v>
                </c:pt>
                <c:pt idx="30">
                  <c:v>-0.1004055068556583</c:v>
                </c:pt>
                <c:pt idx="31">
                  <c:v>-3.9674620263874583E-2</c:v>
                </c:pt>
                <c:pt idx="32">
                  <c:v>-6.4856537646832413E-2</c:v>
                </c:pt>
                <c:pt idx="33">
                  <c:v>-9.2701713845561362E-2</c:v>
                </c:pt>
                <c:pt idx="34">
                  <c:v>-8.845240387701403E-2</c:v>
                </c:pt>
                <c:pt idx="35">
                  <c:v>-0.12981149838457551</c:v>
                </c:pt>
                <c:pt idx="36">
                  <c:v>-8.790679761217024E-2</c:v>
                </c:pt>
                <c:pt idx="37">
                  <c:v>-9.5237178252776222E-2</c:v>
                </c:pt>
                <c:pt idx="38">
                  <c:v>-6.8220039797162957E-2</c:v>
                </c:pt>
                <c:pt idx="39">
                  <c:v>-8.188587200718922E-2</c:v>
                </c:pt>
                <c:pt idx="40">
                  <c:v>-6.5235252583606185E-2</c:v>
                </c:pt>
                <c:pt idx="41">
                  <c:v>-6.748828551254904E-2</c:v>
                </c:pt>
                <c:pt idx="42">
                  <c:v>-4.2184992618268247E-2</c:v>
                </c:pt>
                <c:pt idx="43">
                  <c:v>-7.1615636433660756E-2</c:v>
                </c:pt>
                <c:pt idx="44">
                  <c:v>-0.12736375890621998</c:v>
                </c:pt>
                <c:pt idx="45">
                  <c:v>-0.19137300211823616</c:v>
                </c:pt>
                <c:pt idx="46">
                  <c:v>-0.22439180948713022</c:v>
                </c:pt>
                <c:pt idx="47">
                  <c:v>-0.21989858142371155</c:v>
                </c:pt>
                <c:pt idx="48">
                  <c:v>-0.20248411322934723</c:v>
                </c:pt>
                <c:pt idx="49">
                  <c:v>-0.23155529879966619</c:v>
                </c:pt>
                <c:pt idx="50">
                  <c:v>-0.26911868540984651</c:v>
                </c:pt>
                <c:pt idx="51">
                  <c:v>-0.26099878040952573</c:v>
                </c:pt>
                <c:pt idx="52">
                  <c:v>-0.26798895949675849</c:v>
                </c:pt>
                <c:pt idx="53">
                  <c:v>-0.30109763142692092</c:v>
                </c:pt>
                <c:pt idx="54">
                  <c:v>-0.35215995891905771</c:v>
                </c:pt>
                <c:pt idx="55">
                  <c:v>-0.36831632325566466</c:v>
                </c:pt>
                <c:pt idx="56">
                  <c:v>-0.38097438860003852</c:v>
                </c:pt>
                <c:pt idx="57">
                  <c:v>-0.37293151036651906</c:v>
                </c:pt>
                <c:pt idx="58">
                  <c:v>-0.43179921689453749</c:v>
                </c:pt>
                <c:pt idx="59">
                  <c:v>-0.44809037807304708</c:v>
                </c:pt>
                <c:pt idx="60">
                  <c:v>-0.45102381410873615</c:v>
                </c:pt>
                <c:pt idx="61">
                  <c:v>-0.40987868284228768</c:v>
                </c:pt>
                <c:pt idx="62">
                  <c:v>-0.37882405802683106</c:v>
                </c:pt>
                <c:pt idx="63">
                  <c:v>-0.36183965594710832</c:v>
                </c:pt>
                <c:pt idx="64">
                  <c:v>-0.33509211117530013</c:v>
                </c:pt>
                <c:pt idx="65">
                  <c:v>-0.36829064766673092</c:v>
                </c:pt>
                <c:pt idx="66">
                  <c:v>-0.30194492586173705</c:v>
                </c:pt>
                <c:pt idx="67">
                  <c:v>-0.28002439180948713</c:v>
                </c:pt>
                <c:pt idx="68">
                  <c:v>-0.32812760767700111</c:v>
                </c:pt>
                <c:pt idx="69">
                  <c:v>-0.38433789075036917</c:v>
                </c:pt>
                <c:pt idx="70">
                  <c:v>-0.38690544964375129</c:v>
                </c:pt>
                <c:pt idx="71">
                  <c:v>-0.4105013158739329</c:v>
                </c:pt>
                <c:pt idx="72">
                  <c:v>-0.37662879517298931</c:v>
                </c:pt>
                <c:pt idx="73">
                  <c:v>-0.35321265806534441</c:v>
                </c:pt>
                <c:pt idx="74">
                  <c:v>-0.38194364208229026</c:v>
                </c:pt>
                <c:pt idx="75">
                  <c:v>-0.3832466782206817</c:v>
                </c:pt>
                <c:pt idx="76">
                  <c:v>-0.40286924706335459</c:v>
                </c:pt>
                <c:pt idx="77">
                  <c:v>-0.40257397779061554</c:v>
                </c:pt>
                <c:pt idx="78">
                  <c:v>-0.4101675332177932</c:v>
                </c:pt>
                <c:pt idx="79">
                  <c:v>-0.37563386610180372</c:v>
                </c:pt>
                <c:pt idx="80">
                  <c:v>-0.38115411772257524</c:v>
                </c:pt>
                <c:pt idx="81">
                  <c:v>-0.40881956479876758</c:v>
                </c:pt>
                <c:pt idx="82">
                  <c:v>-0.40044290390910853</c:v>
                </c:pt>
                <c:pt idx="83">
                  <c:v>-0.4176776429809359</c:v>
                </c:pt>
                <c:pt idx="84">
                  <c:v>-0.36445214712112461</c:v>
                </c:pt>
                <c:pt idx="85">
                  <c:v>-0.36628795172989281</c:v>
                </c:pt>
                <c:pt idx="86">
                  <c:v>-0.38727132678605813</c:v>
                </c:pt>
                <c:pt idx="87">
                  <c:v>-0.40686180114256376</c:v>
                </c:pt>
                <c:pt idx="88">
                  <c:v>-0.41926311059759935</c:v>
                </c:pt>
                <c:pt idx="89">
                  <c:v>-0.43199178381154124</c:v>
                </c:pt>
                <c:pt idx="90">
                  <c:v>-0.46594775017651968</c:v>
                </c:pt>
                <c:pt idx="91">
                  <c:v>-0.48333654278195015</c:v>
                </c:pt>
                <c:pt idx="92">
                  <c:v>-0.48341356954875159</c:v>
                </c:pt>
                <c:pt idx="93">
                  <c:v>-0.46731497528724564</c:v>
                </c:pt>
                <c:pt idx="94">
                  <c:v>-0.4568393350022466</c:v>
                </c:pt>
                <c:pt idx="95">
                  <c:v>-0.49216252647795111</c:v>
                </c:pt>
                <c:pt idx="96">
                  <c:v>-0.4821426278965274</c:v>
                </c:pt>
                <c:pt idx="97">
                  <c:v>-0.47483792284485526</c:v>
                </c:pt>
                <c:pt idx="98">
                  <c:v>-0.45900892226715462</c:v>
                </c:pt>
                <c:pt idx="99">
                  <c:v>-0.43045766737274538</c:v>
                </c:pt>
                <c:pt idx="100">
                  <c:v>-0.4649528211053342</c:v>
                </c:pt>
                <c:pt idx="101">
                  <c:v>-0.48122472559214324</c:v>
                </c:pt>
                <c:pt idx="102">
                  <c:v>-0.45827716798254059</c:v>
                </c:pt>
                <c:pt idx="103">
                  <c:v>-0.44852686308492207</c:v>
                </c:pt>
                <c:pt idx="104">
                  <c:v>-0.39360677835547853</c:v>
                </c:pt>
                <c:pt idx="105">
                  <c:v>-0.42405802683099048</c:v>
                </c:pt>
                <c:pt idx="106">
                  <c:v>-0.42114384748700184</c:v>
                </c:pt>
                <c:pt idx="107">
                  <c:v>-0.40673342319789463</c:v>
                </c:pt>
                <c:pt idx="108">
                  <c:v>-0.3662237627575583</c:v>
                </c:pt>
                <c:pt idx="109">
                  <c:v>-0.38307978689261191</c:v>
                </c:pt>
                <c:pt idx="110">
                  <c:v>-0.51280569998074332</c:v>
                </c:pt>
                <c:pt idx="111">
                  <c:v>-0.51610501315873936</c:v>
                </c:pt>
                <c:pt idx="112">
                  <c:v>-0.4927659028178959</c:v>
                </c:pt>
                <c:pt idx="113">
                  <c:v>-0.47315617176969005</c:v>
                </c:pt>
                <c:pt idx="114">
                  <c:v>-0.44499646960652162</c:v>
                </c:pt>
                <c:pt idx="115">
                  <c:v>-0.39641183644649847</c:v>
                </c:pt>
                <c:pt idx="116">
                  <c:v>-0.41740804929713082</c:v>
                </c:pt>
                <c:pt idx="117">
                  <c:v>-0.43753129212401309</c:v>
                </c:pt>
                <c:pt idx="118">
                  <c:v>-0.41488542268438289</c:v>
                </c:pt>
                <c:pt idx="119">
                  <c:v>-0.34013736440079601</c:v>
                </c:pt>
                <c:pt idx="120">
                  <c:v>-0.29973040631619485</c:v>
                </c:pt>
                <c:pt idx="121">
                  <c:v>-0.22543167083894988</c:v>
                </c:pt>
                <c:pt idx="122">
                  <c:v>-0.24192823672893005</c:v>
                </c:pt>
                <c:pt idx="123">
                  <c:v>-0.22407728352269085</c:v>
                </c:pt>
                <c:pt idx="124">
                  <c:v>-0.22074587585852756</c:v>
                </c:pt>
                <c:pt idx="125">
                  <c:v>-0.27851595095962522</c:v>
                </c:pt>
                <c:pt idx="126">
                  <c:v>-0.30259965337954942</c:v>
                </c:pt>
                <c:pt idx="127">
                  <c:v>-0.35250657936966434</c:v>
                </c:pt>
                <c:pt idx="128">
                  <c:v>-0.37531934013736445</c:v>
                </c:pt>
                <c:pt idx="129">
                  <c:v>-0.34713396238526228</c:v>
                </c:pt>
                <c:pt idx="130">
                  <c:v>-0.3336863726811734</c:v>
                </c:pt>
                <c:pt idx="131">
                  <c:v>-0.39367738622504655</c:v>
                </c:pt>
                <c:pt idx="132">
                  <c:v>-0.36186533153604217</c:v>
                </c:pt>
                <c:pt idx="133">
                  <c:v>-0.3264009243212016</c:v>
                </c:pt>
                <c:pt idx="134">
                  <c:v>-0.33034212722254319</c:v>
                </c:pt>
                <c:pt idx="135">
                  <c:v>-0.3805764169715643</c:v>
                </c:pt>
                <c:pt idx="136">
                  <c:v>-0.38482572694011175</c:v>
                </c:pt>
                <c:pt idx="137">
                  <c:v>-0.38597470954490021</c:v>
                </c:pt>
                <c:pt idx="138">
                  <c:v>-0.44203735798189869</c:v>
                </c:pt>
                <c:pt idx="139">
                  <c:v>-0.41674690288208494</c:v>
                </c:pt>
                <c:pt idx="140">
                  <c:v>-0.43434110019898586</c:v>
                </c:pt>
                <c:pt idx="141">
                  <c:v>-0.41288272674754478</c:v>
                </c:pt>
                <c:pt idx="142">
                  <c:v>-0.36513896912510435</c:v>
                </c:pt>
                <c:pt idx="143">
                  <c:v>-0.35108158418383728</c:v>
                </c:pt>
                <c:pt idx="144">
                  <c:v>-0.32392964888632136</c:v>
                </c:pt>
                <c:pt idx="145">
                  <c:v>-0.3845240387701393</c:v>
                </c:pt>
                <c:pt idx="146">
                  <c:v>-0.37697541562359593</c:v>
                </c:pt>
                <c:pt idx="147">
                  <c:v>-0.32554079209191866</c:v>
                </c:pt>
                <c:pt idx="148">
                  <c:v>-0.31784453430900572</c:v>
                </c:pt>
                <c:pt idx="149">
                  <c:v>-0.37695615893189549</c:v>
                </c:pt>
                <c:pt idx="150">
                  <c:v>-0.38993516913794213</c:v>
                </c:pt>
                <c:pt idx="151">
                  <c:v>-0.40625200590538546</c:v>
                </c:pt>
                <c:pt idx="152">
                  <c:v>-0.4088837537711022</c:v>
                </c:pt>
                <c:pt idx="153">
                  <c:v>-0.42749855574812257</c:v>
                </c:pt>
              </c:numCache>
            </c:numRef>
          </c:val>
          <c:smooth val="0"/>
          <c:extLst xmlns:c16r2="http://schemas.microsoft.com/office/drawing/2015/06/chart">
            <c:ext xmlns:c16="http://schemas.microsoft.com/office/drawing/2014/chart" uri="{C3380CC4-5D6E-409C-BE32-E72D297353CC}">
              <c16:uniqueId val="{00000005-CFC9-4147-B884-D36A095E843F}"/>
            </c:ext>
          </c:extLst>
        </c:ser>
        <c:dLbls>
          <c:showLegendKey val="0"/>
          <c:showVal val="0"/>
          <c:showCatName val="0"/>
          <c:showSerName val="0"/>
          <c:showPercent val="0"/>
          <c:showBubbleSize val="0"/>
        </c:dLbls>
        <c:marker val="1"/>
        <c:smooth val="0"/>
        <c:axId val="194402304"/>
        <c:axId val="186859520"/>
      </c:lineChart>
      <c:dateAx>
        <c:axId val="194402304"/>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102C69"/>
                </a:solidFill>
                <a:latin typeface="Arial Narrow" panose="020B0604020202020204" pitchFamily="34" charset="0"/>
                <a:ea typeface="+mn-ea"/>
                <a:cs typeface="Arial Narrow" panose="020B0604020202020204" pitchFamily="34" charset="0"/>
              </a:defRPr>
            </a:pPr>
            <a:endParaRPr lang="ru-RU"/>
          </a:p>
        </c:txPr>
        <c:crossAx val="186859520"/>
        <c:crosses val="autoZero"/>
        <c:auto val="1"/>
        <c:lblOffset val="100"/>
        <c:baseTimeUnit val="months"/>
      </c:dateAx>
      <c:valAx>
        <c:axId val="186859520"/>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102C69"/>
                </a:solidFill>
                <a:latin typeface="Arial Narrow" panose="020B0604020202020204" pitchFamily="34" charset="0"/>
                <a:ea typeface="+mn-ea"/>
                <a:cs typeface="Arial Narrow" panose="020B0604020202020204" pitchFamily="34" charset="0"/>
              </a:defRPr>
            </a:pPr>
            <a:endParaRPr lang="ru-RU"/>
          </a:p>
        </c:txPr>
        <c:crossAx val="194402304"/>
        <c:crosses val="autoZero"/>
        <c:crossBetween val="between"/>
      </c:valAx>
      <c:spPr>
        <a:noFill/>
        <a:ln>
          <a:noFill/>
        </a:ln>
        <a:effectLst/>
      </c:spPr>
    </c:plotArea>
    <c:legend>
      <c:legendPos val="b"/>
      <c:layout>
        <c:manualLayout>
          <c:xMode val="edge"/>
          <c:yMode val="edge"/>
          <c:x val="0.15342545154880399"/>
          <c:y val="3.1763371435199569E-2"/>
          <c:w val="0.62351368121773498"/>
          <c:h val="0.1586926298616583"/>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102C69"/>
              </a:solidFill>
              <a:latin typeface="Arial Narrow" panose="020B0604020202020204" pitchFamily="34" charset="0"/>
              <a:ea typeface="+mn-ea"/>
              <a:cs typeface="Arial Narrow" panose="020B0604020202020204" pitchFamily="34" charset="0"/>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0" i="0">
          <a:solidFill>
            <a:srgbClr val="102C69"/>
          </a:solidFill>
          <a:latin typeface="Arial Narrow" panose="020B0604020202020204" pitchFamily="34" charset="0"/>
          <a:cs typeface="Arial Narrow" panose="020B0604020202020204" pitchFamily="34" charset="0"/>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3970855143751"/>
          <c:y val="3.2868476919012027E-2"/>
          <c:w val="0.85376341661687694"/>
          <c:h val="0.81498506095961365"/>
        </c:manualLayout>
      </c:layout>
      <c:lineChart>
        <c:grouping val="standard"/>
        <c:varyColors val="0"/>
        <c:ser>
          <c:idx val="0"/>
          <c:order val="0"/>
          <c:tx>
            <c:strRef>
              <c:f>Лист3!$I$19</c:f>
              <c:strCache>
                <c:ptCount val="1"/>
                <c:pt idx="0">
                  <c:v>Palm oil</c:v>
                </c:pt>
              </c:strCache>
            </c:strRef>
          </c:tx>
          <c:spPr>
            <a:ln w="19050" cap="rnd">
              <a:solidFill>
                <a:schemeClr val="accent1"/>
              </a:solidFill>
              <a:round/>
            </a:ln>
            <a:effectLst/>
          </c:spPr>
          <c:marker>
            <c:symbol val="none"/>
          </c:marker>
          <c:cat>
            <c:numRef>
              <c:f>Лист3!$H$20:$H$173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Лист3!$I$20:$I$173</c:f>
              <c:numCache>
                <c:formatCode>0%</c:formatCode>
                <c:ptCount val="154"/>
                <c:pt idx="0">
                  <c:v>0.56890284999037166</c:v>
                </c:pt>
                <c:pt idx="1">
                  <c:v>0.59735461197766226</c:v>
                </c:pt>
                <c:pt idx="2">
                  <c:v>0.49448777200077032</c:v>
                </c:pt>
                <c:pt idx="3">
                  <c:v>0.46785336029270153</c:v>
                </c:pt>
                <c:pt idx="4">
                  <c:v>0.48050259965337938</c:v>
                </c:pt>
                <c:pt idx="5">
                  <c:v>0.43508087810514162</c:v>
                </c:pt>
                <c:pt idx="6">
                  <c:v>0.42433323704987491</c:v>
                </c:pt>
                <c:pt idx="7">
                  <c:v>0.45084729443481608</c:v>
                </c:pt>
                <c:pt idx="8">
                  <c:v>0.36872953976506828</c:v>
                </c:pt>
                <c:pt idx="9">
                  <c:v>0.25740179087232806</c:v>
                </c:pt>
                <c:pt idx="10">
                  <c:v>0.34000096283458525</c:v>
                </c:pt>
                <c:pt idx="11">
                  <c:v>0.34977373387252064</c:v>
                </c:pt>
                <c:pt idx="12">
                  <c:v>0.35218082033506648</c:v>
                </c:pt>
                <c:pt idx="13">
                  <c:v>0.37956142884652411</c:v>
                </c:pt>
                <c:pt idx="14">
                  <c:v>0.43864336606970911</c:v>
                </c:pt>
                <c:pt idx="15">
                  <c:v>0.48470296553052172</c:v>
                </c:pt>
                <c:pt idx="16">
                  <c:v>0.35398613518197575</c:v>
                </c:pt>
                <c:pt idx="17">
                  <c:v>0.23692952050837657</c:v>
                </c:pt>
                <c:pt idx="18">
                  <c:v>0.26713845561332561</c:v>
                </c:pt>
                <c:pt idx="19">
                  <c:v>0.23047852878875408</c:v>
                </c:pt>
                <c:pt idx="20">
                  <c:v>0.20520412093202389</c:v>
                </c:pt>
                <c:pt idx="21">
                  <c:v>6.6339302907760356E-2</c:v>
                </c:pt>
                <c:pt idx="22">
                  <c:v>3.8874446370113613E-2</c:v>
                </c:pt>
                <c:pt idx="23">
                  <c:v>1.5248892740227227E-2</c:v>
                </c:pt>
                <c:pt idx="24">
                  <c:v>6.4558058925476614E-2</c:v>
                </c:pt>
                <c:pt idx="25">
                  <c:v>0.10675428461390335</c:v>
                </c:pt>
                <c:pt idx="26">
                  <c:v>7.2958790679761298E-2</c:v>
                </c:pt>
                <c:pt idx="27">
                  <c:v>5.2101386481802292E-2</c:v>
                </c:pt>
                <c:pt idx="28">
                  <c:v>5.8480165607548651E-2</c:v>
                </c:pt>
                <c:pt idx="29">
                  <c:v>5.5362988638551824E-2</c:v>
                </c:pt>
                <c:pt idx="30">
                  <c:v>-4.5614288465241071E-3</c:v>
                </c:pt>
                <c:pt idx="31">
                  <c:v>-1.3949066050452541E-2</c:v>
                </c:pt>
                <c:pt idx="32">
                  <c:v>-5.5724051607933811E-3</c:v>
                </c:pt>
                <c:pt idx="33">
                  <c:v>3.4637974196032983E-2</c:v>
                </c:pt>
                <c:pt idx="34">
                  <c:v>8.8063258232235597E-2</c:v>
                </c:pt>
                <c:pt idx="35">
                  <c:v>6.6640188715578752E-2</c:v>
                </c:pt>
                <c:pt idx="36">
                  <c:v>3.8212497592913452E-2</c:v>
                </c:pt>
                <c:pt idx="37">
                  <c:v>8.8412285769304821E-2</c:v>
                </c:pt>
                <c:pt idx="38">
                  <c:v>0.14795156942037346</c:v>
                </c:pt>
                <c:pt idx="39">
                  <c:v>0.11523926439437715</c:v>
                </c:pt>
                <c:pt idx="40">
                  <c:v>8.1287309840169408E-2</c:v>
                </c:pt>
                <c:pt idx="41">
                  <c:v>3.730984016945893E-2</c:v>
                </c:pt>
                <c:pt idx="42">
                  <c:v>2.7452821105334202E-2</c:v>
                </c:pt>
                <c:pt idx="43">
                  <c:v>-6.2812921240130826E-2</c:v>
                </c:pt>
                <c:pt idx="44">
                  <c:v>-8.4404486809166235E-2</c:v>
                </c:pt>
                <c:pt idx="45">
                  <c:v>-8.0011554015020248E-2</c:v>
                </c:pt>
                <c:pt idx="46">
                  <c:v>-7.959031388407467E-2</c:v>
                </c:pt>
                <c:pt idx="47">
                  <c:v>-0.13388214904679374</c:v>
                </c:pt>
                <c:pt idx="48">
                  <c:v>-0.13388214904679374</c:v>
                </c:pt>
                <c:pt idx="49">
                  <c:v>-0.12979010206046604</c:v>
                </c:pt>
                <c:pt idx="50">
                  <c:v>-0.15889177739264393</c:v>
                </c:pt>
                <c:pt idx="51">
                  <c:v>-0.1782808588484498</c:v>
                </c:pt>
                <c:pt idx="52">
                  <c:v>-0.16070912767186596</c:v>
                </c:pt>
                <c:pt idx="53">
                  <c:v>-0.15040679761217024</c:v>
                </c:pt>
                <c:pt idx="54">
                  <c:v>-0.18159060273445027</c:v>
                </c:pt>
                <c:pt idx="55">
                  <c:v>-0.27621317157712311</c:v>
                </c:pt>
                <c:pt idx="56">
                  <c:v>-0.27847583285191602</c:v>
                </c:pt>
                <c:pt idx="57">
                  <c:v>-0.23374013094550361</c:v>
                </c:pt>
                <c:pt idx="58">
                  <c:v>-0.2679929713075293</c:v>
                </c:pt>
                <c:pt idx="59">
                  <c:v>-0.26899191218948582</c:v>
                </c:pt>
                <c:pt idx="60">
                  <c:v>-0.26387685345657619</c:v>
                </c:pt>
                <c:pt idx="61">
                  <c:v>-0.18258954361640678</c:v>
                </c:pt>
                <c:pt idx="62">
                  <c:v>-0.13832322357019056</c:v>
                </c:pt>
                <c:pt idx="63">
                  <c:v>-6.7253995763527863E-2</c:v>
                </c:pt>
                <c:pt idx="64">
                  <c:v>-9.3226458694396386E-2</c:v>
                </c:pt>
                <c:pt idx="65">
                  <c:v>-0.13563932216445218</c:v>
                </c:pt>
                <c:pt idx="66">
                  <c:v>-0.18380512227999235</c:v>
                </c:pt>
                <c:pt idx="67">
                  <c:v>-7.2044097823993902E-2</c:v>
                </c:pt>
                <c:pt idx="68">
                  <c:v>-3.9753032928942722E-2</c:v>
                </c:pt>
                <c:pt idx="69">
                  <c:v>-9.7643462353167676E-2</c:v>
                </c:pt>
                <c:pt idx="70">
                  <c:v>-7.6966589639899885E-2</c:v>
                </c:pt>
                <c:pt idx="71">
                  <c:v>-2.3469093009820918E-2</c:v>
                </c:pt>
                <c:pt idx="72">
                  <c:v>-7.0768341998844742E-3</c:v>
                </c:pt>
                <c:pt idx="73">
                  <c:v>-2.6802907760446693E-2</c:v>
                </c:pt>
                <c:pt idx="74">
                  <c:v>-6.2800885807818174E-2</c:v>
                </c:pt>
                <c:pt idx="75">
                  <c:v>-9.4863277488927422E-2</c:v>
                </c:pt>
                <c:pt idx="76">
                  <c:v>-8.1997400346620397E-2</c:v>
                </c:pt>
                <c:pt idx="77">
                  <c:v>-0.11522722896206428</c:v>
                </c:pt>
                <c:pt idx="78">
                  <c:v>-0.13287117273252458</c:v>
                </c:pt>
                <c:pt idx="79">
                  <c:v>-0.13591613710764483</c:v>
                </c:pt>
                <c:pt idx="80">
                  <c:v>-9.2227517812439763E-2</c:v>
                </c:pt>
                <c:pt idx="81">
                  <c:v>-0.10120595031773549</c:v>
                </c:pt>
                <c:pt idx="82">
                  <c:v>-0.12278548045445792</c:v>
                </c:pt>
                <c:pt idx="83">
                  <c:v>-0.18258954361640678</c:v>
                </c:pt>
                <c:pt idx="84">
                  <c:v>-0.15336751396110138</c:v>
                </c:pt>
                <c:pt idx="85">
                  <c:v>-0.14615829000577696</c:v>
                </c:pt>
                <c:pt idx="86">
                  <c:v>-0.15006980550741378</c:v>
                </c:pt>
                <c:pt idx="87">
                  <c:v>-0.15609955709609091</c:v>
                </c:pt>
                <c:pt idx="88">
                  <c:v>-0.17298526863084929</c:v>
                </c:pt>
                <c:pt idx="89">
                  <c:v>-0.20987386866936264</c:v>
                </c:pt>
                <c:pt idx="90">
                  <c:v>-0.25844887348353551</c:v>
                </c:pt>
                <c:pt idx="91">
                  <c:v>-0.26012179857500484</c:v>
                </c:pt>
                <c:pt idx="92">
                  <c:v>-0.27167581359522441</c:v>
                </c:pt>
                <c:pt idx="93">
                  <c:v>-0.29015020219526289</c:v>
                </c:pt>
                <c:pt idx="94">
                  <c:v>-0.35116984402079721</c:v>
                </c:pt>
                <c:pt idx="95">
                  <c:v>-0.35608030040439054</c:v>
                </c:pt>
                <c:pt idx="96">
                  <c:v>-0.29643269786250714</c:v>
                </c:pt>
                <c:pt idx="97">
                  <c:v>-0.2742995378393992</c:v>
                </c:pt>
                <c:pt idx="98">
                  <c:v>-0.31034565761602162</c:v>
                </c:pt>
                <c:pt idx="99">
                  <c:v>-0.29177498555748116</c:v>
                </c:pt>
                <c:pt idx="100">
                  <c:v>-0.32072020026959369</c:v>
                </c:pt>
                <c:pt idx="101">
                  <c:v>-0.33541546312343529</c:v>
                </c:pt>
                <c:pt idx="102">
                  <c:v>-0.34541690737531294</c:v>
                </c:pt>
                <c:pt idx="103">
                  <c:v>-0.29457924128634705</c:v>
                </c:pt>
                <c:pt idx="104">
                  <c:v>-0.30158386289235517</c:v>
                </c:pt>
                <c:pt idx="105">
                  <c:v>-0.28828471018678992</c:v>
                </c:pt>
                <c:pt idx="106">
                  <c:v>-0.17507943385326408</c:v>
                </c:pt>
                <c:pt idx="107">
                  <c:v>-8.0817927979973003E-2</c:v>
                </c:pt>
                <c:pt idx="108">
                  <c:v>-2.5045734642788253E-2</c:v>
                </c:pt>
                <c:pt idx="109">
                  <c:v>-0.12284565761602162</c:v>
                </c:pt>
                <c:pt idx="110">
                  <c:v>-0.23424561910263819</c:v>
                </c:pt>
                <c:pt idx="111">
                  <c:v>-0.26718659734257655</c:v>
                </c:pt>
                <c:pt idx="112">
                  <c:v>-0.30608511457731569</c:v>
                </c:pt>
                <c:pt idx="113">
                  <c:v>-0.20988590410167529</c:v>
                </c:pt>
                <c:pt idx="114">
                  <c:v>-0.16454843057962643</c:v>
                </c:pt>
                <c:pt idx="115">
                  <c:v>-8.4946081263238993E-2</c:v>
                </c:pt>
                <c:pt idx="116">
                  <c:v>-4.1714808395917569E-2</c:v>
                </c:pt>
                <c:pt idx="117">
                  <c:v>-1.3973136915077955E-2</c:v>
                </c:pt>
                <c:pt idx="118">
                  <c:v>0.10462401309455038</c:v>
                </c:pt>
                <c:pt idx="119">
                  <c:v>0.22324991750309309</c:v>
                </c:pt>
                <c:pt idx="120">
                  <c:v>0.19183275563258229</c:v>
                </c:pt>
                <c:pt idx="121">
                  <c:v>0.22744559984594659</c:v>
                </c:pt>
                <c:pt idx="122">
                  <c:v>0.24022722896206439</c:v>
                </c:pt>
                <c:pt idx="123">
                  <c:v>0.29747978047371459</c:v>
                </c:pt>
                <c:pt idx="124">
                  <c:v>0.36777874061236293</c:v>
                </c:pt>
                <c:pt idx="125">
                  <c:v>0.20886289235509325</c:v>
                </c:pt>
                <c:pt idx="126">
                  <c:v>0.27935441941074535</c:v>
                </c:pt>
                <c:pt idx="127">
                  <c:v>0.3742297323319852</c:v>
                </c:pt>
                <c:pt idx="128">
                  <c:v>0.42184190256114018</c:v>
                </c:pt>
                <c:pt idx="129">
                  <c:v>0.57694251877527436</c:v>
                </c:pt>
                <c:pt idx="130">
                  <c:v>0.61353023300596976</c:v>
                </c:pt>
                <c:pt idx="131">
                  <c:v>0.52884893125361065</c:v>
                </c:pt>
                <c:pt idx="132">
                  <c:v>0.61851290198343922</c:v>
                </c:pt>
                <c:pt idx="133">
                  <c:v>0.83222607356056222</c:v>
                </c:pt>
                <c:pt idx="134">
                  <c:v>1.1386481802426345</c:v>
                </c:pt>
                <c:pt idx="135">
                  <c:v>1.0252503369921047</c:v>
                </c:pt>
                <c:pt idx="136">
                  <c:v>1.0663874446370114</c:v>
                </c:pt>
                <c:pt idx="137">
                  <c:v>0.8066387444637011</c:v>
                </c:pt>
                <c:pt idx="138">
                  <c:v>0.2717119198921627</c:v>
                </c:pt>
                <c:pt idx="139">
                  <c:v>0.2347751781243983</c:v>
                </c:pt>
                <c:pt idx="140">
                  <c:v>9.4405931061043669E-2</c:v>
                </c:pt>
                <c:pt idx="141">
                  <c:v>6.993789716926635E-2</c:v>
                </c:pt>
                <c:pt idx="142">
                  <c:v>0.13823897554400166</c:v>
                </c:pt>
                <c:pt idx="143">
                  <c:v>0.13180001925669171</c:v>
                </c:pt>
                <c:pt idx="144">
                  <c:v>0.13370161756210286</c:v>
                </c:pt>
                <c:pt idx="145">
                  <c:v>0.14334199884459853</c:v>
                </c:pt>
                <c:pt idx="146">
                  <c:v>0.16991623339110329</c:v>
                </c:pt>
                <c:pt idx="147">
                  <c:v>0.20984979780473711</c:v>
                </c:pt>
                <c:pt idx="148">
                  <c:v>0.12418159060273437</c:v>
                </c:pt>
                <c:pt idx="149">
                  <c:v>-1.6741286347005557E-2</c:v>
                </c:pt>
                <c:pt idx="150">
                  <c:v>5.731272867321402E-2</c:v>
                </c:pt>
                <c:pt idx="151">
                  <c:v>3.6034084344309658E-2</c:v>
                </c:pt>
                <c:pt idx="152">
                  <c:v>-1.5405353360292695E-3</c:v>
                </c:pt>
                <c:pt idx="153">
                  <c:v>-3.2038320816483723E-2</c:v>
                </c:pt>
              </c:numCache>
            </c:numRef>
          </c:val>
          <c:smooth val="0"/>
          <c:extLst xmlns:c16r2="http://schemas.microsoft.com/office/drawing/2015/06/chart">
            <c:ext xmlns:c16="http://schemas.microsoft.com/office/drawing/2014/chart" uri="{C3380CC4-5D6E-409C-BE32-E72D297353CC}">
              <c16:uniqueId val="{00000000-7489-AF46-9775-DDB5E01CD04B}"/>
            </c:ext>
          </c:extLst>
        </c:ser>
        <c:ser>
          <c:idx val="1"/>
          <c:order val="1"/>
          <c:tx>
            <c:strRef>
              <c:f>Лист3!$J$19</c:f>
              <c:strCache>
                <c:ptCount val="1"/>
                <c:pt idx="0">
                  <c:v>Soybeans</c:v>
                </c:pt>
              </c:strCache>
            </c:strRef>
          </c:tx>
          <c:spPr>
            <a:ln w="19050" cap="rnd">
              <a:solidFill>
                <a:schemeClr val="accent2"/>
              </a:solidFill>
              <a:round/>
            </a:ln>
            <a:effectLst/>
          </c:spPr>
          <c:marker>
            <c:symbol val="none"/>
          </c:marker>
          <c:cat>
            <c:numRef>
              <c:f>Лист3!$H$20:$H$173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Лист3!$J$20:$J$173</c:f>
              <c:numCache>
                <c:formatCode>0%</c:formatCode>
                <c:ptCount val="154"/>
                <c:pt idx="0">
                  <c:v>0.30223914838946508</c:v>
                </c:pt>
                <c:pt idx="1">
                  <c:v>0.29863723960723121</c:v>
                </c:pt>
                <c:pt idx="2">
                  <c:v>0.26812425438193999</c:v>
                </c:pt>
                <c:pt idx="3">
                  <c:v>0.27691107644305779</c:v>
                </c:pt>
                <c:pt idx="4">
                  <c:v>0.27741580251445352</c:v>
                </c:pt>
                <c:pt idx="5">
                  <c:v>0.27608516105350112</c:v>
                </c:pt>
                <c:pt idx="6">
                  <c:v>0.276727539689823</c:v>
                </c:pt>
                <c:pt idx="7">
                  <c:v>0.26860603835918151</c:v>
                </c:pt>
                <c:pt idx="8">
                  <c:v>0.22040469854088296</c:v>
                </c:pt>
                <c:pt idx="9">
                  <c:v>0.1274203909332845</c:v>
                </c:pt>
                <c:pt idx="10">
                  <c:v>9.7435073873543221E-2</c:v>
                </c:pt>
                <c:pt idx="11">
                  <c:v>0.10817197393778089</c:v>
                </c:pt>
                <c:pt idx="12">
                  <c:v>0.15440029365880514</c:v>
                </c:pt>
                <c:pt idx="13">
                  <c:v>0.19977975589611829</c:v>
                </c:pt>
                <c:pt idx="14">
                  <c:v>0.25598788657428662</c:v>
                </c:pt>
                <c:pt idx="15">
                  <c:v>0.33942828301367367</c:v>
                </c:pt>
                <c:pt idx="16">
                  <c:v>0.32486005322565847</c:v>
                </c:pt>
                <c:pt idx="17">
                  <c:v>0.32607598421583917</c:v>
                </c:pt>
                <c:pt idx="18">
                  <c:v>0.53755620813067839</c:v>
                </c:pt>
                <c:pt idx="19">
                  <c:v>0.56928512434615031</c:v>
                </c:pt>
                <c:pt idx="20">
                  <c:v>0.55391392126273309</c:v>
                </c:pt>
                <c:pt idx="21">
                  <c:v>0.43562448380288155</c:v>
                </c:pt>
                <c:pt idx="22">
                  <c:v>0.34117188216940453</c:v>
                </c:pt>
                <c:pt idx="23">
                  <c:v>0.35654308525282175</c:v>
                </c:pt>
                <c:pt idx="24">
                  <c:v>0.365742865008718</c:v>
                </c:pt>
                <c:pt idx="25">
                  <c:v>0.40114251628888686</c:v>
                </c:pt>
                <c:pt idx="26">
                  <c:v>0.34142424520510239</c:v>
                </c:pt>
                <c:pt idx="27">
                  <c:v>0.2936588051757365</c:v>
                </c:pt>
                <c:pt idx="28">
                  <c:v>0.14253923098100385</c:v>
                </c:pt>
                <c:pt idx="29">
                  <c:v>0.20367991190235846</c:v>
                </c:pt>
                <c:pt idx="30">
                  <c:v>0.17302927411214108</c:v>
                </c:pt>
                <c:pt idx="31">
                  <c:v>0.17396989997246948</c:v>
                </c:pt>
                <c:pt idx="32">
                  <c:v>0.28517023033862521</c:v>
                </c:pt>
                <c:pt idx="33">
                  <c:v>0.2408231623382584</c:v>
                </c:pt>
                <c:pt idx="34">
                  <c:v>0.2648435349178675</c:v>
                </c:pt>
                <c:pt idx="35">
                  <c:v>0.29400293658805166</c:v>
                </c:pt>
                <c:pt idx="36">
                  <c:v>0.29737542442874187</c:v>
                </c:pt>
                <c:pt idx="37">
                  <c:v>0.125837386436634</c:v>
                </c:pt>
                <c:pt idx="38">
                  <c:v>0.21778929980728634</c:v>
                </c:pt>
                <c:pt idx="39">
                  <c:v>0.18422501605946584</c:v>
                </c:pt>
                <c:pt idx="40">
                  <c:v>0.19165825456547658</c:v>
                </c:pt>
                <c:pt idx="41">
                  <c:v>0.17266220060567128</c:v>
                </c:pt>
                <c:pt idx="42">
                  <c:v>8.2270349637515006E-2</c:v>
                </c:pt>
                <c:pt idx="43">
                  <c:v>5.205561163623007E-2</c:v>
                </c:pt>
                <c:pt idx="44">
                  <c:v>-1.3099935762136306E-2</c:v>
                </c:pt>
                <c:pt idx="45">
                  <c:v>-2.3102688813434913E-2</c:v>
                </c:pt>
                <c:pt idx="46">
                  <c:v>3.2164816004404795E-2</c:v>
                </c:pt>
                <c:pt idx="47">
                  <c:v>2.8539965128016931E-2</c:v>
                </c:pt>
                <c:pt idx="48">
                  <c:v>-6.1255391392126546E-3</c:v>
                </c:pt>
                <c:pt idx="49">
                  <c:v>-2.8287602092318953E-2</c:v>
                </c:pt>
                <c:pt idx="50">
                  <c:v>-5.9855923648710618E-2</c:v>
                </c:pt>
                <c:pt idx="51">
                  <c:v>-9.4406717445168375E-2</c:v>
                </c:pt>
                <c:pt idx="52">
                  <c:v>-0.1093879049279618</c:v>
                </c:pt>
                <c:pt idx="53">
                  <c:v>-0.10186289804533355</c:v>
                </c:pt>
                <c:pt idx="54">
                  <c:v>-6.8849224557217537E-2</c:v>
                </c:pt>
                <c:pt idx="55">
                  <c:v>-0.13099935762136372</c:v>
                </c:pt>
                <c:pt idx="56">
                  <c:v>-0.15690098192162982</c:v>
                </c:pt>
                <c:pt idx="57">
                  <c:v>-0.13749197026704596</c:v>
                </c:pt>
                <c:pt idx="58">
                  <c:v>-0.15573093511975777</c:v>
                </c:pt>
                <c:pt idx="59">
                  <c:v>-0.15476736716527484</c:v>
                </c:pt>
                <c:pt idx="60">
                  <c:v>-0.14407635128934571</c:v>
                </c:pt>
                <c:pt idx="61">
                  <c:v>-0.14253923098100396</c:v>
                </c:pt>
                <c:pt idx="62">
                  <c:v>-0.12597503900156004</c:v>
                </c:pt>
                <c:pt idx="63">
                  <c:v>-9.3466091584839872E-2</c:v>
                </c:pt>
                <c:pt idx="64">
                  <c:v>-3.0581811507754408E-2</c:v>
                </c:pt>
                <c:pt idx="65">
                  <c:v>4.9371386620170599E-2</c:v>
                </c:pt>
                <c:pt idx="66">
                  <c:v>-1.1012205194090186E-2</c:v>
                </c:pt>
                <c:pt idx="67">
                  <c:v>-5.4395705239974279E-2</c:v>
                </c:pt>
                <c:pt idx="68">
                  <c:v>-7.4217674589336591E-2</c:v>
                </c:pt>
                <c:pt idx="69">
                  <c:v>-7.8026062218959358E-2</c:v>
                </c:pt>
                <c:pt idx="70">
                  <c:v>-8.7455262916399046E-2</c:v>
                </c:pt>
                <c:pt idx="71">
                  <c:v>-4.5448288519776114E-2</c:v>
                </c:pt>
                <c:pt idx="72">
                  <c:v>-5.4785720840598295E-2</c:v>
                </c:pt>
                <c:pt idx="73">
                  <c:v>-9.4862806276956868E-2</c:v>
                </c:pt>
                <c:pt idx="74">
                  <c:v>-0.11975407910434055</c:v>
                </c:pt>
                <c:pt idx="75">
                  <c:v>-0.11113150408369277</c:v>
                </c:pt>
                <c:pt idx="76">
                  <c:v>-0.10590070661649986</c:v>
                </c:pt>
                <c:pt idx="77">
                  <c:v>-0.13143525741029649</c:v>
                </c:pt>
                <c:pt idx="78">
                  <c:v>-5.884647150591904E-2</c:v>
                </c:pt>
                <c:pt idx="79">
                  <c:v>-9.8673946957878345E-2</c:v>
                </c:pt>
                <c:pt idx="80">
                  <c:v>-9.6196200789208097E-2</c:v>
                </c:pt>
                <c:pt idx="81">
                  <c:v>-9.0300082591538988E-2</c:v>
                </c:pt>
                <c:pt idx="82">
                  <c:v>-9.6425621730751532E-2</c:v>
                </c:pt>
                <c:pt idx="83">
                  <c:v>-0.11178638616132885</c:v>
                </c:pt>
                <c:pt idx="84">
                  <c:v>-0.10633660640543274</c:v>
                </c:pt>
                <c:pt idx="85">
                  <c:v>-4.4966504542534702E-2</c:v>
                </c:pt>
                <c:pt idx="86">
                  <c:v>-1.3237588327062455E-2</c:v>
                </c:pt>
                <c:pt idx="87">
                  <c:v>7.3185280352390247E-3</c:v>
                </c:pt>
                <c:pt idx="88">
                  <c:v>-1.2755804349821043E-2</c:v>
                </c:pt>
                <c:pt idx="89">
                  <c:v>-9.5072038175644691E-2</c:v>
                </c:pt>
                <c:pt idx="90">
                  <c:v>-0.13469303478021466</c:v>
                </c:pt>
                <c:pt idx="91">
                  <c:v>-0.13561071854638895</c:v>
                </c:pt>
                <c:pt idx="92">
                  <c:v>-0.18126548591355418</c:v>
                </c:pt>
                <c:pt idx="93">
                  <c:v>-0.15582270349637517</c:v>
                </c:pt>
                <c:pt idx="94">
                  <c:v>-0.14187391025052765</c:v>
                </c:pt>
                <c:pt idx="95">
                  <c:v>-0.12698449114435173</c:v>
                </c:pt>
                <c:pt idx="96">
                  <c:v>-0.12370377168027902</c:v>
                </c:pt>
                <c:pt idx="97">
                  <c:v>-0.12744333302743882</c:v>
                </c:pt>
                <c:pt idx="98">
                  <c:v>-0.15222079471414152</c:v>
                </c:pt>
                <c:pt idx="99">
                  <c:v>-0.174451683949711</c:v>
                </c:pt>
                <c:pt idx="100">
                  <c:v>-0.22040469854088285</c:v>
                </c:pt>
                <c:pt idx="101">
                  <c:v>-0.17649353032944848</c:v>
                </c:pt>
                <c:pt idx="102">
                  <c:v>-0.1521060842433698</c:v>
                </c:pt>
                <c:pt idx="103">
                  <c:v>-0.17195099568688632</c:v>
                </c:pt>
                <c:pt idx="104">
                  <c:v>-0.1601587592915481</c:v>
                </c:pt>
                <c:pt idx="105">
                  <c:v>-0.12441497659906398</c:v>
                </c:pt>
                <c:pt idx="106">
                  <c:v>-0.13850142240983754</c:v>
                </c:pt>
                <c:pt idx="107">
                  <c:v>-0.12085895200513908</c:v>
                </c:pt>
                <c:pt idx="108">
                  <c:v>-0.11161328806093418</c:v>
                </c:pt>
                <c:pt idx="109">
                  <c:v>-0.13822611727998535</c:v>
                </c:pt>
                <c:pt idx="110">
                  <c:v>-0.14515462971460036</c:v>
                </c:pt>
                <c:pt idx="111">
                  <c:v>-0.17119390657979261</c:v>
                </c:pt>
                <c:pt idx="112">
                  <c:v>-0.17598880425805263</c:v>
                </c:pt>
                <c:pt idx="113">
                  <c:v>-0.1521060842433698</c:v>
                </c:pt>
                <c:pt idx="114">
                  <c:v>-0.1257456180600165</c:v>
                </c:pt>
                <c:pt idx="115">
                  <c:v>-0.1177563482511701</c:v>
                </c:pt>
                <c:pt idx="116">
                  <c:v>-2.8608791410479895E-2</c:v>
                </c:pt>
                <c:pt idx="117">
                  <c:v>4.2144626961549081E-2</c:v>
                </c:pt>
                <c:pt idx="118">
                  <c:v>0.14705882352941191</c:v>
                </c:pt>
                <c:pt idx="119">
                  <c:v>0.17219357862666329</c:v>
                </c:pt>
                <c:pt idx="120">
                  <c:v>0.32231348077452515</c:v>
                </c:pt>
                <c:pt idx="121">
                  <c:v>0.32664953656969797</c:v>
                </c:pt>
                <c:pt idx="122">
                  <c:v>0.34374139671469228</c:v>
                </c:pt>
                <c:pt idx="123">
                  <c:v>0.36994126823896489</c:v>
                </c:pt>
                <c:pt idx="124">
                  <c:v>0.48389464990364317</c:v>
                </c:pt>
                <c:pt idx="125">
                  <c:v>0.41020464347985675</c:v>
                </c:pt>
                <c:pt idx="126">
                  <c:v>0.37753510140405622</c:v>
                </c:pt>
                <c:pt idx="127">
                  <c:v>0.34394787556208128</c:v>
                </c:pt>
                <c:pt idx="128">
                  <c:v>0.27913645957602995</c:v>
                </c:pt>
                <c:pt idx="129">
                  <c:v>0.26628888684959184</c:v>
                </c:pt>
                <c:pt idx="130">
                  <c:v>0.26420115628154539</c:v>
                </c:pt>
                <c:pt idx="131">
                  <c:v>0.27131320546939519</c:v>
                </c:pt>
                <c:pt idx="132">
                  <c:v>0.39079563182527299</c:v>
                </c:pt>
                <c:pt idx="133">
                  <c:v>0.51791777553455076</c:v>
                </c:pt>
                <c:pt idx="134">
                  <c:v>0.65320730476277888</c:v>
                </c:pt>
                <c:pt idx="135">
                  <c:v>0.65364320455171132</c:v>
                </c:pt>
                <c:pt idx="136">
                  <c:v>0.66121409562264843</c:v>
                </c:pt>
                <c:pt idx="137">
                  <c:v>0.69096999174084606</c:v>
                </c:pt>
                <c:pt idx="138">
                  <c:v>0.55593282554831625</c:v>
                </c:pt>
                <c:pt idx="139">
                  <c:v>0.53966688079287883</c:v>
                </c:pt>
                <c:pt idx="140">
                  <c:v>0.5243874460860789</c:v>
                </c:pt>
                <c:pt idx="141">
                  <c:v>0.43617509406258614</c:v>
                </c:pt>
                <c:pt idx="142">
                  <c:v>0.48875837386436616</c:v>
                </c:pt>
                <c:pt idx="143">
                  <c:v>0.48130219326420098</c:v>
                </c:pt>
                <c:pt idx="144">
                  <c:v>0.43752867761769298</c:v>
                </c:pt>
                <c:pt idx="145">
                  <c:v>0.49380563457832438</c:v>
                </c:pt>
                <c:pt idx="146">
                  <c:v>0.44163531247132237</c:v>
                </c:pt>
                <c:pt idx="147">
                  <c:v>0.41077819583371555</c:v>
                </c:pt>
                <c:pt idx="148">
                  <c:v>0.36505460218408747</c:v>
                </c:pt>
                <c:pt idx="149">
                  <c:v>0.35791961090208302</c:v>
                </c:pt>
                <c:pt idx="150">
                  <c:v>0.45418463797375441</c:v>
                </c:pt>
                <c:pt idx="151">
                  <c:v>0.33965770395521688</c:v>
                </c:pt>
                <c:pt idx="152">
                  <c:v>0.42020739653115524</c:v>
                </c:pt>
                <c:pt idx="153">
                  <c:v>0.21494448013214651</c:v>
                </c:pt>
              </c:numCache>
            </c:numRef>
          </c:val>
          <c:smooth val="0"/>
          <c:extLst xmlns:c16r2="http://schemas.microsoft.com/office/drawing/2015/06/chart">
            <c:ext xmlns:c16="http://schemas.microsoft.com/office/drawing/2014/chart" uri="{C3380CC4-5D6E-409C-BE32-E72D297353CC}">
              <c16:uniqueId val="{00000001-7489-AF46-9775-DDB5E01CD04B}"/>
            </c:ext>
          </c:extLst>
        </c:ser>
        <c:ser>
          <c:idx val="2"/>
          <c:order val="2"/>
          <c:tx>
            <c:strRef>
              <c:f>Лист3!$K$19</c:f>
              <c:strCache>
                <c:ptCount val="1"/>
                <c:pt idx="0">
                  <c:v>Rice</c:v>
                </c:pt>
              </c:strCache>
            </c:strRef>
          </c:tx>
          <c:spPr>
            <a:ln w="19050" cap="rnd">
              <a:solidFill>
                <a:schemeClr val="accent3"/>
              </a:solidFill>
              <a:round/>
            </a:ln>
            <a:effectLst/>
          </c:spPr>
          <c:marker>
            <c:symbol val="none"/>
          </c:marker>
          <c:cat>
            <c:numRef>
              <c:f>Лист3!$H$20:$H$173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Лист3!$K$20:$K$173</c:f>
              <c:numCache>
                <c:formatCode>0%</c:formatCode>
                <c:ptCount val="154"/>
                <c:pt idx="0">
                  <c:v>-9.1420534458509173E-2</c:v>
                </c:pt>
                <c:pt idx="1">
                  <c:v>-7.876230661040784E-2</c:v>
                </c:pt>
                <c:pt idx="2">
                  <c:v>-0.13370253164556956</c:v>
                </c:pt>
                <c:pt idx="3">
                  <c:v>-0.14864627285513354</c:v>
                </c:pt>
                <c:pt idx="4">
                  <c:v>-0.15365682137834036</c:v>
                </c:pt>
                <c:pt idx="5">
                  <c:v>-9.6782700421940815E-2</c:v>
                </c:pt>
                <c:pt idx="6">
                  <c:v>-5.3709563994374099E-2</c:v>
                </c:pt>
                <c:pt idx="7">
                  <c:v>-4.9226441631503581E-3</c:v>
                </c:pt>
                <c:pt idx="8">
                  <c:v>5.2654711673699062E-2</c:v>
                </c:pt>
                <c:pt idx="9">
                  <c:v>5.3797468354430444E-2</c:v>
                </c:pt>
                <c:pt idx="10">
                  <c:v>8.1663150492264469E-2</c:v>
                </c:pt>
                <c:pt idx="11">
                  <c:v>2.9799578059071852E-2</c:v>
                </c:pt>
                <c:pt idx="12">
                  <c:v>-4.7116736990154617E-2</c:v>
                </c:pt>
                <c:pt idx="13">
                  <c:v>-5.5028129395217951E-2</c:v>
                </c:pt>
                <c:pt idx="14">
                  <c:v>-3.656821378340358E-2</c:v>
                </c:pt>
                <c:pt idx="15">
                  <c:v>-3.7007735583684864E-2</c:v>
                </c:pt>
                <c:pt idx="16">
                  <c:v>5.5731364275668049E-2</c:v>
                </c:pt>
                <c:pt idx="17">
                  <c:v>5.4852320675105481E-2</c:v>
                </c:pt>
                <c:pt idx="18">
                  <c:v>8.7025316455697777E-3</c:v>
                </c:pt>
                <c:pt idx="19">
                  <c:v>-1.8459915611813704E-3</c:v>
                </c:pt>
                <c:pt idx="20">
                  <c:v>-9.7573839662445927E-3</c:v>
                </c:pt>
                <c:pt idx="21">
                  <c:v>-1.8547819971870494E-2</c:v>
                </c:pt>
                <c:pt idx="22">
                  <c:v>-1.6789732770745358E-2</c:v>
                </c:pt>
                <c:pt idx="23">
                  <c:v>-1.9338959212376938E-2</c:v>
                </c:pt>
                <c:pt idx="24">
                  <c:v>-8.0872011251756915E-3</c:v>
                </c:pt>
                <c:pt idx="25">
                  <c:v>-1.0196905766525988E-2</c:v>
                </c:pt>
                <c:pt idx="26">
                  <c:v>-1.7229254571026642E-2</c:v>
                </c:pt>
                <c:pt idx="27">
                  <c:v>-2.0745428973277025E-2</c:v>
                </c:pt>
                <c:pt idx="28">
                  <c:v>-4.4479606188466914E-2</c:v>
                </c:pt>
                <c:pt idx="29">
                  <c:v>-7.8322784810126556E-2</c:v>
                </c:pt>
                <c:pt idx="30">
                  <c:v>-0.10513361462728543</c:v>
                </c:pt>
                <c:pt idx="31">
                  <c:v>-0.15831575246132201</c:v>
                </c:pt>
                <c:pt idx="32">
                  <c:v>-0.21940928270042193</c:v>
                </c:pt>
                <c:pt idx="33">
                  <c:v>-0.22819971870604772</c:v>
                </c:pt>
                <c:pt idx="34">
                  <c:v>-0.22995780590717296</c:v>
                </c:pt>
                <c:pt idx="35">
                  <c:v>-0.20710267229254564</c:v>
                </c:pt>
                <c:pt idx="36">
                  <c:v>-0.20886075949367078</c:v>
                </c:pt>
                <c:pt idx="37">
                  <c:v>-0.19303797468354422</c:v>
                </c:pt>
                <c:pt idx="38">
                  <c:v>-0.2580872011251758</c:v>
                </c:pt>
                <c:pt idx="39">
                  <c:v>-0.30555555555555547</c:v>
                </c:pt>
                <c:pt idx="40">
                  <c:v>-0.31786216596343175</c:v>
                </c:pt>
                <c:pt idx="41">
                  <c:v>-0.3020393811533052</c:v>
                </c:pt>
                <c:pt idx="42">
                  <c:v>-0.2580872011251758</c:v>
                </c:pt>
                <c:pt idx="43">
                  <c:v>-0.21765119549929668</c:v>
                </c:pt>
                <c:pt idx="44">
                  <c:v>-0.240506329113924</c:v>
                </c:pt>
                <c:pt idx="45">
                  <c:v>-0.24753867791842465</c:v>
                </c:pt>
                <c:pt idx="46">
                  <c:v>-0.26511954992967646</c:v>
                </c:pt>
                <c:pt idx="47">
                  <c:v>-0.26511954992967646</c:v>
                </c:pt>
                <c:pt idx="48">
                  <c:v>-0.26160337552742607</c:v>
                </c:pt>
                <c:pt idx="49">
                  <c:v>-0.26160337552742607</c:v>
                </c:pt>
                <c:pt idx="50">
                  <c:v>-0.27918424753867788</c:v>
                </c:pt>
                <c:pt idx="51">
                  <c:v>-0.29852320675105481</c:v>
                </c:pt>
                <c:pt idx="52">
                  <c:v>-0.33016877637130793</c:v>
                </c:pt>
                <c:pt idx="53">
                  <c:v>-0.33895921237693383</c:v>
                </c:pt>
                <c:pt idx="54">
                  <c:v>-0.31082981715893099</c:v>
                </c:pt>
                <c:pt idx="55">
                  <c:v>-0.34423347398030935</c:v>
                </c:pt>
                <c:pt idx="56">
                  <c:v>-0.37236286919831219</c:v>
                </c:pt>
                <c:pt idx="57">
                  <c:v>-0.34423347398030935</c:v>
                </c:pt>
                <c:pt idx="58">
                  <c:v>-0.35302390998593525</c:v>
                </c:pt>
                <c:pt idx="59">
                  <c:v>-0.36181434599156115</c:v>
                </c:pt>
                <c:pt idx="60">
                  <c:v>-0.35126582278481011</c:v>
                </c:pt>
                <c:pt idx="61">
                  <c:v>-0.32489451476793241</c:v>
                </c:pt>
                <c:pt idx="62">
                  <c:v>-0.32489451476793241</c:v>
                </c:pt>
                <c:pt idx="63">
                  <c:v>-0.30555555555555547</c:v>
                </c:pt>
                <c:pt idx="64">
                  <c:v>-0.23874824191279886</c:v>
                </c:pt>
                <c:pt idx="65">
                  <c:v>-0.22468354430379744</c:v>
                </c:pt>
                <c:pt idx="66">
                  <c:v>-0.2229254571026722</c:v>
                </c:pt>
                <c:pt idx="67">
                  <c:v>-0.27039381153305198</c:v>
                </c:pt>
                <c:pt idx="68">
                  <c:v>-0.32489451476793241</c:v>
                </c:pt>
                <c:pt idx="69">
                  <c:v>-0.35126582278481011</c:v>
                </c:pt>
                <c:pt idx="70">
                  <c:v>-0.35829817158931077</c:v>
                </c:pt>
                <c:pt idx="71">
                  <c:v>-0.34423347398030935</c:v>
                </c:pt>
                <c:pt idx="72">
                  <c:v>-0.33720112517580869</c:v>
                </c:pt>
                <c:pt idx="73">
                  <c:v>-0.35478199718706038</c:v>
                </c:pt>
                <c:pt idx="74">
                  <c:v>-0.34950773558368486</c:v>
                </c:pt>
                <c:pt idx="75">
                  <c:v>-0.33192686357243317</c:v>
                </c:pt>
                <c:pt idx="76">
                  <c:v>-0.25984528832630094</c:v>
                </c:pt>
                <c:pt idx="77">
                  <c:v>-0.19479606188466947</c:v>
                </c:pt>
                <c:pt idx="78">
                  <c:v>-0.26687763713080159</c:v>
                </c:pt>
                <c:pt idx="79">
                  <c:v>-0.30907172995780585</c:v>
                </c:pt>
                <c:pt idx="80">
                  <c:v>-0.2932489451476793</c:v>
                </c:pt>
                <c:pt idx="81">
                  <c:v>-0.30731364275668072</c:v>
                </c:pt>
                <c:pt idx="82">
                  <c:v>-0.2932489451476793</c:v>
                </c:pt>
                <c:pt idx="83">
                  <c:v>-0.28621659634317853</c:v>
                </c:pt>
                <c:pt idx="84">
                  <c:v>-0.2229254571026722</c:v>
                </c:pt>
                <c:pt idx="85">
                  <c:v>-0.25281293952180017</c:v>
                </c:pt>
                <c:pt idx="86">
                  <c:v>-0.24402250351617438</c:v>
                </c:pt>
                <c:pt idx="87">
                  <c:v>-0.20710267229254564</c:v>
                </c:pt>
                <c:pt idx="88">
                  <c:v>-0.20710267229254564</c:v>
                </c:pt>
                <c:pt idx="89">
                  <c:v>-0.2492967651195499</c:v>
                </c:pt>
                <c:pt idx="90">
                  <c:v>-0.30028129395217995</c:v>
                </c:pt>
                <c:pt idx="91">
                  <c:v>-0.28797468354430378</c:v>
                </c:pt>
                <c:pt idx="92">
                  <c:v>-0.28797468354430378</c:v>
                </c:pt>
                <c:pt idx="93">
                  <c:v>-0.28094233473980301</c:v>
                </c:pt>
                <c:pt idx="94">
                  <c:v>-0.29500703234880443</c:v>
                </c:pt>
                <c:pt idx="95">
                  <c:v>-0.28973277074542891</c:v>
                </c:pt>
                <c:pt idx="96">
                  <c:v>-0.27918424753867788</c:v>
                </c:pt>
                <c:pt idx="97">
                  <c:v>-0.28270042194092826</c:v>
                </c:pt>
                <c:pt idx="98">
                  <c:v>-0.28621659634317853</c:v>
                </c:pt>
                <c:pt idx="99">
                  <c:v>-0.27390998593530236</c:v>
                </c:pt>
                <c:pt idx="100">
                  <c:v>-0.28094233473980301</c:v>
                </c:pt>
                <c:pt idx="101">
                  <c:v>-0.26160337552742607</c:v>
                </c:pt>
                <c:pt idx="102">
                  <c:v>-0.26863572433192684</c:v>
                </c:pt>
                <c:pt idx="103">
                  <c:v>-0.24402250351617438</c:v>
                </c:pt>
                <c:pt idx="104">
                  <c:v>-0.2492967651195499</c:v>
                </c:pt>
                <c:pt idx="105">
                  <c:v>-0.25457102672292542</c:v>
                </c:pt>
                <c:pt idx="106">
                  <c:v>-0.25984528832630094</c:v>
                </c:pt>
                <c:pt idx="107">
                  <c:v>-0.240506329113924</c:v>
                </c:pt>
                <c:pt idx="108">
                  <c:v>-0.20710267229254564</c:v>
                </c:pt>
                <c:pt idx="109">
                  <c:v>-0.20886075949367078</c:v>
                </c:pt>
                <c:pt idx="110">
                  <c:v>-0.13150492264416314</c:v>
                </c:pt>
                <c:pt idx="111">
                  <c:v>-8.4388185654007408E-3</c:v>
                </c:pt>
                <c:pt idx="112">
                  <c:v>-0.1033755274261603</c:v>
                </c:pt>
                <c:pt idx="113">
                  <c:v>-8.5794655414908494E-2</c:v>
                </c:pt>
                <c:pt idx="114">
                  <c:v>-0.15611814345991559</c:v>
                </c:pt>
                <c:pt idx="115">
                  <c:v>-0.1121659634317862</c:v>
                </c:pt>
                <c:pt idx="116">
                  <c:v>-0.10864978902953581</c:v>
                </c:pt>
                <c:pt idx="117">
                  <c:v>-0.17194092827004215</c:v>
                </c:pt>
                <c:pt idx="118">
                  <c:v>-0.14029535864978893</c:v>
                </c:pt>
                <c:pt idx="119">
                  <c:v>-8.5794655414908494E-2</c:v>
                </c:pt>
                <c:pt idx="120">
                  <c:v>-4.1842475386779099E-2</c:v>
                </c:pt>
                <c:pt idx="121">
                  <c:v>-2.0745428973277025E-2</c:v>
                </c:pt>
                <c:pt idx="122">
                  <c:v>-7.7004219409282593E-2</c:v>
                </c:pt>
                <c:pt idx="123">
                  <c:v>-0.12974683544303789</c:v>
                </c:pt>
                <c:pt idx="124">
                  <c:v>-0.13326300984528827</c:v>
                </c:pt>
                <c:pt idx="125">
                  <c:v>-0.18073136427566805</c:v>
                </c:pt>
                <c:pt idx="126">
                  <c:v>-0.27215189873417711</c:v>
                </c:pt>
                <c:pt idx="127">
                  <c:v>-0.29149085794655405</c:v>
                </c:pt>
                <c:pt idx="128">
                  <c:v>-0.29676511954992957</c:v>
                </c:pt>
                <c:pt idx="129">
                  <c:v>-0.29500703234880443</c:v>
                </c:pt>
                <c:pt idx="130">
                  <c:v>-0.29676511954992957</c:v>
                </c:pt>
                <c:pt idx="131">
                  <c:v>-0.29676511954992957</c:v>
                </c:pt>
                <c:pt idx="132">
                  <c:v>-0.2492967651195499</c:v>
                </c:pt>
                <c:pt idx="133">
                  <c:v>-0.2492967651195499</c:v>
                </c:pt>
                <c:pt idx="134">
                  <c:v>-0.2580872011251758</c:v>
                </c:pt>
                <c:pt idx="135">
                  <c:v>-0.24226441631504914</c:v>
                </c:pt>
                <c:pt idx="136">
                  <c:v>-0.18424753867791832</c:v>
                </c:pt>
                <c:pt idx="137">
                  <c:v>-0.21940928270042193</c:v>
                </c:pt>
                <c:pt idx="138">
                  <c:v>-0.26511954992967646</c:v>
                </c:pt>
                <c:pt idx="139">
                  <c:v>-0.24226441631504914</c:v>
                </c:pt>
                <c:pt idx="140">
                  <c:v>-0.22819971870604772</c:v>
                </c:pt>
                <c:pt idx="141">
                  <c:v>-0.24226441631504914</c:v>
                </c:pt>
                <c:pt idx="142">
                  <c:v>-0.22644163150492258</c:v>
                </c:pt>
                <c:pt idx="143">
                  <c:v>-0.1789732770745428</c:v>
                </c:pt>
                <c:pt idx="144">
                  <c:v>-9.1068917018284012E-2</c:v>
                </c:pt>
                <c:pt idx="145">
                  <c:v>-0.13502109704641341</c:v>
                </c:pt>
                <c:pt idx="146">
                  <c:v>-0.16315049226441625</c:v>
                </c:pt>
                <c:pt idx="147">
                  <c:v>-0.11919831223628685</c:v>
                </c:pt>
                <c:pt idx="148">
                  <c:v>-0.1033755274261603</c:v>
                </c:pt>
                <c:pt idx="149">
                  <c:v>-9.6343178621659531E-2</c:v>
                </c:pt>
                <c:pt idx="150">
                  <c:v>-3.8326300984528716E-2</c:v>
                </c:pt>
                <c:pt idx="151">
                  <c:v>0.11638537271448679</c:v>
                </c:pt>
                <c:pt idx="152">
                  <c:v>9.0014064697609086E-2</c:v>
                </c:pt>
                <c:pt idx="153">
                  <c:v>3.7271448663853901E-2</c:v>
                </c:pt>
              </c:numCache>
            </c:numRef>
          </c:val>
          <c:smooth val="0"/>
          <c:extLst xmlns:c16r2="http://schemas.microsoft.com/office/drawing/2015/06/chart">
            <c:ext xmlns:c16="http://schemas.microsoft.com/office/drawing/2014/chart" uri="{C3380CC4-5D6E-409C-BE32-E72D297353CC}">
              <c16:uniqueId val="{00000002-7489-AF46-9775-DDB5E01CD04B}"/>
            </c:ext>
          </c:extLst>
        </c:ser>
        <c:ser>
          <c:idx val="3"/>
          <c:order val="3"/>
          <c:tx>
            <c:strRef>
              <c:f>Лист3!$L$19</c:f>
              <c:strCache>
                <c:ptCount val="1"/>
                <c:pt idx="0">
                  <c:v>Wheat</c:v>
                </c:pt>
              </c:strCache>
            </c:strRef>
          </c:tx>
          <c:spPr>
            <a:ln w="19050" cap="rnd">
              <a:solidFill>
                <a:schemeClr val="accent4"/>
              </a:solidFill>
              <a:round/>
            </a:ln>
            <a:effectLst/>
          </c:spPr>
          <c:marker>
            <c:symbol val="none"/>
          </c:marker>
          <c:cat>
            <c:numRef>
              <c:f>Лист3!$H$20:$H$173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Лист3!$L$20:$L$173</c:f>
              <c:numCache>
                <c:formatCode>0%</c:formatCode>
                <c:ptCount val="154"/>
                <c:pt idx="0">
                  <c:v>0.62311772365990414</c:v>
                </c:pt>
                <c:pt idx="1">
                  <c:v>0.73029840384916822</c:v>
                </c:pt>
                <c:pt idx="2">
                  <c:v>0.57435808601204341</c:v>
                </c:pt>
                <c:pt idx="3">
                  <c:v>0.67067318690828692</c:v>
                </c:pt>
                <c:pt idx="4">
                  <c:v>0.76587424686627559</c:v>
                </c:pt>
                <c:pt idx="5">
                  <c:v>0.62248827973106402</c:v>
                </c:pt>
                <c:pt idx="6">
                  <c:v>0.51042557793053578</c:v>
                </c:pt>
                <c:pt idx="7">
                  <c:v>0.6256527381044914</c:v>
                </c:pt>
                <c:pt idx="8">
                  <c:v>0.57023095374376465</c:v>
                </c:pt>
                <c:pt idx="9">
                  <c:v>0.4365003078176688</c:v>
                </c:pt>
                <c:pt idx="10">
                  <c:v>0.39671504782047418</c:v>
                </c:pt>
                <c:pt idx="11">
                  <c:v>0.33718753838187587</c:v>
                </c:pt>
                <c:pt idx="12">
                  <c:v>0.36632984091894993</c:v>
                </c:pt>
                <c:pt idx="13">
                  <c:v>0.38064353342627966</c:v>
                </c:pt>
                <c:pt idx="14">
                  <c:v>0.41098930866798589</c:v>
                </c:pt>
                <c:pt idx="15">
                  <c:v>0.32373720382568694</c:v>
                </c:pt>
                <c:pt idx="16">
                  <c:v>0.31396937903426592</c:v>
                </c:pt>
                <c:pt idx="17">
                  <c:v>0.372775187837455</c:v>
                </c:pt>
                <c:pt idx="18">
                  <c:v>0.71820838682954569</c:v>
                </c:pt>
                <c:pt idx="19">
                  <c:v>0.73666053021458167</c:v>
                </c:pt>
                <c:pt idx="20">
                  <c:v>0.75664439851977328</c:v>
                </c:pt>
                <c:pt idx="21">
                  <c:v>0.78037679627052325</c:v>
                </c:pt>
                <c:pt idx="22">
                  <c:v>0.79343490171580622</c:v>
                </c:pt>
                <c:pt idx="23">
                  <c:v>0.72951410582980492</c:v>
                </c:pt>
                <c:pt idx="24">
                  <c:v>0.66741961839768948</c:v>
                </c:pt>
                <c:pt idx="25">
                  <c:v>0.58523573797283079</c:v>
                </c:pt>
                <c:pt idx="26">
                  <c:v>0.53957802662568688</c:v>
                </c:pt>
                <c:pt idx="27">
                  <c:v>0.53227279281014384</c:v>
                </c:pt>
                <c:pt idx="28">
                  <c:v>0.58888835488060232</c:v>
                </c:pt>
                <c:pt idx="29">
                  <c:v>0.55784111116454449</c:v>
                </c:pt>
                <c:pt idx="30">
                  <c:v>0.51400970827128667</c:v>
                </c:pt>
                <c:pt idx="31">
                  <c:v>0.51766232517905797</c:v>
                </c:pt>
                <c:pt idx="32">
                  <c:v>0.52843754505698382</c:v>
                </c:pt>
                <c:pt idx="33">
                  <c:v>0.61879415581298147</c:v>
                </c:pt>
                <c:pt idx="34">
                  <c:v>0.52467919450189537</c:v>
                </c:pt>
                <c:pt idx="35">
                  <c:v>0.44915401639102703</c:v>
                </c:pt>
                <c:pt idx="36">
                  <c:v>0.3697313404143121</c:v>
                </c:pt>
                <c:pt idx="37">
                  <c:v>0.45191522083917079</c:v>
                </c:pt>
                <c:pt idx="38">
                  <c:v>0.60897774787334558</c:v>
                </c:pt>
                <c:pt idx="39">
                  <c:v>0.61445667323500275</c:v>
                </c:pt>
                <c:pt idx="40">
                  <c:v>0.66376700148991818</c:v>
                </c:pt>
                <c:pt idx="41">
                  <c:v>0.52314125054071536</c:v>
                </c:pt>
                <c:pt idx="42">
                  <c:v>0.39347335031482711</c:v>
                </c:pt>
                <c:pt idx="43">
                  <c:v>0.30946316143608232</c:v>
                </c:pt>
                <c:pt idx="44">
                  <c:v>0.21084250492625212</c:v>
                </c:pt>
                <c:pt idx="45">
                  <c:v>0.21997404719568081</c:v>
                </c:pt>
                <c:pt idx="46">
                  <c:v>0.28572115153556776</c:v>
                </c:pt>
                <c:pt idx="47">
                  <c:v>0.34051040515214037</c:v>
                </c:pt>
                <c:pt idx="48">
                  <c:v>0.2345845148267669</c:v>
                </c:pt>
                <c:pt idx="49">
                  <c:v>0.17796895275630842</c:v>
                </c:pt>
                <c:pt idx="50">
                  <c:v>0.14692170904025081</c:v>
                </c:pt>
                <c:pt idx="51">
                  <c:v>0.11039553996253582</c:v>
                </c:pt>
                <c:pt idx="52">
                  <c:v>7.0216753977049295E-2</c:v>
                </c:pt>
                <c:pt idx="53">
                  <c:v>4.2822127168763213E-2</c:v>
                </c:pt>
                <c:pt idx="54">
                  <c:v>-1.9272360263352439E-2</c:v>
                </c:pt>
                <c:pt idx="55">
                  <c:v>-0.1069351660498683</c:v>
                </c:pt>
                <c:pt idx="56">
                  <c:v>-0.14163502667369765</c:v>
                </c:pt>
                <c:pt idx="57">
                  <c:v>-0.14156197433554218</c:v>
                </c:pt>
                <c:pt idx="58">
                  <c:v>-0.11971932522706863</c:v>
                </c:pt>
                <c:pt idx="59">
                  <c:v>-5.9451146248838849E-2</c:v>
                </c:pt>
                <c:pt idx="60">
                  <c:v>-3.93617532560957E-2</c:v>
                </c:pt>
                <c:pt idx="61">
                  <c:v>-7.0408996972153415E-2</c:v>
                </c:pt>
                <c:pt idx="62">
                  <c:v>-5.0319603979410155E-2</c:v>
                </c:pt>
                <c:pt idx="63">
                  <c:v>-6.8582688518267654E-2</c:v>
                </c:pt>
                <c:pt idx="64">
                  <c:v>-0.14528764358146917</c:v>
                </c:pt>
                <c:pt idx="65">
                  <c:v>-0.13980871821981189</c:v>
                </c:pt>
                <c:pt idx="66">
                  <c:v>-0.24573460854518536</c:v>
                </c:pt>
                <c:pt idx="67">
                  <c:v>-0.25851876772238558</c:v>
                </c:pt>
                <c:pt idx="68">
                  <c:v>-0.25121353390684265</c:v>
                </c:pt>
                <c:pt idx="69">
                  <c:v>-0.24573460854518536</c:v>
                </c:pt>
                <c:pt idx="70">
                  <c:v>-0.25121353390684265</c:v>
                </c:pt>
                <c:pt idx="71">
                  <c:v>-0.29504493680010069</c:v>
                </c:pt>
                <c:pt idx="72">
                  <c:v>-0.23842937472964232</c:v>
                </c:pt>
                <c:pt idx="73">
                  <c:v>-0.22929783246021351</c:v>
                </c:pt>
                <c:pt idx="74">
                  <c:v>-0.23295044936798504</c:v>
                </c:pt>
                <c:pt idx="75">
                  <c:v>-0.17450857884364113</c:v>
                </c:pt>
                <c:pt idx="76">
                  <c:v>-0.10328254914209689</c:v>
                </c:pt>
                <c:pt idx="77">
                  <c:v>-5.7624837794953199E-2</c:v>
                </c:pt>
                <c:pt idx="78">
                  <c:v>6.2959580910482149E-3</c:v>
                </c:pt>
                <c:pt idx="79">
                  <c:v>-0.14894026048924069</c:v>
                </c:pt>
                <c:pt idx="80">
                  <c:v>-0.11241409141152559</c:v>
                </c:pt>
                <c:pt idx="81">
                  <c:v>-0.12702455904261156</c:v>
                </c:pt>
                <c:pt idx="82">
                  <c:v>-0.1069351660498683</c:v>
                </c:pt>
                <c:pt idx="83">
                  <c:v>-8.5019464603239392E-2</c:v>
                </c:pt>
                <c:pt idx="84">
                  <c:v>-4.4840678617752872E-2</c:v>
                </c:pt>
                <c:pt idx="85">
                  <c:v>-4.4840678617752872E-2</c:v>
                </c:pt>
                <c:pt idx="86">
                  <c:v>-4.4840678617752872E-2</c:v>
                </c:pt>
                <c:pt idx="87">
                  <c:v>6.2911520161506251E-2</c:v>
                </c:pt>
                <c:pt idx="88">
                  <c:v>6.2911520161506251E-2</c:v>
                </c:pt>
                <c:pt idx="89">
                  <c:v>9.0306146969792556E-2</c:v>
                </c:pt>
                <c:pt idx="90">
                  <c:v>8.4827221608135384E-2</c:v>
                </c:pt>
                <c:pt idx="91">
                  <c:v>0.17614264430242277</c:v>
                </c:pt>
                <c:pt idx="92">
                  <c:v>5.5606286345963207E-2</c:v>
                </c:pt>
                <c:pt idx="93">
                  <c:v>6.1085211707620601E-2</c:v>
                </c:pt>
                <c:pt idx="94">
                  <c:v>1.1774883452705165E-2</c:v>
                </c:pt>
                <c:pt idx="95">
                  <c:v>5.0127360984306035E-2</c:v>
                </c:pt>
                <c:pt idx="96">
                  <c:v>4.2822127168763213E-2</c:v>
                </c:pt>
                <c:pt idx="97">
                  <c:v>8.8479838515906906E-2</c:v>
                </c:pt>
                <c:pt idx="98">
                  <c:v>2.2732734176019953E-2</c:v>
                </c:pt>
                <c:pt idx="99">
                  <c:v>-8.3145095400378732E-3</c:v>
                </c:pt>
                <c:pt idx="100">
                  <c:v>-8.3145095400378732E-3</c:v>
                </c:pt>
                <c:pt idx="101">
                  <c:v>2.4559042629905603E-2</c:v>
                </c:pt>
                <c:pt idx="102">
                  <c:v>-2.4751285625009611E-2</c:v>
                </c:pt>
                <c:pt idx="103">
                  <c:v>-9.9629932234325369E-2</c:v>
                </c:pt>
                <c:pt idx="104">
                  <c:v>-5.7624837794953199E-2</c:v>
                </c:pt>
                <c:pt idx="105">
                  <c:v>-8.3145095400378732E-3</c:v>
                </c:pt>
                <c:pt idx="106">
                  <c:v>9.9485749988195149E-3</c:v>
                </c:pt>
                <c:pt idx="107">
                  <c:v>4.8301052530420385E-2</c:v>
                </c:pt>
                <c:pt idx="108">
                  <c:v>0.11587446532419299</c:v>
                </c:pt>
                <c:pt idx="109">
                  <c:v>7.0216753977049295E-2</c:v>
                </c:pt>
                <c:pt idx="110">
                  <c:v>3.9169510260991691E-2</c:v>
                </c:pt>
                <c:pt idx="111">
                  <c:v>8.8479838515906906E-2</c:v>
                </c:pt>
                <c:pt idx="112">
                  <c:v>2.2732734176019953E-2</c:v>
                </c:pt>
                <c:pt idx="113">
                  <c:v>-1.3793434901695156E-2</c:v>
                </c:pt>
                <c:pt idx="114">
                  <c:v>0.10407560502704705</c:v>
                </c:pt>
                <c:pt idx="115">
                  <c:v>0.10839985558470944</c:v>
                </c:pt>
                <c:pt idx="116">
                  <c:v>0.23106940014000377</c:v>
                </c:pt>
                <c:pt idx="117">
                  <c:v>0.3537389446952981</c:v>
                </c:pt>
                <c:pt idx="118">
                  <c:v>0.35692000257679668</c:v>
                </c:pt>
                <c:pt idx="119">
                  <c:v>0.33480170949450105</c:v>
                </c:pt>
                <c:pt idx="120">
                  <c:v>0.43793757049621718</c:v>
                </c:pt>
                <c:pt idx="121">
                  <c:v>0.4384346107902013</c:v>
                </c:pt>
                <c:pt idx="122">
                  <c:v>0.35756615495897615</c:v>
                </c:pt>
                <c:pt idx="123">
                  <c:v>0.39643470594853847</c:v>
                </c:pt>
                <c:pt idx="124">
                  <c:v>0.47745227386795897</c:v>
                </c:pt>
                <c:pt idx="125">
                  <c:v>0.41929855947181061</c:v>
                </c:pt>
                <c:pt idx="126">
                  <c:v>0.46264047310723044</c:v>
                </c:pt>
                <c:pt idx="127">
                  <c:v>0.61299516203744342</c:v>
                </c:pt>
                <c:pt idx="128">
                  <c:v>0.67775951234358156</c:v>
                </c:pt>
                <c:pt idx="129">
                  <c:v>0.76285281067367228</c:v>
                </c:pt>
                <c:pt idx="130">
                  <c:v>0.8860193955229505</c:v>
                </c:pt>
                <c:pt idx="131">
                  <c:v>0.87289753176176843</c:v>
                </c:pt>
                <c:pt idx="132">
                  <c:v>0.86012359620637513</c:v>
                </c:pt>
                <c:pt idx="133">
                  <c:v>0.94094234800820176</c:v>
                </c:pt>
                <c:pt idx="134">
                  <c:v>1.4171069496450412</c:v>
                </c:pt>
                <c:pt idx="135">
                  <c:v>1.4617411680448198</c:v>
                </c:pt>
                <c:pt idx="136">
                  <c:v>1.5959917514499455</c:v>
                </c:pt>
                <c:pt idx="137">
                  <c:v>1.2843474871218681</c:v>
                </c:pt>
                <c:pt idx="138">
                  <c:v>0.9011791244894678</c:v>
                </c:pt>
                <c:pt idx="139">
                  <c:v>0.90296846954781107</c:v>
                </c:pt>
                <c:pt idx="140">
                  <c:v>1.0832946882052692</c:v>
                </c:pt>
                <c:pt idx="141">
                  <c:v>1.1767879675036927</c:v>
                </c:pt>
                <c:pt idx="142">
                  <c:v>1.1008899146123095</c:v>
                </c:pt>
                <c:pt idx="143">
                  <c:v>0.92021576774906166</c:v>
                </c:pt>
                <c:pt idx="144">
                  <c:v>0.89054246219820654</c:v>
                </c:pt>
                <c:pt idx="145">
                  <c:v>0.96206656050252937</c:v>
                </c:pt>
                <c:pt idx="146">
                  <c:v>0.83835323132986828</c:v>
                </c:pt>
                <c:pt idx="147">
                  <c:v>0.87970698378935164</c:v>
                </c:pt>
                <c:pt idx="148">
                  <c:v>0.82781597709740384</c:v>
                </c:pt>
                <c:pt idx="149">
                  <c:v>0.71727421571532335</c:v>
                </c:pt>
                <c:pt idx="150">
                  <c:v>0.71727421571532335</c:v>
                </c:pt>
                <c:pt idx="151">
                  <c:v>0.56975265646082018</c:v>
                </c:pt>
                <c:pt idx="152">
                  <c:v>0.56408639710940078</c:v>
                </c:pt>
                <c:pt idx="153">
                  <c:v>0.48167711636682453</c:v>
                </c:pt>
              </c:numCache>
            </c:numRef>
          </c:val>
          <c:smooth val="0"/>
          <c:extLst xmlns:c16r2="http://schemas.microsoft.com/office/drawing/2015/06/chart">
            <c:ext xmlns:c16="http://schemas.microsoft.com/office/drawing/2014/chart" uri="{C3380CC4-5D6E-409C-BE32-E72D297353CC}">
              <c16:uniqueId val="{00000003-7489-AF46-9775-DDB5E01CD04B}"/>
            </c:ext>
          </c:extLst>
        </c:ser>
        <c:ser>
          <c:idx val="4"/>
          <c:order val="4"/>
          <c:tx>
            <c:strRef>
              <c:f>Лист3!$M$19</c:f>
              <c:strCache>
                <c:ptCount val="1"/>
                <c:pt idx="0">
                  <c:v>Chicken</c:v>
                </c:pt>
              </c:strCache>
            </c:strRef>
          </c:tx>
          <c:spPr>
            <a:ln w="19050" cap="rnd">
              <a:solidFill>
                <a:schemeClr val="accent5"/>
              </a:solidFill>
              <a:round/>
            </a:ln>
            <a:effectLst/>
          </c:spPr>
          <c:marker>
            <c:symbol val="none"/>
          </c:marker>
          <c:cat>
            <c:numRef>
              <c:f>Лист3!$H$20:$H$173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Лист3!$M$20:$M$173</c:f>
              <c:numCache>
                <c:formatCode>0%</c:formatCode>
                <c:ptCount val="154"/>
                <c:pt idx="0">
                  <c:v>2.409638554216853E-2</c:v>
                </c:pt>
                <c:pt idx="1">
                  <c:v>2.4917853231106069E-2</c:v>
                </c:pt>
                <c:pt idx="2">
                  <c:v>3.7071362373408023E-2</c:v>
                </c:pt>
                <c:pt idx="3">
                  <c:v>4.1010194626333929E-2</c:v>
                </c:pt>
                <c:pt idx="4">
                  <c:v>4.2670682732745213E-2</c:v>
                </c:pt>
                <c:pt idx="5">
                  <c:v>4.7497683041953564E-2</c:v>
                </c:pt>
                <c:pt idx="6">
                  <c:v>5.2300109529025196E-2</c:v>
                </c:pt>
                <c:pt idx="7">
                  <c:v>6.1746987951807109E-2</c:v>
                </c:pt>
                <c:pt idx="8">
                  <c:v>7.2038152612263318E-2</c:v>
                </c:pt>
                <c:pt idx="9">
                  <c:v>7.2289156626506035E-2</c:v>
                </c:pt>
                <c:pt idx="10">
                  <c:v>7.5027382256297903E-2</c:v>
                </c:pt>
                <c:pt idx="11">
                  <c:v>8.2146768893756938E-2</c:v>
                </c:pt>
                <c:pt idx="12">
                  <c:v>8.8604417672504487E-2</c:v>
                </c:pt>
                <c:pt idx="13">
                  <c:v>9.83935742990103E-2</c:v>
                </c:pt>
                <c:pt idx="14">
                  <c:v>0.11793327154814981</c:v>
                </c:pt>
                <c:pt idx="15">
                  <c:v>0.12349397590361422</c:v>
                </c:pt>
                <c:pt idx="16">
                  <c:v>0.13328313253012025</c:v>
                </c:pt>
                <c:pt idx="17">
                  <c:v>0.13855421686746983</c:v>
                </c:pt>
                <c:pt idx="18">
                  <c:v>0.14131526104599845</c:v>
                </c:pt>
                <c:pt idx="19">
                  <c:v>0.14479345955093414</c:v>
                </c:pt>
                <c:pt idx="20">
                  <c:v>0.15235943774918237</c:v>
                </c:pt>
                <c:pt idx="21">
                  <c:v>0.15469018932640144</c:v>
                </c:pt>
                <c:pt idx="22">
                  <c:v>0.16429353778751343</c:v>
                </c:pt>
                <c:pt idx="23">
                  <c:v>0.1764558232913509</c:v>
                </c:pt>
                <c:pt idx="24">
                  <c:v>0.21139101861993415</c:v>
                </c:pt>
                <c:pt idx="25">
                  <c:v>0.19638554216867465</c:v>
                </c:pt>
                <c:pt idx="26">
                  <c:v>0.26204819277108427</c:v>
                </c:pt>
                <c:pt idx="27">
                  <c:v>0.2530120481927709</c:v>
                </c:pt>
                <c:pt idx="28">
                  <c:v>0.29901423877327482</c:v>
                </c:pt>
                <c:pt idx="29">
                  <c:v>0.31084337349397573</c:v>
                </c:pt>
                <c:pt idx="30">
                  <c:v>0.21084337349397586</c:v>
                </c:pt>
                <c:pt idx="31">
                  <c:v>0.11555312157721809</c:v>
                </c:pt>
                <c:pt idx="32">
                  <c:v>8.313253012048194E-2</c:v>
                </c:pt>
                <c:pt idx="33">
                  <c:v>6.8622315350250762E-2</c:v>
                </c:pt>
                <c:pt idx="34">
                  <c:v>0.11160431198535647</c:v>
                </c:pt>
                <c:pt idx="35">
                  <c:v>0.13253012048192758</c:v>
                </c:pt>
                <c:pt idx="36">
                  <c:v>0.15553121577217977</c:v>
                </c:pt>
                <c:pt idx="37">
                  <c:v>0.10602409638554211</c:v>
                </c:pt>
                <c:pt idx="38">
                  <c:v>0.23350545037239989</c:v>
                </c:pt>
                <c:pt idx="39">
                  <c:v>0.29890992541620953</c:v>
                </c:pt>
                <c:pt idx="40">
                  <c:v>0.40160642570098948</c:v>
                </c:pt>
                <c:pt idx="41">
                  <c:v>0.39414802065170274</c:v>
                </c:pt>
                <c:pt idx="42">
                  <c:v>0.33953997809419478</c:v>
                </c:pt>
                <c:pt idx="43">
                  <c:v>0.24096385542168686</c:v>
                </c:pt>
                <c:pt idx="44">
                  <c:v>0.28973034997261493</c:v>
                </c:pt>
                <c:pt idx="45">
                  <c:v>0.29020429544287785</c:v>
                </c:pt>
                <c:pt idx="46">
                  <c:v>0.26506024096385539</c:v>
                </c:pt>
                <c:pt idx="47">
                  <c:v>0.21514629948521002</c:v>
                </c:pt>
                <c:pt idx="48">
                  <c:v>0.21457257601861923</c:v>
                </c:pt>
                <c:pt idx="49">
                  <c:v>0.10903614457831323</c:v>
                </c:pt>
                <c:pt idx="50">
                  <c:v>0.17634173055859792</c:v>
                </c:pt>
                <c:pt idx="51">
                  <c:v>0.25989672977546707</c:v>
                </c:pt>
                <c:pt idx="52">
                  <c:v>0.28614457831325302</c:v>
                </c:pt>
                <c:pt idx="53">
                  <c:v>0.24863088718510395</c:v>
                </c:pt>
                <c:pt idx="54">
                  <c:v>0.13088718510405251</c:v>
                </c:pt>
                <c:pt idx="55">
                  <c:v>-5.7372346549792175E-3</c:v>
                </c:pt>
                <c:pt idx="56">
                  <c:v>-7.5157773953995588E-2</c:v>
                </c:pt>
                <c:pt idx="57">
                  <c:v>-0.12048192771084343</c:v>
                </c:pt>
                <c:pt idx="58">
                  <c:v>-0.11667723525940554</c:v>
                </c:pt>
                <c:pt idx="59">
                  <c:v>-5.0930996714129262E-2</c:v>
                </c:pt>
                <c:pt idx="60">
                  <c:v>1.1445783132530085E-2</c:v>
                </c:pt>
                <c:pt idx="61">
                  <c:v>-3.442340791894527E-2</c:v>
                </c:pt>
                <c:pt idx="62">
                  <c:v>1.3691128148959342E-2</c:v>
                </c:pt>
                <c:pt idx="63">
                  <c:v>5.6798623061341091E-2</c:v>
                </c:pt>
                <c:pt idx="64">
                  <c:v>0.12335054503833298</c:v>
                </c:pt>
                <c:pt idx="65">
                  <c:v>0.17743702081051471</c:v>
                </c:pt>
                <c:pt idx="66">
                  <c:v>7.2289156626506035E-2</c:v>
                </c:pt>
                <c:pt idx="67">
                  <c:v>-4.8192771084337394E-2</c:v>
                </c:pt>
                <c:pt idx="68">
                  <c:v>-6.8273092371299637E-2</c:v>
                </c:pt>
                <c:pt idx="69">
                  <c:v>-0.13253012048192769</c:v>
                </c:pt>
                <c:pt idx="70">
                  <c:v>-4.036144578313261E-2</c:v>
                </c:pt>
                <c:pt idx="71">
                  <c:v>1.7785427426063594E-2</c:v>
                </c:pt>
                <c:pt idx="72">
                  <c:v>6.024096385542177E-2</c:v>
                </c:pt>
                <c:pt idx="73">
                  <c:v>6.084337349397595E-2</c:v>
                </c:pt>
                <c:pt idx="74">
                  <c:v>0.16186485070836443</c:v>
                </c:pt>
                <c:pt idx="75">
                  <c:v>0.18072289156626509</c:v>
                </c:pt>
                <c:pt idx="76">
                  <c:v>0.27601314348302308</c:v>
                </c:pt>
                <c:pt idx="77">
                  <c:v>0.33023001095290239</c:v>
                </c:pt>
                <c:pt idx="78">
                  <c:v>0.28192771084337354</c:v>
                </c:pt>
                <c:pt idx="79">
                  <c:v>0.19800942902161744</c:v>
                </c:pt>
                <c:pt idx="80">
                  <c:v>0.15542168674698797</c:v>
                </c:pt>
                <c:pt idx="81">
                  <c:v>8.050383351588164E-2</c:v>
                </c:pt>
                <c:pt idx="82">
                  <c:v>7.2289156626506035E-2</c:v>
                </c:pt>
                <c:pt idx="83">
                  <c:v>7.4191502854957569E-2</c:v>
                </c:pt>
                <c:pt idx="84">
                  <c:v>0.13132530120481922</c:v>
                </c:pt>
                <c:pt idx="85">
                  <c:v>8.43373493975903E-2</c:v>
                </c:pt>
                <c:pt idx="86">
                  <c:v>0.20286144578313237</c:v>
                </c:pt>
                <c:pt idx="87">
                  <c:v>0.29108433734939743</c:v>
                </c:pt>
                <c:pt idx="88">
                  <c:v>0.44819277108433719</c:v>
                </c:pt>
                <c:pt idx="89">
                  <c:v>0.48795180722891573</c:v>
                </c:pt>
                <c:pt idx="90">
                  <c:v>0.38373493975903616</c:v>
                </c:pt>
                <c:pt idx="91">
                  <c:v>0.21385542168674698</c:v>
                </c:pt>
                <c:pt idx="92">
                  <c:v>0.10843373493975905</c:v>
                </c:pt>
                <c:pt idx="93">
                  <c:v>0.10843373493975905</c:v>
                </c:pt>
                <c:pt idx="94">
                  <c:v>0.10843373493975905</c:v>
                </c:pt>
                <c:pt idx="95">
                  <c:v>0.14103614457831304</c:v>
                </c:pt>
                <c:pt idx="96">
                  <c:v>0.17469879518072284</c:v>
                </c:pt>
                <c:pt idx="97">
                  <c:v>0.13975903614457841</c:v>
                </c:pt>
                <c:pt idx="98">
                  <c:v>0.13072289156626504</c:v>
                </c:pt>
                <c:pt idx="99">
                  <c:v>0.14457831325301207</c:v>
                </c:pt>
                <c:pt idx="100">
                  <c:v>0.14036144578313237</c:v>
                </c:pt>
                <c:pt idx="101">
                  <c:v>0.13253012048192758</c:v>
                </c:pt>
                <c:pt idx="102">
                  <c:v>8.6746987951807242E-2</c:v>
                </c:pt>
                <c:pt idx="103">
                  <c:v>3.8554216867469737E-2</c:v>
                </c:pt>
                <c:pt idx="104">
                  <c:v>1.2650602409638445E-2</c:v>
                </c:pt>
                <c:pt idx="105">
                  <c:v>1.2048192771084265E-2</c:v>
                </c:pt>
                <c:pt idx="106">
                  <c:v>1.2048192771084265E-2</c:v>
                </c:pt>
                <c:pt idx="107">
                  <c:v>8.0722891566264998E-2</c:v>
                </c:pt>
                <c:pt idx="108">
                  <c:v>0.1319277108433734</c:v>
                </c:pt>
                <c:pt idx="109">
                  <c:v>2.5301204819277112E-2</c:v>
                </c:pt>
                <c:pt idx="110">
                  <c:v>-2.8915662650602414E-2</c:v>
                </c:pt>
                <c:pt idx="111">
                  <c:v>-0.30722891566265065</c:v>
                </c:pt>
                <c:pt idx="112">
                  <c:v>-0.17048192771084347</c:v>
                </c:pt>
                <c:pt idx="113">
                  <c:v>-0.14457831325301218</c:v>
                </c:pt>
                <c:pt idx="114">
                  <c:v>-0.16746987951807235</c:v>
                </c:pt>
                <c:pt idx="115">
                  <c:v>-0.18216867469879516</c:v>
                </c:pt>
                <c:pt idx="116">
                  <c:v>-0.19578313253012047</c:v>
                </c:pt>
                <c:pt idx="117">
                  <c:v>-0.17951807228915662</c:v>
                </c:pt>
                <c:pt idx="118">
                  <c:v>-6.8433734939759128E-2</c:v>
                </c:pt>
                <c:pt idx="119">
                  <c:v>-1.2048192771084376E-2</c:v>
                </c:pt>
                <c:pt idx="120">
                  <c:v>-1.2048192771084376E-2</c:v>
                </c:pt>
                <c:pt idx="121">
                  <c:v>-1.2048192771084376E-2</c:v>
                </c:pt>
                <c:pt idx="122">
                  <c:v>3.0843373493975923E-2</c:v>
                </c:pt>
                <c:pt idx="123">
                  <c:v>0.23734939759036133</c:v>
                </c:pt>
                <c:pt idx="124">
                  <c:v>0.2978313253012046</c:v>
                </c:pt>
                <c:pt idx="125">
                  <c:v>0.3012048192771084</c:v>
                </c:pt>
                <c:pt idx="126">
                  <c:v>0.3012048192771084</c:v>
                </c:pt>
                <c:pt idx="127">
                  <c:v>0.3012048192771084</c:v>
                </c:pt>
                <c:pt idx="128">
                  <c:v>0.29999999999999982</c:v>
                </c:pt>
                <c:pt idx="129">
                  <c:v>0.27289156626506017</c:v>
                </c:pt>
                <c:pt idx="130">
                  <c:v>0.27759036144578286</c:v>
                </c:pt>
                <c:pt idx="131">
                  <c:v>0.49849397590361444</c:v>
                </c:pt>
                <c:pt idx="132">
                  <c:v>0.57493975903614469</c:v>
                </c:pt>
                <c:pt idx="133">
                  <c:v>0.5472891566265059</c:v>
                </c:pt>
                <c:pt idx="134">
                  <c:v>0.82650602409638552</c:v>
                </c:pt>
                <c:pt idx="135">
                  <c:v>1.0082831325301203</c:v>
                </c:pt>
                <c:pt idx="136">
                  <c:v>1.0240963855421685</c:v>
                </c:pt>
                <c:pt idx="137">
                  <c:v>1.0055722891566266</c:v>
                </c:pt>
                <c:pt idx="138">
                  <c:v>0.93614457831325293</c:v>
                </c:pt>
                <c:pt idx="139">
                  <c:v>0.81204819277108409</c:v>
                </c:pt>
                <c:pt idx="140">
                  <c:v>0.80722891566265043</c:v>
                </c:pt>
                <c:pt idx="141">
                  <c:v>0.80722891566265043</c:v>
                </c:pt>
                <c:pt idx="142">
                  <c:v>0.80722891566265043</c:v>
                </c:pt>
                <c:pt idx="143">
                  <c:v>0.80722891566265043</c:v>
                </c:pt>
                <c:pt idx="144">
                  <c:v>0.80722891566265043</c:v>
                </c:pt>
                <c:pt idx="145">
                  <c:v>0.80924698795180716</c:v>
                </c:pt>
                <c:pt idx="146">
                  <c:v>0.81927710843373491</c:v>
                </c:pt>
                <c:pt idx="147">
                  <c:v>0.83915662650602418</c:v>
                </c:pt>
                <c:pt idx="148">
                  <c:v>0.85542168674698793</c:v>
                </c:pt>
                <c:pt idx="149">
                  <c:v>0.77927710843373488</c:v>
                </c:pt>
                <c:pt idx="150">
                  <c:v>0.67180722891566247</c:v>
                </c:pt>
                <c:pt idx="151">
                  <c:v>0.57831325301204828</c:v>
                </c:pt>
                <c:pt idx="152">
                  <c:v>0.57831325301204828</c:v>
                </c:pt>
                <c:pt idx="153">
                  <c:v>0.57831325301204828</c:v>
                </c:pt>
              </c:numCache>
            </c:numRef>
          </c:val>
          <c:smooth val="0"/>
          <c:extLst xmlns:c16r2="http://schemas.microsoft.com/office/drawing/2015/06/chart">
            <c:ext xmlns:c16="http://schemas.microsoft.com/office/drawing/2014/chart" uri="{C3380CC4-5D6E-409C-BE32-E72D297353CC}">
              <c16:uniqueId val="{00000004-7489-AF46-9775-DDB5E01CD04B}"/>
            </c:ext>
          </c:extLst>
        </c:ser>
        <c:ser>
          <c:idx val="5"/>
          <c:order val="5"/>
          <c:tx>
            <c:strRef>
              <c:f>Лист3!$N$19</c:f>
              <c:strCache>
                <c:ptCount val="1"/>
                <c:pt idx="0">
                  <c:v>Sugar</c:v>
                </c:pt>
              </c:strCache>
            </c:strRef>
          </c:tx>
          <c:spPr>
            <a:ln w="19050" cap="rnd">
              <a:solidFill>
                <a:schemeClr val="accent6"/>
              </a:solidFill>
              <a:round/>
            </a:ln>
            <a:effectLst/>
          </c:spPr>
          <c:marker>
            <c:symbol val="none"/>
          </c:marker>
          <c:cat>
            <c:numRef>
              <c:f>Лист3!$H$20:$H$173</c:f>
              <c:numCache>
                <c:formatCode>mmm\-yy</c:formatCode>
                <c:ptCount val="154"/>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pt idx="120">
                  <c:v>44197</c:v>
                </c:pt>
                <c:pt idx="121">
                  <c:v>44228</c:v>
                </c:pt>
                <c:pt idx="122">
                  <c:v>44256</c:v>
                </c:pt>
                <c:pt idx="123">
                  <c:v>44287</c:v>
                </c:pt>
                <c:pt idx="124">
                  <c:v>44317</c:v>
                </c:pt>
                <c:pt idx="125">
                  <c:v>44348</c:v>
                </c:pt>
                <c:pt idx="126">
                  <c:v>44378</c:v>
                </c:pt>
                <c:pt idx="127">
                  <c:v>44409</c:v>
                </c:pt>
                <c:pt idx="128">
                  <c:v>44440</c:v>
                </c:pt>
                <c:pt idx="129">
                  <c:v>44470</c:v>
                </c:pt>
                <c:pt idx="130">
                  <c:v>44501</c:v>
                </c:pt>
                <c:pt idx="131">
                  <c:v>44531</c:v>
                </c:pt>
                <c:pt idx="132">
                  <c:v>44562</c:v>
                </c:pt>
                <c:pt idx="133">
                  <c:v>44593</c:v>
                </c:pt>
                <c:pt idx="134">
                  <c:v>44621</c:v>
                </c:pt>
                <c:pt idx="135">
                  <c:v>44652</c:v>
                </c:pt>
                <c:pt idx="136">
                  <c:v>44682</c:v>
                </c:pt>
                <c:pt idx="137">
                  <c:v>44713</c:v>
                </c:pt>
                <c:pt idx="138">
                  <c:v>44743</c:v>
                </c:pt>
                <c:pt idx="139">
                  <c:v>44774</c:v>
                </c:pt>
                <c:pt idx="140">
                  <c:v>44805</c:v>
                </c:pt>
                <c:pt idx="141">
                  <c:v>44835</c:v>
                </c:pt>
                <c:pt idx="142">
                  <c:v>44866</c:v>
                </c:pt>
                <c:pt idx="143">
                  <c:v>44896</c:v>
                </c:pt>
                <c:pt idx="144">
                  <c:v>44927</c:v>
                </c:pt>
                <c:pt idx="145">
                  <c:v>44958</c:v>
                </c:pt>
                <c:pt idx="146">
                  <c:v>44986</c:v>
                </c:pt>
                <c:pt idx="147">
                  <c:v>45017</c:v>
                </c:pt>
                <c:pt idx="148">
                  <c:v>45047</c:v>
                </c:pt>
                <c:pt idx="149">
                  <c:v>45078</c:v>
                </c:pt>
                <c:pt idx="150">
                  <c:v>45108</c:v>
                </c:pt>
                <c:pt idx="151">
                  <c:v>45139</c:v>
                </c:pt>
                <c:pt idx="152">
                  <c:v>45170</c:v>
                </c:pt>
                <c:pt idx="153">
                  <c:v>45200</c:v>
                </c:pt>
              </c:numCache>
            </c:numRef>
          </c:cat>
          <c:val>
            <c:numRef>
              <c:f>Лист3!$N$20:$N$173</c:f>
              <c:numCache>
                <c:formatCode>0%</c:formatCode>
                <c:ptCount val="154"/>
                <c:pt idx="0">
                  <c:v>0.11862485833018499</c:v>
                </c:pt>
                <c:pt idx="1">
                  <c:v>0.11333585190782003</c:v>
                </c:pt>
                <c:pt idx="2">
                  <c:v>-8.6890819795997221E-3</c:v>
                </c:pt>
                <c:pt idx="3">
                  <c:v>-7.9712882508500282E-2</c:v>
                </c:pt>
                <c:pt idx="4">
                  <c:v>-0.17075935020778243</c:v>
                </c:pt>
                <c:pt idx="5">
                  <c:v>-4.7601057801284652E-2</c:v>
                </c:pt>
                <c:pt idx="6">
                  <c:v>6.6112580279561683E-2</c:v>
                </c:pt>
                <c:pt idx="7">
                  <c:v>4.8356630147336377E-2</c:v>
                </c:pt>
                <c:pt idx="8">
                  <c:v>7.1779372874951619E-3</c:v>
                </c:pt>
                <c:pt idx="9">
                  <c:v>-3.8534189648658956E-2</c:v>
                </c:pt>
                <c:pt idx="10">
                  <c:v>-9.255761239138649E-2</c:v>
                </c:pt>
                <c:pt idx="11">
                  <c:v>-0.129580657347941</c:v>
                </c:pt>
                <c:pt idx="12">
                  <c:v>-0.10993577635058571</c:v>
                </c:pt>
                <c:pt idx="13">
                  <c:v>-8.8779750661125867E-2</c:v>
                </c:pt>
                <c:pt idx="14">
                  <c:v>-8.9535323007177925E-2</c:v>
                </c:pt>
                <c:pt idx="15">
                  <c:v>-0.14053645636569712</c:v>
                </c:pt>
                <c:pt idx="16">
                  <c:v>-0.21382697393275418</c:v>
                </c:pt>
                <c:pt idx="17">
                  <c:v>-0.22667170381564039</c:v>
                </c:pt>
                <c:pt idx="18">
                  <c:v>-0.13562523611635824</c:v>
                </c:pt>
                <c:pt idx="19">
                  <c:v>-0.2111824707215717</c:v>
                </c:pt>
                <c:pt idx="20">
                  <c:v>-0.2448849740475455</c:v>
                </c:pt>
                <c:pt idx="21">
                  <c:v>-0.23266700613192159</c:v>
                </c:pt>
                <c:pt idx="22">
                  <c:v>-0.26939752100148029</c:v>
                </c:pt>
                <c:pt idx="23">
                  <c:v>-0.2704948998866642</c:v>
                </c:pt>
                <c:pt idx="24">
                  <c:v>-0.28696294261084598</c:v>
                </c:pt>
                <c:pt idx="25">
                  <c:v>-0.30970070939086447</c:v>
                </c:pt>
                <c:pt idx="26">
                  <c:v>-0.30129441472697849</c:v>
                </c:pt>
                <c:pt idx="27">
                  <c:v>-0.32738606312463514</c:v>
                </c:pt>
                <c:pt idx="28">
                  <c:v>-0.33423773053542616</c:v>
                </c:pt>
                <c:pt idx="29">
                  <c:v>-0.35425009444654332</c:v>
                </c:pt>
                <c:pt idx="30">
                  <c:v>-0.36392828931552013</c:v>
                </c:pt>
                <c:pt idx="31">
                  <c:v>-0.35656145894151192</c:v>
                </c:pt>
                <c:pt idx="32">
                  <c:v>-0.34267094824329436</c:v>
                </c:pt>
                <c:pt idx="33">
                  <c:v>-0.29491959725528416</c:v>
                </c:pt>
                <c:pt idx="34">
                  <c:v>-0.33275765916817668</c:v>
                </c:pt>
                <c:pt idx="35">
                  <c:v>-0.3747099141910174</c:v>
                </c:pt>
                <c:pt idx="36">
                  <c:v>-0.40952021156025697</c:v>
                </c:pt>
                <c:pt idx="37">
                  <c:v>-0.37249716660370236</c:v>
                </c:pt>
                <c:pt idx="38">
                  <c:v>-0.32376275028333967</c:v>
                </c:pt>
                <c:pt idx="39">
                  <c:v>-0.32942954287873072</c:v>
                </c:pt>
                <c:pt idx="40">
                  <c:v>-0.30978466188137521</c:v>
                </c:pt>
                <c:pt idx="41">
                  <c:v>-0.31356252361163583</c:v>
                </c:pt>
                <c:pt idx="42">
                  <c:v>-0.31016244805440119</c:v>
                </c:pt>
                <c:pt idx="43">
                  <c:v>-0.34945221004911231</c:v>
                </c:pt>
                <c:pt idx="44">
                  <c:v>-0.39440876463921426</c:v>
                </c:pt>
                <c:pt idx="45">
                  <c:v>-0.3672081601813374</c:v>
                </c:pt>
                <c:pt idx="46">
                  <c:v>-0.38836418587079724</c:v>
                </c:pt>
                <c:pt idx="47">
                  <c:v>-0.42085379675103896</c:v>
                </c:pt>
                <c:pt idx="48">
                  <c:v>-0.42047601057801287</c:v>
                </c:pt>
                <c:pt idx="49">
                  <c:v>-0.44880997355496788</c:v>
                </c:pt>
                <c:pt idx="50">
                  <c:v>-0.50283339629769552</c:v>
                </c:pt>
                <c:pt idx="51">
                  <c:v>-0.50585568568190409</c:v>
                </c:pt>
                <c:pt idx="52">
                  <c:v>-0.49603324518322633</c:v>
                </c:pt>
                <c:pt idx="53">
                  <c:v>-0.52927842840952022</c:v>
                </c:pt>
                <c:pt idx="54">
                  <c:v>-0.51530034000755576</c:v>
                </c:pt>
                <c:pt idx="55">
                  <c:v>-0.56554590102002267</c:v>
                </c:pt>
                <c:pt idx="56">
                  <c:v>-0.55194559879108418</c:v>
                </c:pt>
                <c:pt idx="57">
                  <c:v>-0.47449943332074052</c:v>
                </c:pt>
                <c:pt idx="58">
                  <c:v>-0.45032111824707222</c:v>
                </c:pt>
                <c:pt idx="59">
                  <c:v>-0.44692104268983757</c:v>
                </c:pt>
                <c:pt idx="60">
                  <c:v>-0.46921042689837555</c:v>
                </c:pt>
                <c:pt idx="61">
                  <c:v>-0.49829996222138273</c:v>
                </c:pt>
                <c:pt idx="62">
                  <c:v>-0.41669814884775225</c:v>
                </c:pt>
                <c:pt idx="63">
                  <c:v>-0.42463165848129969</c:v>
                </c:pt>
                <c:pt idx="64">
                  <c:v>-0.35738571968265964</c:v>
                </c:pt>
                <c:pt idx="65">
                  <c:v>-0.26520589346429935</c:v>
                </c:pt>
                <c:pt idx="66">
                  <c:v>-0.25953910086890819</c:v>
                </c:pt>
                <c:pt idx="67">
                  <c:v>-0.23951643369852671</c:v>
                </c:pt>
                <c:pt idx="68">
                  <c:v>-0.18662636947487732</c:v>
                </c:pt>
                <c:pt idx="69">
                  <c:v>-0.1605591235360786</c:v>
                </c:pt>
                <c:pt idx="70">
                  <c:v>-0.23536078579524</c:v>
                </c:pt>
                <c:pt idx="71">
                  <c:v>-0.3014733660748018</c:v>
                </c:pt>
                <c:pt idx="72">
                  <c:v>-0.23196071023800535</c:v>
                </c:pt>
                <c:pt idx="73">
                  <c:v>-0.23347185493010969</c:v>
                </c:pt>
                <c:pt idx="74">
                  <c:v>-0.31696259916887048</c:v>
                </c:pt>
                <c:pt idx="75">
                  <c:v>-0.37816395919909329</c:v>
                </c:pt>
                <c:pt idx="76">
                  <c:v>-0.39327540612013601</c:v>
                </c:pt>
                <c:pt idx="77">
                  <c:v>-0.4748772194937666</c:v>
                </c:pt>
                <c:pt idx="78">
                  <c:v>-0.44767661503588974</c:v>
                </c:pt>
                <c:pt idx="79">
                  <c:v>-0.4571212693615414</c:v>
                </c:pt>
                <c:pt idx="80">
                  <c:v>-0.45636569701548935</c:v>
                </c:pt>
                <c:pt idx="81">
                  <c:v>-0.45825462788061966</c:v>
                </c:pt>
                <c:pt idx="82">
                  <c:v>-0.43369852663392527</c:v>
                </c:pt>
                <c:pt idx="83">
                  <c:v>-0.45674348318851532</c:v>
                </c:pt>
                <c:pt idx="84">
                  <c:v>-0.46769928220627122</c:v>
                </c:pt>
                <c:pt idx="85">
                  <c:v>-0.48772194937665281</c:v>
                </c:pt>
                <c:pt idx="86">
                  <c:v>-0.52852285606346805</c:v>
                </c:pt>
                <c:pt idx="87">
                  <c:v>-0.54552323384964119</c:v>
                </c:pt>
                <c:pt idx="88">
                  <c:v>-0.53343407631280693</c:v>
                </c:pt>
                <c:pt idx="89">
                  <c:v>-0.5277672837174161</c:v>
                </c:pt>
                <c:pt idx="90">
                  <c:v>-0.55723460521344914</c:v>
                </c:pt>
                <c:pt idx="91">
                  <c:v>-0.58103513411409147</c:v>
                </c:pt>
                <c:pt idx="92">
                  <c:v>-0.57045712126936166</c:v>
                </c:pt>
                <c:pt idx="93">
                  <c:v>-0.49829996222138273</c:v>
                </c:pt>
                <c:pt idx="94">
                  <c:v>-0.51265583679637328</c:v>
                </c:pt>
                <c:pt idx="95">
                  <c:v>-0.52210049112202495</c:v>
                </c:pt>
                <c:pt idx="96">
                  <c:v>-0.51681148469965998</c:v>
                </c:pt>
                <c:pt idx="97">
                  <c:v>-0.50963354741216482</c:v>
                </c:pt>
                <c:pt idx="98">
                  <c:v>-0.51983377408386855</c:v>
                </c:pt>
                <c:pt idx="99">
                  <c:v>-0.51605591235360793</c:v>
                </c:pt>
                <c:pt idx="100">
                  <c:v>-0.53154514544767673</c:v>
                </c:pt>
                <c:pt idx="101">
                  <c:v>-0.51190026445032122</c:v>
                </c:pt>
                <c:pt idx="102">
                  <c:v>-0.51530034000755576</c:v>
                </c:pt>
                <c:pt idx="103">
                  <c:v>-0.53456743483188518</c:v>
                </c:pt>
                <c:pt idx="104">
                  <c:v>-0.55119002644503212</c:v>
                </c:pt>
                <c:pt idx="105">
                  <c:v>-0.52512278050623351</c:v>
                </c:pt>
                <c:pt idx="106">
                  <c:v>-0.51643369852663401</c:v>
                </c:pt>
                <c:pt idx="107">
                  <c:v>-0.49338874197204385</c:v>
                </c:pt>
                <c:pt idx="108">
                  <c:v>-0.46543256516811493</c:v>
                </c:pt>
                <c:pt idx="109">
                  <c:v>-0.44163203626747261</c:v>
                </c:pt>
                <c:pt idx="110">
                  <c:v>-0.55307895731016254</c:v>
                </c:pt>
                <c:pt idx="111">
                  <c:v>-0.61428031734038535</c:v>
                </c:pt>
                <c:pt idx="112">
                  <c:v>-0.58594635436343034</c:v>
                </c:pt>
                <c:pt idx="113">
                  <c:v>-0.5428787306384586</c:v>
                </c:pt>
                <c:pt idx="114">
                  <c:v>-0.53607857952398952</c:v>
                </c:pt>
                <c:pt idx="115">
                  <c:v>-0.50510011333585192</c:v>
                </c:pt>
                <c:pt idx="116">
                  <c:v>-0.51794484321873824</c:v>
                </c:pt>
                <c:pt idx="117">
                  <c:v>-0.4812995844352097</c:v>
                </c:pt>
                <c:pt idx="118">
                  <c:v>-0.4661881375141671</c:v>
                </c:pt>
                <c:pt idx="119">
                  <c:v>-0.46807706837929741</c:v>
                </c:pt>
                <c:pt idx="120">
                  <c:v>-0.42500944465432566</c:v>
                </c:pt>
                <c:pt idx="121">
                  <c:v>-0.38836418587079724</c:v>
                </c:pt>
                <c:pt idx="122">
                  <c:v>-0.41292028711749151</c:v>
                </c:pt>
                <c:pt idx="123">
                  <c:v>-0.38949754438987538</c:v>
                </c:pt>
                <c:pt idx="124">
                  <c:v>-0.34794106535700797</c:v>
                </c:pt>
                <c:pt idx="125">
                  <c:v>-0.34227427276161704</c:v>
                </c:pt>
                <c:pt idx="126">
                  <c:v>-0.33131847374386103</c:v>
                </c:pt>
                <c:pt idx="127">
                  <c:v>-0.26407253494522098</c:v>
                </c:pt>
                <c:pt idx="128">
                  <c:v>-0.26029467321496036</c:v>
                </c:pt>
                <c:pt idx="129">
                  <c:v>-0.27313940309784668</c:v>
                </c:pt>
                <c:pt idx="130">
                  <c:v>-0.26633925198337749</c:v>
                </c:pt>
                <c:pt idx="131">
                  <c:v>-0.28825085001888939</c:v>
                </c:pt>
                <c:pt idx="132">
                  <c:v>-0.31167359274650552</c:v>
                </c:pt>
                <c:pt idx="133">
                  <c:v>-0.3252738949754439</c:v>
                </c:pt>
                <c:pt idx="134">
                  <c:v>-0.28031734038534195</c:v>
                </c:pt>
                <c:pt idx="135">
                  <c:v>-0.25727238383075191</c:v>
                </c:pt>
                <c:pt idx="136">
                  <c:v>-0.26520589346429935</c:v>
                </c:pt>
                <c:pt idx="137">
                  <c:v>-0.28409520211560257</c:v>
                </c:pt>
                <c:pt idx="138">
                  <c:v>-0.30978466188137521</c:v>
                </c:pt>
                <c:pt idx="139">
                  <c:v>-0.32565168114846998</c:v>
                </c:pt>
                <c:pt idx="140">
                  <c:v>-0.33056290139780886</c:v>
                </c:pt>
                <c:pt idx="141">
                  <c:v>-0.33698526633925208</c:v>
                </c:pt>
                <c:pt idx="142">
                  <c:v>-0.30185115224782777</c:v>
                </c:pt>
                <c:pt idx="143">
                  <c:v>-0.28485077446165474</c:v>
                </c:pt>
                <c:pt idx="144">
                  <c:v>-0.28711749149981114</c:v>
                </c:pt>
                <c:pt idx="145">
                  <c:v>-0.23573857196826598</c:v>
                </c:pt>
                <c:pt idx="146">
                  <c:v>-0.22478277295051008</c:v>
                </c:pt>
                <c:pt idx="147">
                  <c:v>-8.8024178315073698E-2</c:v>
                </c:pt>
                <c:pt idx="148">
                  <c:v>-4.0423120513789268E-2</c:v>
                </c:pt>
                <c:pt idx="149">
                  <c:v>-7.1023800528900782E-2</c:v>
                </c:pt>
                <c:pt idx="150">
                  <c:v>-0.10691348696637715</c:v>
                </c:pt>
                <c:pt idx="151">
                  <c:v>-9.5202115602568971E-2</c:v>
                </c:pt>
                <c:pt idx="152">
                  <c:v>-6.8001511144692994E-3</c:v>
                </c:pt>
                <c:pt idx="153">
                  <c:v>-2.8333962976955229E-2</c:v>
                </c:pt>
              </c:numCache>
            </c:numRef>
          </c:val>
          <c:smooth val="0"/>
          <c:extLst xmlns:c16r2="http://schemas.microsoft.com/office/drawing/2015/06/chart">
            <c:ext xmlns:c16="http://schemas.microsoft.com/office/drawing/2014/chart" uri="{C3380CC4-5D6E-409C-BE32-E72D297353CC}">
              <c16:uniqueId val="{00000005-7489-AF46-9775-DDB5E01CD04B}"/>
            </c:ext>
          </c:extLst>
        </c:ser>
        <c:dLbls>
          <c:showLegendKey val="0"/>
          <c:showVal val="0"/>
          <c:showCatName val="0"/>
          <c:showSerName val="0"/>
          <c:showPercent val="0"/>
          <c:showBubbleSize val="0"/>
        </c:dLbls>
        <c:marker val="1"/>
        <c:smooth val="0"/>
        <c:axId val="178991104"/>
        <c:axId val="186861248"/>
      </c:lineChart>
      <c:dateAx>
        <c:axId val="178991104"/>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102C69"/>
                </a:solidFill>
                <a:latin typeface="Arial Narrow" panose="020B0604020202020204" pitchFamily="34" charset="0"/>
                <a:ea typeface="+mn-ea"/>
                <a:cs typeface="Arial Narrow" panose="020B0604020202020204" pitchFamily="34" charset="0"/>
              </a:defRPr>
            </a:pPr>
            <a:endParaRPr lang="ru-RU"/>
          </a:p>
        </c:txPr>
        <c:crossAx val="186861248"/>
        <c:crosses val="autoZero"/>
        <c:auto val="1"/>
        <c:lblOffset val="100"/>
        <c:baseTimeUnit val="months"/>
      </c:dateAx>
      <c:valAx>
        <c:axId val="186861248"/>
        <c:scaling>
          <c:orientation val="minMax"/>
          <c:max val="1.8"/>
          <c:min val="-0.7"/>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102C69"/>
                </a:solidFill>
                <a:latin typeface="Arial Narrow" panose="020B0604020202020204" pitchFamily="34" charset="0"/>
                <a:ea typeface="+mn-ea"/>
                <a:cs typeface="Arial Narrow" panose="020B0604020202020204" pitchFamily="34" charset="0"/>
              </a:defRPr>
            </a:pPr>
            <a:endParaRPr lang="ru-RU"/>
          </a:p>
        </c:txPr>
        <c:crossAx val="178991104"/>
        <c:crosses val="autoZero"/>
        <c:crossBetween val="between"/>
      </c:valAx>
      <c:spPr>
        <a:noFill/>
        <a:ln>
          <a:noFill/>
        </a:ln>
        <a:effectLst/>
      </c:spPr>
    </c:plotArea>
    <c:legend>
      <c:legendPos val="b"/>
      <c:layout>
        <c:manualLayout>
          <c:xMode val="edge"/>
          <c:yMode val="edge"/>
          <c:x val="0.12111852575885521"/>
          <c:y val="0.11777949322314119"/>
          <c:w val="0.56050789308542415"/>
          <c:h val="0.1591140145585942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102C69"/>
              </a:solidFill>
              <a:latin typeface="Arial Narrow" panose="020B0604020202020204" pitchFamily="34" charset="0"/>
              <a:ea typeface="+mn-ea"/>
              <a:cs typeface="Arial Narrow" panose="020B0604020202020204" pitchFamily="34" charset="0"/>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0" i="0">
          <a:solidFill>
            <a:srgbClr val="102C69"/>
          </a:solidFill>
          <a:latin typeface="Arial Narrow" panose="020B0604020202020204" pitchFamily="34" charset="0"/>
          <a:cs typeface="Arial Narrow" panose="020B0604020202020204" pitchFamily="34" charset="0"/>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755697227556818E-2"/>
          <c:y val="3.8213448781532593E-2"/>
          <c:w val="0.91251979230253755"/>
          <c:h val="0.66583337459218706"/>
        </c:manualLayout>
      </c:layout>
      <c:lineChart>
        <c:grouping val="standard"/>
        <c:varyColors val="0"/>
        <c:ser>
          <c:idx val="0"/>
          <c:order val="0"/>
          <c:tx>
            <c:strRef>
              <c:f>'Рис 2 Норма сбережения'!$A$2</c:f>
              <c:strCache>
                <c:ptCount val="1"/>
                <c:pt idx="0">
                  <c:v>ЕС-27</c:v>
                </c:pt>
              </c:strCache>
            </c:strRef>
          </c:tx>
          <c:spPr>
            <a:ln w="28575" cap="rnd">
              <a:solidFill>
                <a:schemeClr val="accent1"/>
              </a:solidFill>
              <a:round/>
            </a:ln>
            <a:effectLst/>
          </c:spPr>
          <c:marker>
            <c:symbol val="none"/>
          </c:marker>
          <c:cat>
            <c:strRef>
              <c:f>'Рис 2 Норма сбережения'!$B$1:$M$1</c:f>
              <c:strCache>
                <c:ptCount val="12"/>
                <c:pt idx="0">
                  <c:v>2018-I</c:v>
                </c:pt>
                <c:pt idx="1">
                  <c:v>2018-II</c:v>
                </c:pt>
                <c:pt idx="2">
                  <c:v>2018-III</c:v>
                </c:pt>
                <c:pt idx="3">
                  <c:v>2018-IV</c:v>
                </c:pt>
                <c:pt idx="4">
                  <c:v>2019-I</c:v>
                </c:pt>
                <c:pt idx="5">
                  <c:v>2019-II</c:v>
                </c:pt>
                <c:pt idx="6">
                  <c:v>2019-III</c:v>
                </c:pt>
                <c:pt idx="7">
                  <c:v>2019-IV</c:v>
                </c:pt>
                <c:pt idx="8">
                  <c:v>2020-I</c:v>
                </c:pt>
                <c:pt idx="9">
                  <c:v>2020-II</c:v>
                </c:pt>
                <c:pt idx="10">
                  <c:v>2020-III</c:v>
                </c:pt>
                <c:pt idx="11">
                  <c:v>2020-IV</c:v>
                </c:pt>
              </c:strCache>
            </c:strRef>
          </c:cat>
          <c:val>
            <c:numRef>
              <c:f>'Рис 2 Норма сбережения'!$B$2:$M$2</c:f>
              <c:numCache>
                <c:formatCode>0.0</c:formatCode>
                <c:ptCount val="12"/>
                <c:pt idx="0">
                  <c:v>11.16</c:v>
                </c:pt>
                <c:pt idx="1">
                  <c:v>11.48</c:v>
                </c:pt>
                <c:pt idx="2">
                  <c:v>11.31</c:v>
                </c:pt>
                <c:pt idx="3">
                  <c:v>11.78</c:v>
                </c:pt>
                <c:pt idx="4">
                  <c:v>12.11</c:v>
                </c:pt>
                <c:pt idx="5">
                  <c:v>12.23</c:v>
                </c:pt>
                <c:pt idx="6">
                  <c:v>11.86</c:v>
                </c:pt>
                <c:pt idx="7">
                  <c:v>12.22</c:v>
                </c:pt>
                <c:pt idx="8">
                  <c:v>15.54</c:v>
                </c:pt>
                <c:pt idx="9">
                  <c:v>24</c:v>
                </c:pt>
                <c:pt idx="10">
                  <c:v>16.21</c:v>
                </c:pt>
                <c:pt idx="11">
                  <c:v>18.89</c:v>
                </c:pt>
              </c:numCache>
            </c:numRef>
          </c:val>
          <c:smooth val="0"/>
          <c:extLst xmlns:c16r2="http://schemas.microsoft.com/office/drawing/2015/06/chart">
            <c:ext xmlns:c16="http://schemas.microsoft.com/office/drawing/2014/chart" uri="{C3380CC4-5D6E-409C-BE32-E72D297353CC}">
              <c16:uniqueId val="{00000000-6EE2-6749-BE8B-4FDF2AA9247F}"/>
            </c:ext>
          </c:extLst>
        </c:ser>
        <c:ser>
          <c:idx val="1"/>
          <c:order val="1"/>
          <c:tx>
            <c:strRef>
              <c:f>'Рис 2 Норма сбережения'!$A$3</c:f>
              <c:strCache>
                <c:ptCount val="1"/>
                <c:pt idx="0">
                  <c:v>Германия</c:v>
                </c:pt>
              </c:strCache>
            </c:strRef>
          </c:tx>
          <c:spPr>
            <a:ln w="28575" cap="rnd">
              <a:solidFill>
                <a:schemeClr val="accent2"/>
              </a:solidFill>
              <a:round/>
            </a:ln>
            <a:effectLst/>
          </c:spPr>
          <c:marker>
            <c:symbol val="none"/>
          </c:marker>
          <c:cat>
            <c:strRef>
              <c:f>'Рис 2 Норма сбережения'!$B$1:$M$1</c:f>
              <c:strCache>
                <c:ptCount val="12"/>
                <c:pt idx="0">
                  <c:v>2018-I</c:v>
                </c:pt>
                <c:pt idx="1">
                  <c:v>2018-II</c:v>
                </c:pt>
                <c:pt idx="2">
                  <c:v>2018-III</c:v>
                </c:pt>
                <c:pt idx="3">
                  <c:v>2018-IV</c:v>
                </c:pt>
                <c:pt idx="4">
                  <c:v>2019-I</c:v>
                </c:pt>
                <c:pt idx="5">
                  <c:v>2019-II</c:v>
                </c:pt>
                <c:pt idx="6">
                  <c:v>2019-III</c:v>
                </c:pt>
                <c:pt idx="7">
                  <c:v>2019-IV</c:v>
                </c:pt>
                <c:pt idx="8">
                  <c:v>2020-I</c:v>
                </c:pt>
                <c:pt idx="9">
                  <c:v>2020-II</c:v>
                </c:pt>
                <c:pt idx="10">
                  <c:v>2020-III</c:v>
                </c:pt>
                <c:pt idx="11">
                  <c:v>2020-IV</c:v>
                </c:pt>
              </c:strCache>
            </c:strRef>
          </c:cat>
          <c:val>
            <c:numRef>
              <c:f>'Рис 2 Норма сбережения'!$B$3:$M$3</c:f>
              <c:numCache>
                <c:formatCode>0.0</c:formatCode>
                <c:ptCount val="12"/>
                <c:pt idx="0">
                  <c:v>18.079999999999998</c:v>
                </c:pt>
                <c:pt idx="1">
                  <c:v>18.22</c:v>
                </c:pt>
                <c:pt idx="2">
                  <c:v>18.48</c:v>
                </c:pt>
                <c:pt idx="3">
                  <c:v>18.489999999999998</c:v>
                </c:pt>
                <c:pt idx="4">
                  <c:v>18.28</c:v>
                </c:pt>
                <c:pt idx="5">
                  <c:v>18.239999999999998</c:v>
                </c:pt>
                <c:pt idx="6">
                  <c:v>18.47</c:v>
                </c:pt>
                <c:pt idx="7">
                  <c:v>18.68</c:v>
                </c:pt>
                <c:pt idx="8">
                  <c:v>19.38</c:v>
                </c:pt>
                <c:pt idx="9">
                  <c:v>27.37</c:v>
                </c:pt>
                <c:pt idx="10">
                  <c:v>22.53</c:v>
                </c:pt>
                <c:pt idx="11">
                  <c:v>24.7</c:v>
                </c:pt>
              </c:numCache>
            </c:numRef>
          </c:val>
          <c:smooth val="0"/>
          <c:extLst xmlns:c16r2="http://schemas.microsoft.com/office/drawing/2015/06/chart">
            <c:ext xmlns:c16="http://schemas.microsoft.com/office/drawing/2014/chart" uri="{C3380CC4-5D6E-409C-BE32-E72D297353CC}">
              <c16:uniqueId val="{00000001-6EE2-6749-BE8B-4FDF2AA9247F}"/>
            </c:ext>
          </c:extLst>
        </c:ser>
        <c:ser>
          <c:idx val="2"/>
          <c:order val="2"/>
          <c:tx>
            <c:strRef>
              <c:f>'Рис 2 Норма сбережения'!$A$4</c:f>
              <c:strCache>
                <c:ptCount val="1"/>
                <c:pt idx="0">
                  <c:v>Испания</c:v>
                </c:pt>
              </c:strCache>
            </c:strRef>
          </c:tx>
          <c:spPr>
            <a:ln w="28575" cap="rnd">
              <a:solidFill>
                <a:schemeClr val="accent3"/>
              </a:solidFill>
              <a:round/>
            </a:ln>
            <a:effectLst/>
          </c:spPr>
          <c:marker>
            <c:symbol val="none"/>
          </c:marker>
          <c:cat>
            <c:strRef>
              <c:f>'Рис 2 Норма сбережения'!$B$1:$M$1</c:f>
              <c:strCache>
                <c:ptCount val="12"/>
                <c:pt idx="0">
                  <c:v>2018-I</c:v>
                </c:pt>
                <c:pt idx="1">
                  <c:v>2018-II</c:v>
                </c:pt>
                <c:pt idx="2">
                  <c:v>2018-III</c:v>
                </c:pt>
                <c:pt idx="3">
                  <c:v>2018-IV</c:v>
                </c:pt>
                <c:pt idx="4">
                  <c:v>2019-I</c:v>
                </c:pt>
                <c:pt idx="5">
                  <c:v>2019-II</c:v>
                </c:pt>
                <c:pt idx="6">
                  <c:v>2019-III</c:v>
                </c:pt>
                <c:pt idx="7">
                  <c:v>2019-IV</c:v>
                </c:pt>
                <c:pt idx="8">
                  <c:v>2020-I</c:v>
                </c:pt>
                <c:pt idx="9">
                  <c:v>2020-II</c:v>
                </c:pt>
                <c:pt idx="10">
                  <c:v>2020-III</c:v>
                </c:pt>
                <c:pt idx="11">
                  <c:v>2020-IV</c:v>
                </c:pt>
              </c:strCache>
            </c:strRef>
          </c:cat>
          <c:val>
            <c:numRef>
              <c:f>'Рис 2 Норма сбережения'!$B$4:$M$4</c:f>
              <c:numCache>
                <c:formatCode>0.0</c:formatCode>
                <c:ptCount val="12"/>
                <c:pt idx="0">
                  <c:v>4.8600000000000003</c:v>
                </c:pt>
                <c:pt idx="1">
                  <c:v>5.52</c:v>
                </c:pt>
                <c:pt idx="2">
                  <c:v>6.08</c:v>
                </c:pt>
                <c:pt idx="3">
                  <c:v>6.05</c:v>
                </c:pt>
                <c:pt idx="4">
                  <c:v>4.79</c:v>
                </c:pt>
                <c:pt idx="5">
                  <c:v>7.41</c:v>
                </c:pt>
                <c:pt idx="6">
                  <c:v>6.72</c:v>
                </c:pt>
                <c:pt idx="7">
                  <c:v>6.27</c:v>
                </c:pt>
                <c:pt idx="8">
                  <c:v>10.53</c:v>
                </c:pt>
                <c:pt idx="9">
                  <c:v>25.68</c:v>
                </c:pt>
                <c:pt idx="10">
                  <c:v>12.54</c:v>
                </c:pt>
                <c:pt idx="11">
                  <c:v>10.56</c:v>
                </c:pt>
              </c:numCache>
            </c:numRef>
          </c:val>
          <c:smooth val="0"/>
          <c:extLst xmlns:c16r2="http://schemas.microsoft.com/office/drawing/2015/06/chart">
            <c:ext xmlns:c16="http://schemas.microsoft.com/office/drawing/2014/chart" uri="{C3380CC4-5D6E-409C-BE32-E72D297353CC}">
              <c16:uniqueId val="{00000002-6EE2-6749-BE8B-4FDF2AA9247F}"/>
            </c:ext>
          </c:extLst>
        </c:ser>
        <c:ser>
          <c:idx val="3"/>
          <c:order val="3"/>
          <c:tx>
            <c:strRef>
              <c:f>'Рис 2 Норма сбережения'!$A$5</c:f>
              <c:strCache>
                <c:ptCount val="1"/>
                <c:pt idx="0">
                  <c:v>Франция</c:v>
                </c:pt>
              </c:strCache>
            </c:strRef>
          </c:tx>
          <c:spPr>
            <a:ln w="28575" cap="rnd">
              <a:solidFill>
                <a:schemeClr val="accent4"/>
              </a:solidFill>
              <a:round/>
            </a:ln>
            <a:effectLst/>
          </c:spPr>
          <c:marker>
            <c:symbol val="none"/>
          </c:marker>
          <c:cat>
            <c:strRef>
              <c:f>'Рис 2 Норма сбережения'!$B$1:$M$1</c:f>
              <c:strCache>
                <c:ptCount val="12"/>
                <c:pt idx="0">
                  <c:v>2018-I</c:v>
                </c:pt>
                <c:pt idx="1">
                  <c:v>2018-II</c:v>
                </c:pt>
                <c:pt idx="2">
                  <c:v>2018-III</c:v>
                </c:pt>
                <c:pt idx="3">
                  <c:v>2018-IV</c:v>
                </c:pt>
                <c:pt idx="4">
                  <c:v>2019-I</c:v>
                </c:pt>
                <c:pt idx="5">
                  <c:v>2019-II</c:v>
                </c:pt>
                <c:pt idx="6">
                  <c:v>2019-III</c:v>
                </c:pt>
                <c:pt idx="7">
                  <c:v>2019-IV</c:v>
                </c:pt>
                <c:pt idx="8">
                  <c:v>2020-I</c:v>
                </c:pt>
                <c:pt idx="9">
                  <c:v>2020-II</c:v>
                </c:pt>
                <c:pt idx="10">
                  <c:v>2020-III</c:v>
                </c:pt>
                <c:pt idx="11">
                  <c:v>2020-IV</c:v>
                </c:pt>
              </c:strCache>
            </c:strRef>
          </c:cat>
          <c:val>
            <c:numRef>
              <c:f>'Рис 2 Норма сбережения'!$B$5:$M$5</c:f>
              <c:numCache>
                <c:formatCode>0.0</c:formatCode>
                <c:ptCount val="12"/>
                <c:pt idx="0">
                  <c:v>13.36</c:v>
                </c:pt>
                <c:pt idx="1">
                  <c:v>14.17</c:v>
                </c:pt>
                <c:pt idx="2">
                  <c:v>14.17</c:v>
                </c:pt>
                <c:pt idx="3">
                  <c:v>14.72</c:v>
                </c:pt>
                <c:pt idx="4">
                  <c:v>14.95</c:v>
                </c:pt>
                <c:pt idx="5">
                  <c:v>14.38</c:v>
                </c:pt>
                <c:pt idx="6">
                  <c:v>14.43</c:v>
                </c:pt>
                <c:pt idx="7">
                  <c:v>14.69</c:v>
                </c:pt>
                <c:pt idx="8">
                  <c:v>18.59</c:v>
                </c:pt>
                <c:pt idx="9">
                  <c:v>27.27</c:v>
                </c:pt>
                <c:pt idx="10">
                  <c:v>15.76</c:v>
                </c:pt>
                <c:pt idx="11">
                  <c:v>21.78</c:v>
                </c:pt>
              </c:numCache>
            </c:numRef>
          </c:val>
          <c:smooth val="0"/>
          <c:extLst xmlns:c16r2="http://schemas.microsoft.com/office/drawing/2015/06/chart">
            <c:ext xmlns:c16="http://schemas.microsoft.com/office/drawing/2014/chart" uri="{C3380CC4-5D6E-409C-BE32-E72D297353CC}">
              <c16:uniqueId val="{00000003-6EE2-6749-BE8B-4FDF2AA9247F}"/>
            </c:ext>
          </c:extLst>
        </c:ser>
        <c:ser>
          <c:idx val="4"/>
          <c:order val="4"/>
          <c:tx>
            <c:strRef>
              <c:f>'Рис 2 Норма сбережения'!$A$6</c:f>
              <c:strCache>
                <c:ptCount val="1"/>
                <c:pt idx="0">
                  <c:v>Италия</c:v>
                </c:pt>
              </c:strCache>
            </c:strRef>
          </c:tx>
          <c:spPr>
            <a:ln w="28575" cap="rnd">
              <a:solidFill>
                <a:schemeClr val="accent5"/>
              </a:solidFill>
              <a:round/>
            </a:ln>
            <a:effectLst/>
          </c:spPr>
          <c:marker>
            <c:symbol val="none"/>
          </c:marker>
          <c:cat>
            <c:strRef>
              <c:f>'Рис 2 Норма сбережения'!$B$1:$M$1</c:f>
              <c:strCache>
                <c:ptCount val="12"/>
                <c:pt idx="0">
                  <c:v>2018-I</c:v>
                </c:pt>
                <c:pt idx="1">
                  <c:v>2018-II</c:v>
                </c:pt>
                <c:pt idx="2">
                  <c:v>2018-III</c:v>
                </c:pt>
                <c:pt idx="3">
                  <c:v>2018-IV</c:v>
                </c:pt>
                <c:pt idx="4">
                  <c:v>2019-I</c:v>
                </c:pt>
                <c:pt idx="5">
                  <c:v>2019-II</c:v>
                </c:pt>
                <c:pt idx="6">
                  <c:v>2019-III</c:v>
                </c:pt>
                <c:pt idx="7">
                  <c:v>2019-IV</c:v>
                </c:pt>
                <c:pt idx="8">
                  <c:v>2020-I</c:v>
                </c:pt>
                <c:pt idx="9">
                  <c:v>2020-II</c:v>
                </c:pt>
                <c:pt idx="10">
                  <c:v>2020-III</c:v>
                </c:pt>
                <c:pt idx="11">
                  <c:v>2020-IV</c:v>
                </c:pt>
              </c:strCache>
            </c:strRef>
          </c:cat>
          <c:val>
            <c:numRef>
              <c:f>'Рис 2 Норма сбережения'!$B$6:$M$6</c:f>
              <c:numCache>
                <c:formatCode>0.0</c:formatCode>
                <c:ptCount val="12"/>
                <c:pt idx="0">
                  <c:v>10</c:v>
                </c:pt>
                <c:pt idx="1">
                  <c:v>10.48</c:v>
                </c:pt>
                <c:pt idx="2">
                  <c:v>9.98</c:v>
                </c:pt>
                <c:pt idx="3">
                  <c:v>9.8699999999999992</c:v>
                </c:pt>
                <c:pt idx="4">
                  <c:v>9.8699999999999992</c:v>
                </c:pt>
                <c:pt idx="5">
                  <c:v>10.37</c:v>
                </c:pt>
                <c:pt idx="6">
                  <c:v>9.9700000000000006</c:v>
                </c:pt>
                <c:pt idx="7">
                  <c:v>9.99</c:v>
                </c:pt>
                <c:pt idx="8">
                  <c:v>14.78</c:v>
                </c:pt>
                <c:pt idx="9">
                  <c:v>21.78</c:v>
                </c:pt>
                <c:pt idx="10">
                  <c:v>16.47</c:v>
                </c:pt>
                <c:pt idx="11">
                  <c:v>17.04</c:v>
                </c:pt>
              </c:numCache>
            </c:numRef>
          </c:val>
          <c:smooth val="0"/>
          <c:extLst xmlns:c16r2="http://schemas.microsoft.com/office/drawing/2015/06/chart">
            <c:ext xmlns:c16="http://schemas.microsoft.com/office/drawing/2014/chart" uri="{C3380CC4-5D6E-409C-BE32-E72D297353CC}">
              <c16:uniqueId val="{00000004-6EE2-6749-BE8B-4FDF2AA9247F}"/>
            </c:ext>
          </c:extLst>
        </c:ser>
        <c:ser>
          <c:idx val="5"/>
          <c:order val="5"/>
          <c:tx>
            <c:strRef>
              <c:f>'Рис 2 Норма сбережения'!$A$7</c:f>
              <c:strCache>
                <c:ptCount val="1"/>
                <c:pt idx="0">
                  <c:v>Швеция</c:v>
                </c:pt>
              </c:strCache>
            </c:strRef>
          </c:tx>
          <c:spPr>
            <a:ln w="28575" cap="rnd">
              <a:solidFill>
                <a:schemeClr val="accent6"/>
              </a:solidFill>
              <a:round/>
            </a:ln>
            <a:effectLst/>
          </c:spPr>
          <c:marker>
            <c:symbol val="none"/>
          </c:marker>
          <c:cat>
            <c:strRef>
              <c:f>'Рис 2 Норма сбережения'!$B$1:$M$1</c:f>
              <c:strCache>
                <c:ptCount val="12"/>
                <c:pt idx="0">
                  <c:v>2018-I</c:v>
                </c:pt>
                <c:pt idx="1">
                  <c:v>2018-II</c:v>
                </c:pt>
                <c:pt idx="2">
                  <c:v>2018-III</c:v>
                </c:pt>
                <c:pt idx="3">
                  <c:v>2018-IV</c:v>
                </c:pt>
                <c:pt idx="4">
                  <c:v>2019-I</c:v>
                </c:pt>
                <c:pt idx="5">
                  <c:v>2019-II</c:v>
                </c:pt>
                <c:pt idx="6">
                  <c:v>2019-III</c:v>
                </c:pt>
                <c:pt idx="7">
                  <c:v>2019-IV</c:v>
                </c:pt>
                <c:pt idx="8">
                  <c:v>2020-I</c:v>
                </c:pt>
                <c:pt idx="9">
                  <c:v>2020-II</c:v>
                </c:pt>
                <c:pt idx="10">
                  <c:v>2020-III</c:v>
                </c:pt>
                <c:pt idx="11">
                  <c:v>2020-IV</c:v>
                </c:pt>
              </c:strCache>
            </c:strRef>
          </c:cat>
          <c:val>
            <c:numRef>
              <c:f>'Рис 2 Норма сбережения'!$B$7:$M$7</c:f>
              <c:numCache>
                <c:formatCode>0.0</c:formatCode>
                <c:ptCount val="12"/>
                <c:pt idx="0">
                  <c:v>15.88</c:v>
                </c:pt>
                <c:pt idx="1">
                  <c:v>14.34</c:v>
                </c:pt>
                <c:pt idx="2">
                  <c:v>16.59</c:v>
                </c:pt>
                <c:pt idx="3">
                  <c:v>17.13</c:v>
                </c:pt>
                <c:pt idx="4">
                  <c:v>17.989999999999998</c:v>
                </c:pt>
                <c:pt idx="5">
                  <c:v>19.27</c:v>
                </c:pt>
                <c:pt idx="6">
                  <c:v>17.95</c:v>
                </c:pt>
                <c:pt idx="7">
                  <c:v>18.18</c:v>
                </c:pt>
                <c:pt idx="8">
                  <c:v>18.440000000000001</c:v>
                </c:pt>
                <c:pt idx="9">
                  <c:v>20.05</c:v>
                </c:pt>
                <c:pt idx="10">
                  <c:v>20.54</c:v>
                </c:pt>
                <c:pt idx="11">
                  <c:v>21.71</c:v>
                </c:pt>
              </c:numCache>
            </c:numRef>
          </c:val>
          <c:smooth val="0"/>
          <c:extLst xmlns:c16r2="http://schemas.microsoft.com/office/drawing/2015/06/chart">
            <c:ext xmlns:c16="http://schemas.microsoft.com/office/drawing/2014/chart" uri="{C3380CC4-5D6E-409C-BE32-E72D297353CC}">
              <c16:uniqueId val="{00000005-6EE2-6749-BE8B-4FDF2AA9247F}"/>
            </c:ext>
          </c:extLst>
        </c:ser>
        <c:dLbls>
          <c:showLegendKey val="0"/>
          <c:showVal val="0"/>
          <c:showCatName val="0"/>
          <c:showSerName val="0"/>
          <c:showPercent val="0"/>
          <c:showBubbleSize val="0"/>
        </c:dLbls>
        <c:marker val="1"/>
        <c:smooth val="0"/>
        <c:axId val="201560064"/>
        <c:axId val="192493760"/>
      </c:lineChart>
      <c:catAx>
        <c:axId val="201560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lgn="ctr">
              <a:defRPr/>
            </a:pPr>
            <a:endParaRPr lang="ru-RU"/>
          </a:p>
        </c:txPr>
        <c:crossAx val="192493760"/>
        <c:crosses val="autoZero"/>
        <c:auto val="1"/>
        <c:lblAlgn val="ctr"/>
        <c:lblOffset val="100"/>
        <c:noMultiLvlLbl val="0"/>
      </c:catAx>
      <c:valAx>
        <c:axId val="192493760"/>
        <c:scaling>
          <c:orientation val="minMax"/>
        </c:scaling>
        <c:delete val="0"/>
        <c:axPos val="l"/>
        <c:majorGridlines>
          <c:spPr>
            <a:ln w="9525" cap="flat" cmpd="sng" algn="ctr">
              <a:solidFill>
                <a:sysClr val="window" lastClr="FFFFFF">
                  <a:lumMod val="95000"/>
                </a:sys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ru-RU"/>
          </a:p>
        </c:txPr>
        <c:crossAx val="201560064"/>
        <c:crosses val="autoZero"/>
        <c:crossBetween val="between"/>
      </c:valAx>
      <c:spPr>
        <a:noFill/>
        <a:ln>
          <a:noFill/>
        </a:ln>
        <a:effectLst/>
      </c:spPr>
    </c:plotArea>
    <c:legend>
      <c:legendPos val="b"/>
      <c:layout>
        <c:manualLayout>
          <c:xMode val="edge"/>
          <c:yMode val="edge"/>
          <c:x val="8.3701855469179687E-2"/>
          <c:y val="0.84723319039078104"/>
          <c:w val="0.842313910270304"/>
          <c:h val="0.14930664916885389"/>
        </c:manualLayout>
      </c:layout>
      <c:overlay val="0"/>
      <c:spPr>
        <a:noFill/>
        <a:ln>
          <a:noFill/>
        </a:ln>
        <a:effectLst/>
      </c:spPr>
      <c:txPr>
        <a:bodyPr rot="0" vert="horz"/>
        <a:lstStyle/>
        <a:p>
          <a:pPr algn="ctr">
            <a:defRPr/>
          </a:pPr>
          <a:endParaRPr lang="ru-RU"/>
        </a:p>
      </c:txPr>
    </c:legend>
    <c:plotVisOnly val="1"/>
    <c:dispBlanksAs val="gap"/>
    <c:showDLblsOverMax val="0"/>
  </c:chart>
  <c:spPr>
    <a:solidFill>
      <a:schemeClr val="bg1"/>
    </a:solidFill>
    <a:ln w="9525" cap="flat" cmpd="sng" algn="ctr">
      <a:noFill/>
      <a:round/>
    </a:ln>
    <a:effectLst/>
  </c:spPr>
  <c:txPr>
    <a:bodyPr/>
    <a:lstStyle/>
    <a:p>
      <a:pPr>
        <a:defRPr b="0" i="0">
          <a:solidFill>
            <a:srgbClr val="102C69"/>
          </a:solidFill>
          <a:latin typeface="Arial Narrow" panose="020B0604020202020204" pitchFamily="34" charset="0"/>
          <a:cs typeface="Arial Narrow" panose="020B0604020202020204" pitchFamily="34" charset="0"/>
        </a:defRPr>
      </a:pPr>
      <a:endParaRPr lang="ru-RU"/>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264430257580408E-2"/>
          <c:y val="3.7828590182330014E-2"/>
          <c:w val="0.91466702046744996"/>
          <c:h val="0.67951575072015125"/>
        </c:manualLayout>
      </c:layout>
      <c:lineChart>
        <c:grouping val="standard"/>
        <c:varyColors val="0"/>
        <c:ser>
          <c:idx val="0"/>
          <c:order val="0"/>
          <c:tx>
            <c:strRef>
              <c:f>'Рис 2 Норма сбережения'!$A$8</c:f>
              <c:strCache>
                <c:ptCount val="1"/>
                <c:pt idx="0">
                  <c:v>Великобритания</c:v>
                </c:pt>
              </c:strCache>
            </c:strRef>
          </c:tx>
          <c:spPr>
            <a:ln w="28575" cap="rnd">
              <a:solidFill>
                <a:schemeClr val="accent1"/>
              </a:solidFill>
              <a:round/>
            </a:ln>
            <a:effectLst/>
          </c:spPr>
          <c:marker>
            <c:symbol val="none"/>
          </c:marker>
          <c:cat>
            <c:strRef>
              <c:f>'Рис 2 Норма сбережения'!$B$1:$M$1</c:f>
              <c:strCache>
                <c:ptCount val="12"/>
                <c:pt idx="0">
                  <c:v>2018-I</c:v>
                </c:pt>
                <c:pt idx="1">
                  <c:v>2018-II</c:v>
                </c:pt>
                <c:pt idx="2">
                  <c:v>2018-III</c:v>
                </c:pt>
                <c:pt idx="3">
                  <c:v>2018-IV</c:v>
                </c:pt>
                <c:pt idx="4">
                  <c:v>2019-I</c:v>
                </c:pt>
                <c:pt idx="5">
                  <c:v>2019-II</c:v>
                </c:pt>
                <c:pt idx="6">
                  <c:v>2019-III</c:v>
                </c:pt>
                <c:pt idx="7">
                  <c:v>2019-IV</c:v>
                </c:pt>
                <c:pt idx="8">
                  <c:v>2020-I</c:v>
                </c:pt>
                <c:pt idx="9">
                  <c:v>2020-II</c:v>
                </c:pt>
                <c:pt idx="10">
                  <c:v>2020-III</c:v>
                </c:pt>
                <c:pt idx="11">
                  <c:v>2020-IV</c:v>
                </c:pt>
              </c:strCache>
            </c:strRef>
          </c:cat>
          <c:val>
            <c:numRef>
              <c:f>'Рис 2 Норма сбережения'!$B$8:$M$8</c:f>
              <c:numCache>
                <c:formatCode>0.0</c:formatCode>
                <c:ptCount val="12"/>
                <c:pt idx="0">
                  <c:v>5.46</c:v>
                </c:pt>
                <c:pt idx="1">
                  <c:v>5.9</c:v>
                </c:pt>
                <c:pt idx="2">
                  <c:v>6.16</c:v>
                </c:pt>
                <c:pt idx="3">
                  <c:v>6.9</c:v>
                </c:pt>
                <c:pt idx="4">
                  <c:v>5.91</c:v>
                </c:pt>
                <c:pt idx="5">
                  <c:v>6.55</c:v>
                </c:pt>
                <c:pt idx="6">
                  <c:v>6.2</c:v>
                </c:pt>
                <c:pt idx="7">
                  <c:v>7.36</c:v>
                </c:pt>
                <c:pt idx="8">
                  <c:v>9.07</c:v>
                </c:pt>
                <c:pt idx="9">
                  <c:v>26.51</c:v>
                </c:pt>
                <c:pt idx="10">
                  <c:v>16.52</c:v>
                </c:pt>
                <c:pt idx="11">
                  <c:v>16.100000000000001</c:v>
                </c:pt>
              </c:numCache>
            </c:numRef>
          </c:val>
          <c:smooth val="0"/>
          <c:extLst xmlns:c16r2="http://schemas.microsoft.com/office/drawing/2015/06/chart">
            <c:ext xmlns:c16="http://schemas.microsoft.com/office/drawing/2014/chart" uri="{C3380CC4-5D6E-409C-BE32-E72D297353CC}">
              <c16:uniqueId val="{00000000-D920-5C41-8D92-74FFB0DCE77B}"/>
            </c:ext>
          </c:extLst>
        </c:ser>
        <c:ser>
          <c:idx val="1"/>
          <c:order val="1"/>
          <c:tx>
            <c:strRef>
              <c:f>'Рис 2 Норма сбережения'!$A$9</c:f>
              <c:strCache>
                <c:ptCount val="1"/>
                <c:pt idx="0">
                  <c:v>США</c:v>
                </c:pt>
              </c:strCache>
            </c:strRef>
          </c:tx>
          <c:spPr>
            <a:ln w="28575" cap="rnd">
              <a:solidFill>
                <a:schemeClr val="accent2"/>
              </a:solidFill>
              <a:round/>
            </a:ln>
            <a:effectLst/>
          </c:spPr>
          <c:marker>
            <c:symbol val="none"/>
          </c:marker>
          <c:cat>
            <c:strRef>
              <c:f>'Рис 2 Норма сбережения'!$B$1:$M$1</c:f>
              <c:strCache>
                <c:ptCount val="12"/>
                <c:pt idx="0">
                  <c:v>2018-I</c:v>
                </c:pt>
                <c:pt idx="1">
                  <c:v>2018-II</c:v>
                </c:pt>
                <c:pt idx="2">
                  <c:v>2018-III</c:v>
                </c:pt>
                <c:pt idx="3">
                  <c:v>2018-IV</c:v>
                </c:pt>
                <c:pt idx="4">
                  <c:v>2019-I</c:v>
                </c:pt>
                <c:pt idx="5">
                  <c:v>2019-II</c:v>
                </c:pt>
                <c:pt idx="6">
                  <c:v>2019-III</c:v>
                </c:pt>
                <c:pt idx="7">
                  <c:v>2019-IV</c:v>
                </c:pt>
                <c:pt idx="8">
                  <c:v>2020-I</c:v>
                </c:pt>
                <c:pt idx="9">
                  <c:v>2020-II</c:v>
                </c:pt>
                <c:pt idx="10">
                  <c:v>2020-III</c:v>
                </c:pt>
                <c:pt idx="11">
                  <c:v>2020-IV</c:v>
                </c:pt>
              </c:strCache>
            </c:strRef>
          </c:cat>
          <c:val>
            <c:numRef>
              <c:f>'Рис 2 Норма сбережения'!$B$9:$M$9</c:f>
              <c:numCache>
                <c:formatCode>0.0</c:formatCode>
                <c:ptCount val="12"/>
                <c:pt idx="0">
                  <c:v>7.7</c:v>
                </c:pt>
                <c:pt idx="1">
                  <c:v>7.7666666666666666</c:v>
                </c:pt>
                <c:pt idx="2">
                  <c:v>7.8666666666666671</c:v>
                </c:pt>
                <c:pt idx="3">
                  <c:v>8.0333333333333332</c:v>
                </c:pt>
                <c:pt idx="4">
                  <c:v>8.3666666666666671</c:v>
                </c:pt>
                <c:pt idx="5">
                  <c:v>7.3</c:v>
                </c:pt>
                <c:pt idx="6">
                  <c:v>7.2</c:v>
                </c:pt>
                <c:pt idx="7">
                  <c:v>7.3</c:v>
                </c:pt>
                <c:pt idx="8">
                  <c:v>9.6</c:v>
                </c:pt>
                <c:pt idx="9">
                  <c:v>25.8</c:v>
                </c:pt>
                <c:pt idx="10">
                  <c:v>15.700000000000001</c:v>
                </c:pt>
                <c:pt idx="11">
                  <c:v>13.6</c:v>
                </c:pt>
              </c:numCache>
            </c:numRef>
          </c:val>
          <c:smooth val="0"/>
          <c:extLst xmlns:c16r2="http://schemas.microsoft.com/office/drawing/2015/06/chart">
            <c:ext xmlns:c16="http://schemas.microsoft.com/office/drawing/2014/chart" uri="{C3380CC4-5D6E-409C-BE32-E72D297353CC}">
              <c16:uniqueId val="{00000001-D920-5C41-8D92-74FFB0DCE77B}"/>
            </c:ext>
          </c:extLst>
        </c:ser>
        <c:ser>
          <c:idx val="2"/>
          <c:order val="2"/>
          <c:tx>
            <c:strRef>
              <c:f>'Рис 2 Норма сбережения'!$A$10</c:f>
              <c:strCache>
                <c:ptCount val="1"/>
                <c:pt idx="0">
                  <c:v>Бразилия</c:v>
                </c:pt>
              </c:strCache>
            </c:strRef>
          </c:tx>
          <c:spPr>
            <a:ln w="28575" cap="rnd">
              <a:solidFill>
                <a:schemeClr val="accent3"/>
              </a:solidFill>
              <a:round/>
            </a:ln>
            <a:effectLst/>
          </c:spPr>
          <c:marker>
            <c:symbol val="none"/>
          </c:marker>
          <c:cat>
            <c:strRef>
              <c:f>'Рис 2 Норма сбережения'!$B$1:$M$1</c:f>
              <c:strCache>
                <c:ptCount val="12"/>
                <c:pt idx="0">
                  <c:v>2018-I</c:v>
                </c:pt>
                <c:pt idx="1">
                  <c:v>2018-II</c:v>
                </c:pt>
                <c:pt idx="2">
                  <c:v>2018-III</c:v>
                </c:pt>
                <c:pt idx="3">
                  <c:v>2018-IV</c:v>
                </c:pt>
                <c:pt idx="4">
                  <c:v>2019-I</c:v>
                </c:pt>
                <c:pt idx="5">
                  <c:v>2019-II</c:v>
                </c:pt>
                <c:pt idx="6">
                  <c:v>2019-III</c:v>
                </c:pt>
                <c:pt idx="7">
                  <c:v>2019-IV</c:v>
                </c:pt>
                <c:pt idx="8">
                  <c:v>2020-I</c:v>
                </c:pt>
                <c:pt idx="9">
                  <c:v>2020-II</c:v>
                </c:pt>
                <c:pt idx="10">
                  <c:v>2020-III</c:v>
                </c:pt>
                <c:pt idx="11">
                  <c:v>2020-IV</c:v>
                </c:pt>
              </c:strCache>
            </c:strRef>
          </c:cat>
          <c:val>
            <c:numRef>
              <c:f>'Рис 2 Норма сбережения'!$B$10:$M$10</c:f>
              <c:numCache>
                <c:formatCode>0.0</c:formatCode>
                <c:ptCount val="12"/>
                <c:pt idx="0">
                  <c:v>13.5</c:v>
                </c:pt>
                <c:pt idx="1">
                  <c:v>14.7</c:v>
                </c:pt>
                <c:pt idx="2">
                  <c:v>13.4</c:v>
                </c:pt>
                <c:pt idx="3">
                  <c:v>9.4</c:v>
                </c:pt>
                <c:pt idx="4">
                  <c:v>12.9</c:v>
                </c:pt>
                <c:pt idx="5">
                  <c:v>14</c:v>
                </c:pt>
                <c:pt idx="6">
                  <c:v>13.7</c:v>
                </c:pt>
                <c:pt idx="7">
                  <c:v>9.6</c:v>
                </c:pt>
                <c:pt idx="8">
                  <c:v>13.4</c:v>
                </c:pt>
                <c:pt idx="9">
                  <c:v>15.7</c:v>
                </c:pt>
                <c:pt idx="10">
                  <c:v>17.3</c:v>
                </c:pt>
                <c:pt idx="11">
                  <c:v>13.8</c:v>
                </c:pt>
              </c:numCache>
            </c:numRef>
          </c:val>
          <c:smooth val="0"/>
          <c:extLst xmlns:c16r2="http://schemas.microsoft.com/office/drawing/2015/06/chart">
            <c:ext xmlns:c16="http://schemas.microsoft.com/office/drawing/2014/chart" uri="{C3380CC4-5D6E-409C-BE32-E72D297353CC}">
              <c16:uniqueId val="{00000002-D920-5C41-8D92-74FFB0DCE77B}"/>
            </c:ext>
          </c:extLst>
        </c:ser>
        <c:ser>
          <c:idx val="3"/>
          <c:order val="3"/>
          <c:tx>
            <c:strRef>
              <c:f>'Рис 2 Норма сбережения'!$A$11</c:f>
              <c:strCache>
                <c:ptCount val="1"/>
                <c:pt idx="0">
                  <c:v>Мексика</c:v>
                </c:pt>
              </c:strCache>
            </c:strRef>
          </c:tx>
          <c:spPr>
            <a:ln w="28575" cap="rnd">
              <a:solidFill>
                <a:schemeClr val="accent4"/>
              </a:solidFill>
              <a:round/>
            </a:ln>
            <a:effectLst/>
          </c:spPr>
          <c:marker>
            <c:symbol val="none"/>
          </c:marker>
          <c:cat>
            <c:strRef>
              <c:f>'Рис 2 Норма сбережения'!$B$1:$M$1</c:f>
              <c:strCache>
                <c:ptCount val="12"/>
                <c:pt idx="0">
                  <c:v>2018-I</c:v>
                </c:pt>
                <c:pt idx="1">
                  <c:v>2018-II</c:v>
                </c:pt>
                <c:pt idx="2">
                  <c:v>2018-III</c:v>
                </c:pt>
                <c:pt idx="3">
                  <c:v>2018-IV</c:v>
                </c:pt>
                <c:pt idx="4">
                  <c:v>2019-I</c:v>
                </c:pt>
                <c:pt idx="5">
                  <c:v>2019-II</c:v>
                </c:pt>
                <c:pt idx="6">
                  <c:v>2019-III</c:v>
                </c:pt>
                <c:pt idx="7">
                  <c:v>2019-IV</c:v>
                </c:pt>
                <c:pt idx="8">
                  <c:v>2020-I</c:v>
                </c:pt>
                <c:pt idx="9">
                  <c:v>2020-II</c:v>
                </c:pt>
                <c:pt idx="10">
                  <c:v>2020-III</c:v>
                </c:pt>
                <c:pt idx="11">
                  <c:v>2020-IV</c:v>
                </c:pt>
              </c:strCache>
            </c:strRef>
          </c:cat>
          <c:val>
            <c:numRef>
              <c:f>'Рис 2 Норма сбережения'!$B$11:$M$11</c:f>
              <c:numCache>
                <c:formatCode>0.0</c:formatCode>
                <c:ptCount val="12"/>
                <c:pt idx="0">
                  <c:v>23</c:v>
                </c:pt>
                <c:pt idx="1">
                  <c:v>22.7</c:v>
                </c:pt>
                <c:pt idx="2">
                  <c:v>23.1</c:v>
                </c:pt>
                <c:pt idx="3">
                  <c:v>22.2</c:v>
                </c:pt>
                <c:pt idx="4">
                  <c:v>22.1</c:v>
                </c:pt>
                <c:pt idx="5">
                  <c:v>20.6</c:v>
                </c:pt>
                <c:pt idx="6">
                  <c:v>21.1</c:v>
                </c:pt>
                <c:pt idx="7">
                  <c:v>20.5</c:v>
                </c:pt>
                <c:pt idx="8">
                  <c:v>20.100000000000001</c:v>
                </c:pt>
                <c:pt idx="9">
                  <c:v>18.3</c:v>
                </c:pt>
                <c:pt idx="10">
                  <c:v>19.399999999999999</c:v>
                </c:pt>
                <c:pt idx="11">
                  <c:v>18.899999999999999</c:v>
                </c:pt>
              </c:numCache>
            </c:numRef>
          </c:val>
          <c:smooth val="0"/>
          <c:extLst xmlns:c16r2="http://schemas.microsoft.com/office/drawing/2015/06/chart">
            <c:ext xmlns:c16="http://schemas.microsoft.com/office/drawing/2014/chart" uri="{C3380CC4-5D6E-409C-BE32-E72D297353CC}">
              <c16:uniqueId val="{00000003-D920-5C41-8D92-74FFB0DCE77B}"/>
            </c:ext>
          </c:extLst>
        </c:ser>
        <c:dLbls>
          <c:showLegendKey val="0"/>
          <c:showVal val="0"/>
          <c:showCatName val="0"/>
          <c:showSerName val="0"/>
          <c:showPercent val="0"/>
          <c:showBubbleSize val="0"/>
        </c:dLbls>
        <c:marker val="1"/>
        <c:smooth val="0"/>
        <c:axId val="201894912"/>
        <c:axId val="195436544"/>
      </c:lineChart>
      <c:catAx>
        <c:axId val="20189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lgn="ctr">
              <a:defRPr/>
            </a:pPr>
            <a:endParaRPr lang="ru-RU"/>
          </a:p>
        </c:txPr>
        <c:crossAx val="195436544"/>
        <c:crosses val="autoZero"/>
        <c:auto val="1"/>
        <c:lblAlgn val="ctr"/>
        <c:lblOffset val="100"/>
        <c:noMultiLvlLbl val="0"/>
      </c:catAx>
      <c:valAx>
        <c:axId val="195436544"/>
        <c:scaling>
          <c:orientation val="minMax"/>
        </c:scaling>
        <c:delete val="0"/>
        <c:axPos val="l"/>
        <c:majorGridlines>
          <c:spPr>
            <a:ln w="9525" cap="flat" cmpd="sng" algn="ctr">
              <a:solidFill>
                <a:sysClr val="window" lastClr="FFFFFF">
                  <a:lumMod val="95000"/>
                </a:sysClr>
              </a:solidFill>
              <a:round/>
            </a:ln>
            <a:effectLst/>
          </c:spPr>
        </c:majorGridlines>
        <c:numFmt formatCode="0" sourceLinked="0"/>
        <c:majorTickMark val="none"/>
        <c:minorTickMark val="none"/>
        <c:tickLblPos val="nextTo"/>
        <c:spPr>
          <a:noFill/>
          <a:ln>
            <a:noFill/>
          </a:ln>
          <a:effectLst/>
        </c:spPr>
        <c:txPr>
          <a:bodyPr rot="-60000000" vert="horz"/>
          <a:lstStyle/>
          <a:p>
            <a:pPr algn="ctr">
              <a:defRPr/>
            </a:pPr>
            <a:endParaRPr lang="ru-RU"/>
          </a:p>
        </c:txPr>
        <c:crossAx val="201894912"/>
        <c:crosses val="autoZero"/>
        <c:crossBetween val="between"/>
      </c:valAx>
      <c:spPr>
        <a:noFill/>
        <a:ln>
          <a:noFill/>
        </a:ln>
        <a:effectLst/>
      </c:spPr>
    </c:plotArea>
    <c:legend>
      <c:legendPos val="b"/>
      <c:overlay val="0"/>
      <c:spPr>
        <a:noFill/>
        <a:ln>
          <a:noFill/>
        </a:ln>
        <a:effectLst/>
      </c:spPr>
      <c:txPr>
        <a:bodyPr rot="0" vert="horz"/>
        <a:lstStyle/>
        <a:p>
          <a:pPr algn="ctr">
            <a:defRPr/>
          </a:pPr>
          <a:endParaRPr lang="ru-RU"/>
        </a:p>
      </c:txPr>
    </c:legend>
    <c:plotVisOnly val="1"/>
    <c:dispBlanksAs val="gap"/>
    <c:showDLblsOverMax val="0"/>
  </c:chart>
  <c:spPr>
    <a:solidFill>
      <a:schemeClr val="bg1"/>
    </a:solidFill>
    <a:ln w="9525" cap="flat" cmpd="sng" algn="ctr">
      <a:noFill/>
      <a:round/>
    </a:ln>
    <a:effectLst/>
  </c:spPr>
  <c:txPr>
    <a:bodyPr/>
    <a:lstStyle/>
    <a:p>
      <a:pPr>
        <a:defRPr b="0" i="0">
          <a:solidFill>
            <a:srgbClr val="102C69"/>
          </a:solidFill>
          <a:latin typeface="Arial Narrow" panose="020B0604020202020204" pitchFamily="34" charset="0"/>
          <a:cs typeface="Arial Narrow" panose="020B0604020202020204" pitchFamily="34" charset="0"/>
        </a:defRPr>
      </a:pPr>
      <a:endParaRPr lang="ru-RU"/>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none" spc="0" normalizeH="0" baseline="0">
                <a:solidFill>
                  <a:schemeClr val="tx1"/>
                </a:solidFill>
                <a:latin typeface="Times New Roman" panose="02020603050405020304" pitchFamily="18" charset="0"/>
                <a:ea typeface="+mj-ea"/>
                <a:cs typeface="Times New Roman" panose="02020603050405020304" pitchFamily="18" charset="0"/>
              </a:defRPr>
            </a:pPr>
            <a:r>
              <a:rPr lang="de-DE" sz="1100" dirty="0"/>
              <a:t>DAX.</a:t>
            </a:r>
            <a:r>
              <a:rPr lang="de-DE" sz="1100" baseline="0" dirty="0"/>
              <a:t> </a:t>
            </a:r>
            <a:r>
              <a:rPr lang="de-DE" sz="1100" dirty="0"/>
              <a:t>German stock </a:t>
            </a:r>
            <a:r>
              <a:rPr lang="de-DE" sz="1100" dirty="0" err="1"/>
              <a:t>index</a:t>
            </a:r>
            <a:r>
              <a:rPr lang="de-DE" sz="1100" dirty="0"/>
              <a:t> </a:t>
            </a:r>
            <a:r>
              <a:rPr lang="de-DE" sz="1100" dirty="0" err="1"/>
              <a:t>reflecting</a:t>
            </a:r>
            <a:r>
              <a:rPr lang="de-DE" sz="1100" dirty="0"/>
              <a:t> </a:t>
            </a:r>
            <a:r>
              <a:rPr lang="de-DE" sz="1100" dirty="0" err="1"/>
              <a:t>the</a:t>
            </a:r>
            <a:r>
              <a:rPr lang="de-DE" sz="1100" dirty="0"/>
              <a:t> </a:t>
            </a:r>
            <a:r>
              <a:rPr lang="de-DE" sz="1100" dirty="0" err="1"/>
              <a:t>dynamics</a:t>
            </a:r>
            <a:r>
              <a:rPr lang="de-DE" sz="1100" dirty="0"/>
              <a:t> </a:t>
            </a:r>
            <a:r>
              <a:rPr lang="de-DE" sz="1100" dirty="0" err="1"/>
              <a:t>of</a:t>
            </a:r>
            <a:r>
              <a:rPr lang="de-DE" sz="1100" dirty="0"/>
              <a:t> </a:t>
            </a:r>
            <a:r>
              <a:rPr lang="de-DE" sz="1100" dirty="0" err="1"/>
              <a:t>shares</a:t>
            </a:r>
            <a:r>
              <a:rPr lang="de-DE" sz="1100" dirty="0"/>
              <a:t> </a:t>
            </a:r>
            <a:r>
              <a:rPr lang="de-DE" sz="1100" dirty="0" err="1"/>
              <a:t>of</a:t>
            </a:r>
            <a:r>
              <a:rPr lang="de-DE" sz="1100" dirty="0"/>
              <a:t> 30 large German </a:t>
            </a:r>
            <a:r>
              <a:rPr lang="de-DE" sz="1100" dirty="0" err="1"/>
              <a:t>companies</a:t>
            </a:r>
            <a:r>
              <a:rPr lang="de-DE" sz="1100" dirty="0"/>
              <a:t> </a:t>
            </a:r>
            <a:r>
              <a:rPr lang="de-DE" sz="1100" dirty="0" err="1"/>
              <a:t>with</a:t>
            </a:r>
            <a:r>
              <a:rPr lang="de-DE" sz="1100" dirty="0"/>
              <a:t> large </a:t>
            </a:r>
            <a:r>
              <a:rPr lang="de-DE" sz="1100" dirty="0" err="1"/>
              <a:t>capitalization</a:t>
            </a:r>
            <a:endParaRPr lang="en-US" sz="1100" dirty="0"/>
          </a:p>
        </c:rich>
      </c:tx>
      <c:layout>
        <c:manualLayout>
          <c:xMode val="edge"/>
          <c:yMode val="edge"/>
          <c:x val="0.14164420444981535"/>
          <c:y val="9.85355445640578E-3"/>
        </c:manualLayout>
      </c:layout>
      <c:overlay val="0"/>
      <c:spPr>
        <a:noFill/>
        <a:ln>
          <a:noFill/>
        </a:ln>
        <a:effectLst/>
      </c:spPr>
    </c:title>
    <c:autoTitleDeleted val="0"/>
    <c:plotArea>
      <c:layout>
        <c:manualLayout>
          <c:layoutTarget val="inner"/>
          <c:xMode val="edge"/>
          <c:yMode val="edge"/>
          <c:x val="7.7440069991251095E-2"/>
          <c:y val="0.26456405780234699"/>
          <c:w val="0.90375651120533007"/>
          <c:h val="0.5865983900688585"/>
        </c:manualLayout>
      </c:layout>
      <c:lineChart>
        <c:grouping val="standard"/>
        <c:varyColors val="0"/>
        <c:ser>
          <c:idx val="0"/>
          <c:order val="0"/>
          <c:tx>
            <c:strRef>
              <c:f>Лист2!$Q$1:$Q$2</c:f>
              <c:strCache>
                <c:ptCount val="2"/>
                <c:pt idx="0">
                  <c:v>DAX_Germany</c:v>
                </c:pt>
                <c:pt idx="1">
                  <c:v>Price</c:v>
                </c:pt>
              </c:strCache>
            </c:strRef>
          </c:tx>
          <c:spPr>
            <a:ln w="22225" cap="rnd">
              <a:solidFill>
                <a:schemeClr val="accent1"/>
              </a:solidFill>
              <a:round/>
            </a:ln>
            <a:effectLst/>
          </c:spPr>
          <c:marker>
            <c:symbol val="none"/>
          </c:marker>
          <c:cat>
            <c:strRef>
              <c:f>Лист2!$P$3:$P$24</c:f>
              <c:strCache>
                <c:ptCount val="22"/>
                <c:pt idx="0">
                  <c:v>1Q18</c:v>
                </c:pt>
                <c:pt idx="1">
                  <c:v>2Q18</c:v>
                </c:pt>
                <c:pt idx="2">
                  <c:v>3Q18</c:v>
                </c:pt>
                <c:pt idx="3">
                  <c:v>4Q18</c:v>
                </c:pt>
                <c:pt idx="4">
                  <c:v>1Q19</c:v>
                </c:pt>
                <c:pt idx="5">
                  <c:v>2Q19</c:v>
                </c:pt>
                <c:pt idx="6">
                  <c:v>3Q19</c:v>
                </c:pt>
                <c:pt idx="7">
                  <c:v>4Q19</c:v>
                </c:pt>
                <c:pt idx="8">
                  <c:v>1Q20</c:v>
                </c:pt>
                <c:pt idx="9">
                  <c:v>2Q20</c:v>
                </c:pt>
                <c:pt idx="10">
                  <c:v>3Q20</c:v>
                </c:pt>
                <c:pt idx="11">
                  <c:v>4Q20</c:v>
                </c:pt>
                <c:pt idx="12">
                  <c:v>1Q21</c:v>
                </c:pt>
                <c:pt idx="13">
                  <c:v>2Q21</c:v>
                </c:pt>
                <c:pt idx="14">
                  <c:v>3Q21</c:v>
                </c:pt>
                <c:pt idx="15">
                  <c:v>4Q21</c:v>
                </c:pt>
                <c:pt idx="16">
                  <c:v>1Q22</c:v>
                </c:pt>
                <c:pt idx="17">
                  <c:v>2Q22</c:v>
                </c:pt>
                <c:pt idx="18">
                  <c:v>3Q22</c:v>
                </c:pt>
                <c:pt idx="19">
                  <c:v>4Q22</c:v>
                </c:pt>
                <c:pt idx="20">
                  <c:v>1Q23</c:v>
                </c:pt>
                <c:pt idx="21">
                  <c:v>Apr23</c:v>
                </c:pt>
              </c:strCache>
            </c:strRef>
          </c:cat>
          <c:val>
            <c:numRef>
              <c:f>Лист2!$Q$3:$Q$24</c:f>
              <c:numCache>
                <c:formatCode>#,##0.00</c:formatCode>
                <c:ptCount val="22"/>
                <c:pt idx="0">
                  <c:v>12574.019999999999</c:v>
                </c:pt>
                <c:pt idx="1">
                  <c:v>12507.666666666666</c:v>
                </c:pt>
                <c:pt idx="2">
                  <c:v>12472.096666666666</c:v>
                </c:pt>
                <c:pt idx="3">
                  <c:v>11087.903333333334</c:v>
                </c:pt>
                <c:pt idx="4">
                  <c:v>11404.926666666666</c:v>
                </c:pt>
                <c:pt idx="5">
                  <c:v>12156.573333333334</c:v>
                </c:pt>
                <c:pt idx="6">
                  <c:v>12185.466666666667</c:v>
                </c:pt>
                <c:pt idx="7">
                  <c:v>13117.393333333333</c:v>
                </c:pt>
                <c:pt idx="8">
                  <c:v>11602.720000000001</c:v>
                </c:pt>
                <c:pt idx="9">
                  <c:v>11586.473333333333</c:v>
                </c:pt>
                <c:pt idx="10">
                  <c:v>12673.156666666668</c:v>
                </c:pt>
                <c:pt idx="11">
                  <c:v>12855.473333333333</c:v>
                </c:pt>
                <c:pt idx="12">
                  <c:v>14075.833333333334</c:v>
                </c:pt>
                <c:pt idx="13">
                  <c:v>15362.693333333335</c:v>
                </c:pt>
                <c:pt idx="14">
                  <c:v>15546.723333333333</c:v>
                </c:pt>
                <c:pt idx="15">
                  <c:v>15557.919999999998</c:v>
                </c:pt>
                <c:pt idx="16">
                  <c:v>14782.323333333334</c:v>
                </c:pt>
                <c:pt idx="17">
                  <c:v>13756.666666666666</c:v>
                </c:pt>
                <c:pt idx="18">
                  <c:v>12811.123333333331</c:v>
                </c:pt>
                <c:pt idx="19">
                  <c:v>13858.123333333335</c:v>
                </c:pt>
                <c:pt idx="20">
                  <c:v>15374.083333333334</c:v>
                </c:pt>
                <c:pt idx="21">
                  <c:v>15597.89</c:v>
                </c:pt>
              </c:numCache>
            </c:numRef>
          </c:val>
          <c:smooth val="0"/>
          <c:extLst xmlns:c16r2="http://schemas.microsoft.com/office/drawing/2015/06/chart">
            <c:ext xmlns:c16="http://schemas.microsoft.com/office/drawing/2014/chart" uri="{C3380CC4-5D6E-409C-BE32-E72D297353CC}">
              <c16:uniqueId val="{00000000-E109-204C-9D1C-1FFCC190DCE5}"/>
            </c:ext>
          </c:extLst>
        </c:ser>
        <c:dLbls>
          <c:showLegendKey val="0"/>
          <c:showVal val="0"/>
          <c:showCatName val="0"/>
          <c:showSerName val="0"/>
          <c:showPercent val="0"/>
          <c:showBubbleSize val="0"/>
        </c:dLbls>
        <c:marker val="1"/>
        <c:smooth val="0"/>
        <c:axId val="194361856"/>
        <c:axId val="186864704"/>
      </c:lineChart>
      <c:catAx>
        <c:axId val="19436185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86864704"/>
        <c:crosses val="autoZero"/>
        <c:auto val="1"/>
        <c:lblAlgn val="ctr"/>
        <c:lblOffset val="100"/>
        <c:noMultiLvlLbl val="0"/>
      </c:catAx>
      <c:valAx>
        <c:axId val="186864704"/>
        <c:scaling>
          <c:orientation val="minMax"/>
          <c:max val="16000"/>
          <c:min val="10000"/>
        </c:scaling>
        <c:delete val="0"/>
        <c:axPos val="l"/>
        <c:majorGridlines>
          <c:spPr>
            <a:ln w="9525" cap="flat" cmpd="sng" algn="ctr">
              <a:solidFill>
                <a:schemeClr val="dk1">
                  <a:lumMod val="15000"/>
                  <a:lumOff val="85000"/>
                  <a:alpha val="54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436185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bg1"/>
      </a:solidFill>
      <a:round/>
    </a:ln>
    <a:effectLst/>
  </c:spPr>
  <c:txPr>
    <a:bodyPr/>
    <a:lstStyle/>
    <a:p>
      <a:pPr>
        <a:defRPr sz="800">
          <a:solidFill>
            <a:schemeClr val="tx1"/>
          </a:solidFill>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solidFill>
                <a:latin typeface="Times New Roman" panose="02020603050405020304" pitchFamily="18" charset="0"/>
                <a:ea typeface="+mj-ea"/>
                <a:cs typeface="Times New Roman" panose="02020603050405020304" pitchFamily="18" charset="0"/>
              </a:defRPr>
            </a:pPr>
            <a:r>
              <a:rPr lang="en-US" sz="1200" dirty="0"/>
              <a:t>S&amp;P 500.</a:t>
            </a:r>
            <a:r>
              <a:rPr lang="en-US" sz="1200" baseline="0" dirty="0"/>
              <a:t> </a:t>
            </a:r>
            <a:r>
              <a:rPr lang="de-DE" sz="1200" dirty="0"/>
              <a:t>US stock </a:t>
            </a:r>
            <a:r>
              <a:rPr lang="de-DE" sz="1200" dirty="0" err="1"/>
              <a:t>index</a:t>
            </a:r>
            <a:endParaRPr lang="en-US" sz="1200" dirty="0"/>
          </a:p>
        </c:rich>
      </c:tx>
      <c:layout>
        <c:manualLayout>
          <c:xMode val="edge"/>
          <c:yMode val="edge"/>
          <c:x val="0.11187979378700742"/>
          <c:y val="0.34487440597420232"/>
        </c:manualLayout>
      </c:layout>
      <c:overlay val="0"/>
      <c:spPr>
        <a:noFill/>
        <a:ln>
          <a:noFill/>
        </a:ln>
        <a:effectLst/>
      </c:spPr>
    </c:title>
    <c:autoTitleDeleted val="0"/>
    <c:plotArea>
      <c:layout>
        <c:manualLayout>
          <c:layoutTarget val="inner"/>
          <c:xMode val="edge"/>
          <c:yMode val="edge"/>
          <c:x val="6.2575014061874629E-2"/>
          <c:y val="0.19645970921086989"/>
          <c:w val="0.92075950227823244"/>
          <c:h val="0.64092955719298683"/>
        </c:manualLayout>
      </c:layout>
      <c:lineChart>
        <c:grouping val="standard"/>
        <c:varyColors val="0"/>
        <c:ser>
          <c:idx val="0"/>
          <c:order val="0"/>
          <c:tx>
            <c:strRef>
              <c:f>Лист2!$S$1:$S$2</c:f>
              <c:strCache>
                <c:ptCount val="2"/>
                <c:pt idx="0">
                  <c:v>SP 500</c:v>
                </c:pt>
                <c:pt idx="1">
                  <c:v>Price</c:v>
                </c:pt>
              </c:strCache>
            </c:strRef>
          </c:tx>
          <c:spPr>
            <a:ln w="22225" cap="rnd">
              <a:solidFill>
                <a:schemeClr val="accent1"/>
              </a:solidFill>
              <a:round/>
            </a:ln>
            <a:effectLst/>
          </c:spPr>
          <c:marker>
            <c:symbol val="none"/>
          </c:marker>
          <c:cat>
            <c:strRef>
              <c:f>Лист2!$R$3:$R$24</c:f>
              <c:strCache>
                <c:ptCount val="22"/>
                <c:pt idx="0">
                  <c:v>1Q18</c:v>
                </c:pt>
                <c:pt idx="1">
                  <c:v>2Q18</c:v>
                </c:pt>
                <c:pt idx="2">
                  <c:v>3Q18</c:v>
                </c:pt>
                <c:pt idx="3">
                  <c:v>4Q18</c:v>
                </c:pt>
                <c:pt idx="4">
                  <c:v>1Q19</c:v>
                </c:pt>
                <c:pt idx="5">
                  <c:v>2Q19</c:v>
                </c:pt>
                <c:pt idx="6">
                  <c:v>3Q19</c:v>
                </c:pt>
                <c:pt idx="7">
                  <c:v>4Q19</c:v>
                </c:pt>
                <c:pt idx="8">
                  <c:v>1Q20</c:v>
                </c:pt>
                <c:pt idx="9">
                  <c:v>2Q20</c:v>
                </c:pt>
                <c:pt idx="10">
                  <c:v>3Q20</c:v>
                </c:pt>
                <c:pt idx="11">
                  <c:v>4Q20</c:v>
                </c:pt>
                <c:pt idx="12">
                  <c:v>1Q21</c:v>
                </c:pt>
                <c:pt idx="13">
                  <c:v>2Q21</c:v>
                </c:pt>
                <c:pt idx="14">
                  <c:v>3Q21</c:v>
                </c:pt>
                <c:pt idx="15">
                  <c:v>4Q21</c:v>
                </c:pt>
                <c:pt idx="16">
                  <c:v>1Q22</c:v>
                </c:pt>
                <c:pt idx="17">
                  <c:v>2Q22</c:v>
                </c:pt>
                <c:pt idx="18">
                  <c:v>3Q22</c:v>
                </c:pt>
                <c:pt idx="19">
                  <c:v>4Q22</c:v>
                </c:pt>
                <c:pt idx="20">
                  <c:v>1Q23</c:v>
                </c:pt>
                <c:pt idx="21">
                  <c:v>Apr23</c:v>
                </c:pt>
              </c:strCache>
            </c:strRef>
          </c:cat>
          <c:val>
            <c:numRef>
              <c:f>Лист2!$S$3:$S$24</c:f>
              <c:numCache>
                <c:formatCode>#,##0.00</c:formatCode>
                <c:ptCount val="22"/>
                <c:pt idx="0">
                  <c:v>2726.17</c:v>
                </c:pt>
                <c:pt idx="1">
                  <c:v>2690.563333333333</c:v>
                </c:pt>
                <c:pt idx="2">
                  <c:v>2877.2633333333338</c:v>
                </c:pt>
                <c:pt idx="3">
                  <c:v>2659.5866666666666</c:v>
                </c:pt>
                <c:pt idx="4">
                  <c:v>2774.33</c:v>
                </c:pt>
                <c:pt idx="5">
                  <c:v>2879.8833333333332</c:v>
                </c:pt>
                <c:pt idx="6">
                  <c:v>2961.1933333333332</c:v>
                </c:pt>
                <c:pt idx="7">
                  <c:v>3136.44</c:v>
                </c:pt>
                <c:pt idx="8">
                  <c:v>2921.4433333333332</c:v>
                </c:pt>
                <c:pt idx="9">
                  <c:v>3019.01</c:v>
                </c:pt>
                <c:pt idx="10">
                  <c:v>3378.1433333333334</c:v>
                </c:pt>
                <c:pt idx="11">
                  <c:v>3549.22</c:v>
                </c:pt>
                <c:pt idx="12">
                  <c:v>3832.7599999999998</c:v>
                </c:pt>
                <c:pt idx="13">
                  <c:v>4227.5933333333332</c:v>
                </c:pt>
                <c:pt idx="14">
                  <c:v>4408.4933333333338</c:v>
                </c:pt>
                <c:pt idx="15">
                  <c:v>4646.1866666666674</c:v>
                </c:pt>
                <c:pt idx="16">
                  <c:v>4473.25</c:v>
                </c:pt>
                <c:pt idx="17">
                  <c:v>4016.4866666666662</c:v>
                </c:pt>
                <c:pt idx="18">
                  <c:v>3890.3033333333333</c:v>
                </c:pt>
                <c:pt idx="19">
                  <c:v>3930.53</c:v>
                </c:pt>
                <c:pt idx="20">
                  <c:v>4052.0200000000004</c:v>
                </c:pt>
                <c:pt idx="21">
                  <c:v>4082.6</c:v>
                </c:pt>
              </c:numCache>
            </c:numRef>
          </c:val>
          <c:smooth val="0"/>
          <c:extLst xmlns:c16r2="http://schemas.microsoft.com/office/drawing/2015/06/chart">
            <c:ext xmlns:c16="http://schemas.microsoft.com/office/drawing/2014/chart" uri="{C3380CC4-5D6E-409C-BE32-E72D297353CC}">
              <c16:uniqueId val="{00000000-A613-B94E-9FBD-26C2E949D558}"/>
            </c:ext>
          </c:extLst>
        </c:ser>
        <c:dLbls>
          <c:showLegendKey val="0"/>
          <c:showVal val="0"/>
          <c:showCatName val="0"/>
          <c:showSerName val="0"/>
          <c:showPercent val="0"/>
          <c:showBubbleSize val="0"/>
        </c:dLbls>
        <c:marker val="1"/>
        <c:smooth val="0"/>
        <c:axId val="194360320"/>
        <c:axId val="186866432"/>
      </c:lineChart>
      <c:catAx>
        <c:axId val="19436032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86866432"/>
        <c:crosses val="autoZero"/>
        <c:auto val="1"/>
        <c:lblAlgn val="ctr"/>
        <c:lblOffset val="100"/>
        <c:noMultiLvlLbl val="0"/>
      </c:catAx>
      <c:valAx>
        <c:axId val="186866432"/>
        <c:scaling>
          <c:orientation val="minMax"/>
          <c:max val="4700"/>
          <c:min val="2500"/>
        </c:scaling>
        <c:delete val="0"/>
        <c:axPos val="l"/>
        <c:majorGridlines>
          <c:spPr>
            <a:ln w="9525" cap="flat" cmpd="sng" algn="ctr">
              <a:solidFill>
                <a:schemeClr val="dk1">
                  <a:lumMod val="15000"/>
                  <a:lumOff val="85000"/>
                  <a:alpha val="54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436032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bg1"/>
      </a:solidFill>
      <a:round/>
    </a:ln>
    <a:effectLst/>
  </c:spPr>
  <c:txPr>
    <a:bodyPr/>
    <a:lstStyle/>
    <a:p>
      <a:pPr>
        <a:defRPr sz="800">
          <a:solidFill>
            <a:schemeClr val="tx1"/>
          </a:solidFill>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solidFill>
                <a:latin typeface="Times New Roman" panose="02020603050405020304" pitchFamily="18" charset="0"/>
                <a:ea typeface="+mj-ea"/>
                <a:cs typeface="Times New Roman" panose="02020603050405020304" pitchFamily="18" charset="0"/>
              </a:defRPr>
            </a:pPr>
            <a:r>
              <a:rPr lang="en-US" sz="1200" dirty="0"/>
              <a:t>FTSE 100.</a:t>
            </a:r>
            <a:r>
              <a:rPr lang="en-US" sz="1200" baseline="0" dirty="0"/>
              <a:t> UK stock index</a:t>
            </a:r>
            <a:endParaRPr lang="en-US" sz="1200" dirty="0"/>
          </a:p>
        </c:rich>
      </c:tx>
      <c:layout>
        <c:manualLayout>
          <c:xMode val="edge"/>
          <c:yMode val="edge"/>
          <c:x val="0.39123701466163596"/>
          <c:y val="0.22663157666059419"/>
        </c:manualLayout>
      </c:layout>
      <c:overlay val="0"/>
      <c:spPr>
        <a:noFill/>
        <a:ln>
          <a:noFill/>
        </a:ln>
        <a:effectLst/>
      </c:spPr>
    </c:title>
    <c:autoTitleDeleted val="0"/>
    <c:plotArea>
      <c:layout>
        <c:manualLayout>
          <c:layoutTarget val="inner"/>
          <c:xMode val="edge"/>
          <c:yMode val="edge"/>
          <c:x val="6.2525948624494926E-2"/>
          <c:y val="0.14341211902364587"/>
          <c:w val="0.92082163521958604"/>
          <c:h val="0.6850623069922539"/>
        </c:manualLayout>
      </c:layout>
      <c:lineChart>
        <c:grouping val="standard"/>
        <c:varyColors val="0"/>
        <c:ser>
          <c:idx val="0"/>
          <c:order val="0"/>
          <c:tx>
            <c:strRef>
              <c:f>Лист2!$W$1:$W$2</c:f>
              <c:strCache>
                <c:ptCount val="2"/>
                <c:pt idx="0">
                  <c:v>FTSE 100. uk</c:v>
                </c:pt>
                <c:pt idx="1">
                  <c:v>Price</c:v>
                </c:pt>
              </c:strCache>
            </c:strRef>
          </c:tx>
          <c:spPr>
            <a:ln w="22225" cap="rnd">
              <a:solidFill>
                <a:schemeClr val="accent1"/>
              </a:solidFill>
              <a:round/>
            </a:ln>
            <a:effectLst/>
          </c:spPr>
          <c:marker>
            <c:symbol val="none"/>
          </c:marker>
          <c:cat>
            <c:strRef>
              <c:f>Лист2!$V$3:$V$24</c:f>
              <c:strCache>
                <c:ptCount val="22"/>
                <c:pt idx="0">
                  <c:v>1Q18</c:v>
                </c:pt>
                <c:pt idx="1">
                  <c:v>2Q18</c:v>
                </c:pt>
                <c:pt idx="2">
                  <c:v>3Q18</c:v>
                </c:pt>
                <c:pt idx="3">
                  <c:v>4Q18</c:v>
                </c:pt>
                <c:pt idx="4">
                  <c:v>1Q19</c:v>
                </c:pt>
                <c:pt idx="5">
                  <c:v>2Q19</c:v>
                </c:pt>
                <c:pt idx="6">
                  <c:v>3Q19</c:v>
                </c:pt>
                <c:pt idx="7">
                  <c:v>4Q19</c:v>
                </c:pt>
                <c:pt idx="8">
                  <c:v>1Q20</c:v>
                </c:pt>
                <c:pt idx="9">
                  <c:v>2Q20</c:v>
                </c:pt>
                <c:pt idx="10">
                  <c:v>3Q20</c:v>
                </c:pt>
                <c:pt idx="11">
                  <c:v>4Q20</c:v>
                </c:pt>
                <c:pt idx="12">
                  <c:v>1Q21</c:v>
                </c:pt>
                <c:pt idx="13">
                  <c:v>2Q21</c:v>
                </c:pt>
                <c:pt idx="14">
                  <c:v>3Q21</c:v>
                </c:pt>
                <c:pt idx="15">
                  <c:v>4Q21</c:v>
                </c:pt>
                <c:pt idx="16">
                  <c:v>1Q22</c:v>
                </c:pt>
                <c:pt idx="17">
                  <c:v>2Q22</c:v>
                </c:pt>
                <c:pt idx="18">
                  <c:v>3Q22</c:v>
                </c:pt>
                <c:pt idx="19">
                  <c:v>4Q22</c:v>
                </c:pt>
                <c:pt idx="20">
                  <c:v>1Q23</c:v>
                </c:pt>
                <c:pt idx="21">
                  <c:v>Apr23</c:v>
                </c:pt>
              </c:strCache>
            </c:strRef>
          </c:cat>
          <c:val>
            <c:numRef>
              <c:f>Лист2!$W$3:$W$24</c:f>
              <c:numCache>
                <c:formatCode>#,##0.00</c:formatCode>
                <c:ptCount val="22"/>
                <c:pt idx="0">
                  <c:v>7274.0233333333335</c:v>
                </c:pt>
                <c:pt idx="1">
                  <c:v>7608.1433333333334</c:v>
                </c:pt>
                <c:pt idx="2">
                  <c:v>7563.7933333333322</c:v>
                </c:pt>
                <c:pt idx="3">
                  <c:v>6945.4900000000007</c:v>
                </c:pt>
                <c:pt idx="4">
                  <c:v>7107.5899999999992</c:v>
                </c:pt>
                <c:pt idx="5">
                  <c:v>7335.1866666666674</c:v>
                </c:pt>
                <c:pt idx="6">
                  <c:v>7400.7233333333324</c:v>
                </c:pt>
                <c:pt idx="7">
                  <c:v>7379.1166666666659</c:v>
                </c:pt>
                <c:pt idx="8">
                  <c:v>6512.8600000000006</c:v>
                </c:pt>
                <c:pt idx="9">
                  <c:v>6049.1833333333334</c:v>
                </c:pt>
                <c:pt idx="10">
                  <c:v>5909.1433333333334</c:v>
                </c:pt>
                <c:pt idx="11">
                  <c:v>6101.3266666666668</c:v>
                </c:pt>
                <c:pt idx="12">
                  <c:v>6534.84</c:v>
                </c:pt>
                <c:pt idx="13">
                  <c:v>7009.9633333333331</c:v>
                </c:pt>
                <c:pt idx="14">
                  <c:v>7079.4733333333324</c:v>
                </c:pt>
                <c:pt idx="15">
                  <c:v>7227.1866666666656</c:v>
                </c:pt>
                <c:pt idx="16">
                  <c:v>7479.4333333333334</c:v>
                </c:pt>
                <c:pt idx="17">
                  <c:v>7440.496666666666</c:v>
                </c:pt>
                <c:pt idx="18">
                  <c:v>7200.4633333333331</c:v>
                </c:pt>
                <c:pt idx="19">
                  <c:v>7373.1066666666666</c:v>
                </c:pt>
                <c:pt idx="20">
                  <c:v>7759.9066666666668</c:v>
                </c:pt>
                <c:pt idx="21">
                  <c:v>7741.56</c:v>
                </c:pt>
              </c:numCache>
            </c:numRef>
          </c:val>
          <c:smooth val="0"/>
          <c:extLst xmlns:c16r2="http://schemas.microsoft.com/office/drawing/2015/06/chart">
            <c:ext xmlns:c16="http://schemas.microsoft.com/office/drawing/2014/chart" uri="{C3380CC4-5D6E-409C-BE32-E72D297353CC}">
              <c16:uniqueId val="{00000000-0E56-6E44-BEFD-BA79B5B4CB8E}"/>
            </c:ext>
          </c:extLst>
        </c:ser>
        <c:dLbls>
          <c:showLegendKey val="0"/>
          <c:showVal val="0"/>
          <c:showCatName val="0"/>
          <c:showSerName val="0"/>
          <c:showPercent val="0"/>
          <c:showBubbleSize val="0"/>
        </c:dLbls>
        <c:marker val="1"/>
        <c:smooth val="0"/>
        <c:axId val="194937344"/>
        <c:axId val="195035712"/>
      </c:lineChart>
      <c:catAx>
        <c:axId val="1949373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5035712"/>
        <c:crosses val="autoZero"/>
        <c:auto val="1"/>
        <c:lblAlgn val="ctr"/>
        <c:lblOffset val="100"/>
        <c:noMultiLvlLbl val="0"/>
      </c:catAx>
      <c:valAx>
        <c:axId val="195035712"/>
        <c:scaling>
          <c:orientation val="minMax"/>
          <c:max val="8000"/>
          <c:min val="5700"/>
        </c:scaling>
        <c:delete val="0"/>
        <c:axPos val="l"/>
        <c:majorGridlines>
          <c:spPr>
            <a:ln w="9525" cap="flat" cmpd="sng" algn="ctr">
              <a:solidFill>
                <a:schemeClr val="dk1">
                  <a:lumMod val="15000"/>
                  <a:lumOff val="85000"/>
                  <a:alpha val="54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493734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bg1"/>
      </a:solidFill>
      <a:round/>
    </a:ln>
    <a:effectLst/>
  </c:spPr>
  <c:txPr>
    <a:bodyPr/>
    <a:lstStyle/>
    <a:p>
      <a:pPr>
        <a:defRPr sz="800">
          <a:solidFill>
            <a:schemeClr val="tx1"/>
          </a:solidFill>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0"/>
    <c:plotArea>
      <c:layout/>
      <c:doughnutChart>
        <c:varyColors val="1"/>
        <c:ser>
          <c:idx val="0"/>
          <c:order val="0"/>
          <c:tx>
            <c:strRef>
              <c:f>Sheet1!$B$1</c:f>
              <c:strCache>
                <c:ptCount val="1"/>
                <c:pt idx="0">
                  <c:v>Series 1</c:v>
                </c:pt>
              </c:strCache>
            </c:strRef>
          </c:tx>
          <c:spPr>
            <a:ln>
              <a:noFill/>
            </a:ln>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C072-406A-A0D7-71D9D24DD70C}"/>
            </c:ext>
          </c:extLst>
        </c:ser>
        <c:ser>
          <c:idx val="1"/>
          <c:order val="1"/>
          <c:tx>
            <c:strRef>
              <c:f>Sheet1!$C$1</c:f>
              <c:strCache>
                <c:ptCount val="1"/>
                <c:pt idx="0">
                  <c:v>Series 2</c:v>
                </c:pt>
              </c:strCache>
            </c:strRef>
          </c:tx>
          <c:spPr>
            <a:ln>
              <a:noFill/>
            </a:ln>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C072-406A-A0D7-71D9D24DD70C}"/>
            </c:ext>
          </c:extLst>
        </c:ser>
        <c:ser>
          <c:idx val="2"/>
          <c:order val="2"/>
          <c:tx>
            <c:strRef>
              <c:f>Sheet1!$D$1</c:f>
              <c:strCache>
                <c:ptCount val="1"/>
                <c:pt idx="0">
                  <c:v>Series 3</c:v>
                </c:pt>
              </c:strCache>
            </c:strRef>
          </c:tx>
          <c:spPr>
            <a:ln>
              <a:noFill/>
            </a:ln>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C072-406A-A0D7-71D9D24DD70C}"/>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5487990280955297"/>
          <c:y val="0.35254724409448801"/>
          <c:w val="0.129763211826352"/>
          <c:h val="0.30115551181102401"/>
        </c:manualLayout>
      </c:layout>
      <c:overlay val="0"/>
      <c:txPr>
        <a:bodyPr/>
        <a:lstStyle/>
        <a:p>
          <a:pPr>
            <a:defRPr sz="1400"/>
          </a:pPr>
          <a:endParaRPr lang="ru-RU"/>
        </a:p>
      </c:txPr>
    </c:legend>
    <c:plotVisOnly val="1"/>
    <c:dispBlanksAs val="gap"/>
    <c:showDLblsOverMax val="0"/>
  </c:chart>
  <c:spPr>
    <a:noFill/>
    <a:ln>
      <a:noFill/>
    </a:ln>
  </c:spPr>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0" normalizeH="0" baseline="0">
                <a:solidFill>
                  <a:schemeClr val="tx1"/>
                </a:solidFill>
                <a:latin typeface="Times New Roman" panose="02020603050405020304" pitchFamily="18" charset="0"/>
                <a:ea typeface="+mj-ea"/>
                <a:cs typeface="Times New Roman" panose="02020603050405020304" pitchFamily="18" charset="0"/>
              </a:defRPr>
            </a:pPr>
            <a:r>
              <a:rPr lang="en-US" sz="1200" dirty="0" err="1"/>
              <a:t>Fullgoal</a:t>
            </a:r>
            <a:r>
              <a:rPr lang="en-US" sz="1200" dirty="0"/>
              <a:t> SSE Composite. Index of the Shanghai Stock Exchange</a:t>
            </a:r>
          </a:p>
        </c:rich>
      </c:tx>
      <c:layout>
        <c:manualLayout>
          <c:xMode val="edge"/>
          <c:yMode val="edge"/>
          <c:x val="4.3519426765904097E-2"/>
          <c:y val="0.21677786165786184"/>
        </c:manualLayout>
      </c:layout>
      <c:overlay val="0"/>
      <c:spPr>
        <a:noFill/>
        <a:ln>
          <a:noFill/>
        </a:ln>
        <a:effectLst/>
      </c:spPr>
    </c:title>
    <c:autoTitleDeleted val="0"/>
    <c:plotArea>
      <c:layout>
        <c:manualLayout>
          <c:layoutTarget val="inner"/>
          <c:xMode val="edge"/>
          <c:yMode val="edge"/>
          <c:x val="4.1331964426052484E-2"/>
          <c:y val="0.1641074532116425"/>
          <c:w val="0.94201561941802847"/>
          <c:h val="0.67328170963228462"/>
        </c:manualLayout>
      </c:layout>
      <c:lineChart>
        <c:grouping val="standard"/>
        <c:varyColors val="0"/>
        <c:ser>
          <c:idx val="0"/>
          <c:order val="0"/>
          <c:tx>
            <c:strRef>
              <c:f>Лист2!$Y$1:$Y$2</c:f>
              <c:strCache>
                <c:ptCount val="2"/>
                <c:pt idx="0">
                  <c:v>Fullgoal SSE Composite Index ETF (510210). China</c:v>
                </c:pt>
                <c:pt idx="1">
                  <c:v>Price</c:v>
                </c:pt>
              </c:strCache>
            </c:strRef>
          </c:tx>
          <c:spPr>
            <a:ln w="22225" cap="rnd">
              <a:solidFill>
                <a:schemeClr val="accent1"/>
              </a:solidFill>
              <a:round/>
            </a:ln>
            <a:effectLst/>
          </c:spPr>
          <c:marker>
            <c:symbol val="none"/>
          </c:marker>
          <c:cat>
            <c:strRef>
              <c:f>Лист2!$X$3:$X$24</c:f>
              <c:strCache>
                <c:ptCount val="22"/>
                <c:pt idx="0">
                  <c:v>1Q18</c:v>
                </c:pt>
                <c:pt idx="1">
                  <c:v>2Q18</c:v>
                </c:pt>
                <c:pt idx="2">
                  <c:v>3Q18</c:v>
                </c:pt>
                <c:pt idx="3">
                  <c:v>4Q18</c:v>
                </c:pt>
                <c:pt idx="4">
                  <c:v>1Q19</c:v>
                </c:pt>
                <c:pt idx="5">
                  <c:v>2Q19</c:v>
                </c:pt>
                <c:pt idx="6">
                  <c:v>3Q19</c:v>
                </c:pt>
                <c:pt idx="7">
                  <c:v>4Q19</c:v>
                </c:pt>
                <c:pt idx="8">
                  <c:v>1Q20</c:v>
                </c:pt>
                <c:pt idx="9">
                  <c:v>2Q20</c:v>
                </c:pt>
                <c:pt idx="10">
                  <c:v>3Q20</c:v>
                </c:pt>
                <c:pt idx="11">
                  <c:v>4Q20</c:v>
                </c:pt>
                <c:pt idx="12">
                  <c:v>1Q21</c:v>
                </c:pt>
                <c:pt idx="13">
                  <c:v>2Q21</c:v>
                </c:pt>
                <c:pt idx="14">
                  <c:v>3Q21</c:v>
                </c:pt>
                <c:pt idx="15">
                  <c:v>4Q21</c:v>
                </c:pt>
                <c:pt idx="16">
                  <c:v>1Q22</c:v>
                </c:pt>
                <c:pt idx="17">
                  <c:v>2Q22</c:v>
                </c:pt>
                <c:pt idx="18">
                  <c:v>3Q22</c:v>
                </c:pt>
                <c:pt idx="19">
                  <c:v>4Q22</c:v>
                </c:pt>
                <c:pt idx="20">
                  <c:v>1Q23</c:v>
                </c:pt>
                <c:pt idx="21">
                  <c:v>Apr23</c:v>
                </c:pt>
              </c:strCache>
            </c:strRef>
          </c:cat>
          <c:val>
            <c:numRef>
              <c:f>Лист2!$Y$3:$Y$24</c:f>
              <c:numCache>
                <c:formatCode>#,##0.00</c:formatCode>
                <c:ptCount val="22"/>
                <c:pt idx="0">
                  <c:v>0.76000000000000012</c:v>
                </c:pt>
                <c:pt idx="1">
                  <c:v>0.71</c:v>
                </c:pt>
                <c:pt idx="2">
                  <c:v>0.67</c:v>
                </c:pt>
                <c:pt idx="3">
                  <c:v>0.62666666666666659</c:v>
                </c:pt>
                <c:pt idx="4">
                  <c:v>0.68666666666666665</c:v>
                </c:pt>
                <c:pt idx="5">
                  <c:v>0.72333333333333327</c:v>
                </c:pt>
                <c:pt idx="6">
                  <c:v>0.73</c:v>
                </c:pt>
                <c:pt idx="7">
                  <c:v>0.75</c:v>
                </c:pt>
                <c:pt idx="8">
                  <c:v>0.75</c:v>
                </c:pt>
                <c:pt idx="9">
                  <c:v>0.77333333333333343</c:v>
                </c:pt>
                <c:pt idx="10">
                  <c:v>0.91333333333333344</c:v>
                </c:pt>
                <c:pt idx="11">
                  <c:v>0.93666666666666665</c:v>
                </c:pt>
                <c:pt idx="12">
                  <c:v>0.96666666666666667</c:v>
                </c:pt>
                <c:pt idx="13">
                  <c:v>0.97333333333333327</c:v>
                </c:pt>
                <c:pt idx="14">
                  <c:v>0.97666666666666657</c:v>
                </c:pt>
                <c:pt idx="15">
                  <c:v>1.0033333333333332</c:v>
                </c:pt>
                <c:pt idx="16">
                  <c:v>0.94999999999999984</c:v>
                </c:pt>
                <c:pt idx="17">
                  <c:v>0.91999999999999993</c:v>
                </c:pt>
                <c:pt idx="18">
                  <c:v>0.91666666666666663</c:v>
                </c:pt>
                <c:pt idx="19">
                  <c:v>0.88</c:v>
                </c:pt>
                <c:pt idx="20">
                  <c:v>0.95333333333333325</c:v>
                </c:pt>
                <c:pt idx="21">
                  <c:v>0.98</c:v>
                </c:pt>
              </c:numCache>
            </c:numRef>
          </c:val>
          <c:smooth val="0"/>
          <c:extLst xmlns:c16r2="http://schemas.microsoft.com/office/drawing/2015/06/chart">
            <c:ext xmlns:c16="http://schemas.microsoft.com/office/drawing/2014/chart" uri="{C3380CC4-5D6E-409C-BE32-E72D297353CC}">
              <c16:uniqueId val="{00000000-5170-204C-A2B6-FBF798793A8F}"/>
            </c:ext>
          </c:extLst>
        </c:ser>
        <c:dLbls>
          <c:showLegendKey val="0"/>
          <c:showVal val="0"/>
          <c:showCatName val="0"/>
          <c:showSerName val="0"/>
          <c:showPercent val="0"/>
          <c:showBubbleSize val="0"/>
        </c:dLbls>
        <c:marker val="1"/>
        <c:smooth val="0"/>
        <c:axId val="194938368"/>
        <c:axId val="195037440"/>
      </c:lineChart>
      <c:catAx>
        <c:axId val="19493836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5037440"/>
        <c:crosses val="autoZero"/>
        <c:auto val="1"/>
        <c:lblAlgn val="ctr"/>
        <c:lblOffset val="100"/>
        <c:noMultiLvlLbl val="0"/>
      </c:catAx>
      <c:valAx>
        <c:axId val="195037440"/>
        <c:scaling>
          <c:orientation val="minMax"/>
          <c:min val="0.60000000000000009"/>
        </c:scaling>
        <c:delete val="0"/>
        <c:axPos val="l"/>
        <c:majorGridlines>
          <c:spPr>
            <a:ln w="9525" cap="flat" cmpd="sng" algn="ctr">
              <a:solidFill>
                <a:schemeClr val="dk1">
                  <a:lumMod val="15000"/>
                  <a:lumOff val="85000"/>
                  <a:alpha val="54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49383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bg1"/>
      </a:solidFill>
      <a:round/>
    </a:ln>
    <a:effectLst/>
  </c:spPr>
  <c:txPr>
    <a:bodyPr/>
    <a:lstStyle/>
    <a:p>
      <a:pPr>
        <a:defRPr sz="800">
          <a:solidFill>
            <a:schemeClr val="tx1"/>
          </a:solidFill>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none" spc="0" normalizeH="0" baseline="0">
                <a:solidFill>
                  <a:schemeClr val="tx1"/>
                </a:solidFill>
                <a:latin typeface="Times New Roman" panose="02020603050405020304" pitchFamily="18" charset="0"/>
                <a:ea typeface="+mj-ea"/>
                <a:cs typeface="Times New Roman" panose="02020603050405020304" pitchFamily="18" charset="0"/>
              </a:defRPr>
            </a:pPr>
            <a:r>
              <a:rPr lang="en-US" sz="1100" dirty="0"/>
              <a:t>iShares MSCI Emerging Markets ETF (EEM).</a:t>
            </a:r>
            <a:r>
              <a:rPr lang="en-US" sz="1100" baseline="0" dirty="0"/>
              <a:t> E</a:t>
            </a:r>
            <a:r>
              <a:rPr lang="en-US" sz="1100" dirty="0"/>
              <a:t>xchange-traded fund that mirrors the performance of an index of large- and mid-cap emerging market equities</a:t>
            </a:r>
          </a:p>
        </c:rich>
      </c:tx>
      <c:layout>
        <c:manualLayout>
          <c:xMode val="edge"/>
          <c:yMode val="edge"/>
          <c:x val="0.13085367662029102"/>
          <c:y val="9.8535391662664482E-3"/>
        </c:manualLayout>
      </c:layout>
      <c:overlay val="0"/>
      <c:spPr>
        <a:noFill/>
        <a:ln>
          <a:noFill/>
        </a:ln>
        <a:effectLst/>
      </c:spPr>
    </c:title>
    <c:autoTitleDeleted val="0"/>
    <c:plotArea>
      <c:layout>
        <c:manualLayout>
          <c:layoutTarget val="inner"/>
          <c:xMode val="edge"/>
          <c:yMode val="edge"/>
          <c:x val="4.7387394131387463E-2"/>
          <c:y val="0.28660129735946149"/>
          <c:w val="0.93596018772770428"/>
          <c:h val="0.53478407772124747"/>
        </c:manualLayout>
      </c:layout>
      <c:lineChart>
        <c:grouping val="standard"/>
        <c:varyColors val="0"/>
        <c:ser>
          <c:idx val="0"/>
          <c:order val="0"/>
          <c:tx>
            <c:strRef>
              <c:f>Лист2!$U$1:$U$2</c:f>
              <c:strCache>
                <c:ptCount val="2"/>
                <c:pt idx="0">
                  <c:v>iShares MSCI Emerging Markets ETF (EEM)</c:v>
                </c:pt>
                <c:pt idx="1">
                  <c:v>Price</c:v>
                </c:pt>
              </c:strCache>
            </c:strRef>
          </c:tx>
          <c:spPr>
            <a:ln w="22225" cap="rnd">
              <a:solidFill>
                <a:schemeClr val="accent1"/>
              </a:solidFill>
              <a:round/>
            </a:ln>
            <a:effectLst/>
          </c:spPr>
          <c:marker>
            <c:symbol val="none"/>
          </c:marker>
          <c:cat>
            <c:strRef>
              <c:f>Лист2!$T$3:$T$24</c:f>
              <c:strCache>
                <c:ptCount val="22"/>
                <c:pt idx="0">
                  <c:v>1Q18</c:v>
                </c:pt>
                <c:pt idx="1">
                  <c:v>2Q18</c:v>
                </c:pt>
                <c:pt idx="2">
                  <c:v>3Q18</c:v>
                </c:pt>
                <c:pt idx="3">
                  <c:v>4Q18</c:v>
                </c:pt>
                <c:pt idx="4">
                  <c:v>1Q19</c:v>
                </c:pt>
                <c:pt idx="5">
                  <c:v>2Q19</c:v>
                </c:pt>
                <c:pt idx="6">
                  <c:v>3Q19</c:v>
                </c:pt>
                <c:pt idx="7">
                  <c:v>4Q19</c:v>
                </c:pt>
                <c:pt idx="8">
                  <c:v>1Q20</c:v>
                </c:pt>
                <c:pt idx="9">
                  <c:v>2Q20</c:v>
                </c:pt>
                <c:pt idx="10">
                  <c:v>3Q20</c:v>
                </c:pt>
                <c:pt idx="11">
                  <c:v>4Q20</c:v>
                </c:pt>
                <c:pt idx="12">
                  <c:v>1Q21</c:v>
                </c:pt>
                <c:pt idx="13">
                  <c:v>2Q21</c:v>
                </c:pt>
                <c:pt idx="14">
                  <c:v>3Q21</c:v>
                </c:pt>
                <c:pt idx="15">
                  <c:v>4Q21</c:v>
                </c:pt>
                <c:pt idx="16">
                  <c:v>1Q22</c:v>
                </c:pt>
                <c:pt idx="17">
                  <c:v>2Q22</c:v>
                </c:pt>
                <c:pt idx="18">
                  <c:v>3Q22</c:v>
                </c:pt>
                <c:pt idx="19">
                  <c:v>4Q22</c:v>
                </c:pt>
                <c:pt idx="20">
                  <c:v>1Q23</c:v>
                </c:pt>
                <c:pt idx="21">
                  <c:v>Apr23</c:v>
                </c:pt>
              </c:strCache>
            </c:strRef>
          </c:cat>
          <c:val>
            <c:numRef>
              <c:f>Лист2!$U$3:$U$24</c:f>
              <c:numCache>
                <c:formatCode>#,##0.00</c:formatCode>
                <c:ptCount val="22"/>
                <c:pt idx="0">
                  <c:v>48.813333333333333</c:v>
                </c:pt>
                <c:pt idx="1">
                  <c:v>45.043333333333329</c:v>
                </c:pt>
                <c:pt idx="2">
                  <c:v>43.386666666666663</c:v>
                </c:pt>
                <c:pt idx="3">
                  <c:v>39.53</c:v>
                </c:pt>
                <c:pt idx="4">
                  <c:v>42.563333333333333</c:v>
                </c:pt>
                <c:pt idx="5">
                  <c:v>42.263333333333335</c:v>
                </c:pt>
                <c:pt idx="6">
                  <c:v>40.696666666666665</c:v>
                </c:pt>
                <c:pt idx="7">
                  <c:v>43.156666666666666</c:v>
                </c:pt>
                <c:pt idx="8">
                  <c:v>38.92</c:v>
                </c:pt>
                <c:pt idx="9">
                  <c:v>38.119999999999997</c:v>
                </c:pt>
                <c:pt idx="10">
                  <c:v>43.973333333333329</c:v>
                </c:pt>
                <c:pt idx="11">
                  <c:v>48.370000000000005</c:v>
                </c:pt>
                <c:pt idx="12">
                  <c:v>53.46</c:v>
                </c:pt>
                <c:pt idx="13">
                  <c:v>54.666666666666664</c:v>
                </c:pt>
                <c:pt idx="14">
                  <c:v>51.463333333333331</c:v>
                </c:pt>
                <c:pt idx="15">
                  <c:v>49.536666666666669</c:v>
                </c:pt>
                <c:pt idx="16">
                  <c:v>46.906666666666666</c:v>
                </c:pt>
                <c:pt idx="17">
                  <c:v>41.706666666666671</c:v>
                </c:pt>
                <c:pt idx="18">
                  <c:v>38.090000000000003</c:v>
                </c:pt>
                <c:pt idx="19">
                  <c:v>37.203333333333333</c:v>
                </c:pt>
                <c:pt idx="20">
                  <c:v>39.68333333333333</c:v>
                </c:pt>
                <c:pt idx="21">
                  <c:v>39.28</c:v>
                </c:pt>
              </c:numCache>
            </c:numRef>
          </c:val>
          <c:smooth val="0"/>
          <c:extLst xmlns:c16r2="http://schemas.microsoft.com/office/drawing/2015/06/chart">
            <c:ext xmlns:c16="http://schemas.microsoft.com/office/drawing/2014/chart" uri="{C3380CC4-5D6E-409C-BE32-E72D297353CC}">
              <c16:uniqueId val="{00000000-B5CF-F34F-BB52-D4ECE56C792F}"/>
            </c:ext>
          </c:extLst>
        </c:ser>
        <c:dLbls>
          <c:showLegendKey val="0"/>
          <c:showVal val="0"/>
          <c:showCatName val="0"/>
          <c:showSerName val="0"/>
          <c:showPercent val="0"/>
          <c:showBubbleSize val="0"/>
        </c:dLbls>
        <c:marker val="1"/>
        <c:smooth val="0"/>
        <c:axId val="195493888"/>
        <c:axId val="195039168"/>
      </c:lineChart>
      <c:catAx>
        <c:axId val="19549388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800" b="0" i="0" u="none" strike="noStrike" kern="1200" cap="none" spc="0" normalizeH="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5039168"/>
        <c:crosses val="autoZero"/>
        <c:auto val="1"/>
        <c:lblAlgn val="ctr"/>
        <c:lblOffset val="100"/>
        <c:noMultiLvlLbl val="0"/>
      </c:catAx>
      <c:valAx>
        <c:axId val="195039168"/>
        <c:scaling>
          <c:orientation val="minMax"/>
          <c:max val="55"/>
          <c:min val="35"/>
        </c:scaling>
        <c:delete val="0"/>
        <c:axPos val="l"/>
        <c:majorGridlines>
          <c:spPr>
            <a:ln w="9525" cap="flat" cmpd="sng" algn="ctr">
              <a:solidFill>
                <a:schemeClr val="dk1">
                  <a:lumMod val="15000"/>
                  <a:lumOff val="85000"/>
                  <a:alpha val="54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549388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9525" cap="flat" cmpd="sng" algn="ctr">
      <a:solidFill>
        <a:schemeClr val="bg1"/>
      </a:solidFill>
      <a:round/>
    </a:ln>
    <a:effectLst/>
  </c:spPr>
  <c:txPr>
    <a:bodyPr/>
    <a:lstStyle/>
    <a:p>
      <a:pPr>
        <a:defRPr sz="800">
          <a:solidFill>
            <a:schemeClr val="tx1"/>
          </a:solidFill>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00620649560832"/>
          <c:y val="2.7118262814222704E-2"/>
          <c:w val="0.94598679923659679"/>
          <c:h val="0.72142156654675627"/>
        </c:manualLayout>
      </c:layout>
      <c:barChart>
        <c:barDir val="col"/>
        <c:grouping val="clustered"/>
        <c:varyColors val="0"/>
        <c:ser>
          <c:idx val="0"/>
          <c:order val="0"/>
          <c:tx>
            <c:strRef>
              <c:f>'Баланс ЦБ'!$I$2</c:f>
              <c:strCache>
                <c:ptCount val="1"/>
                <c:pt idx="0">
                  <c:v>ФРС (изм. м/м), $ млрд (п/о)</c:v>
                </c:pt>
              </c:strCache>
            </c:strRef>
          </c:tx>
          <c:spPr>
            <a:solidFill>
              <a:srgbClr val="C00000"/>
            </a:solidFill>
            <a:ln>
              <a:solidFill>
                <a:srgbClr val="C00000"/>
              </a:solidFill>
            </a:ln>
            <a:effectLst/>
          </c:spPr>
          <c:invertIfNegative val="0"/>
          <c:cat>
            <c:numRef>
              <c:f>'Баланс ЦБ'!$B$8:$B$53</c:f>
              <c:numCache>
                <c:formatCode>[$-419]mm\/yyyy;@</c:formatCode>
                <c:ptCount val="46"/>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pt idx="32">
                  <c:v>44593</c:v>
                </c:pt>
                <c:pt idx="33">
                  <c:v>44621</c:v>
                </c:pt>
                <c:pt idx="34">
                  <c:v>44652</c:v>
                </c:pt>
                <c:pt idx="35">
                  <c:v>44682</c:v>
                </c:pt>
                <c:pt idx="36">
                  <c:v>44713</c:v>
                </c:pt>
                <c:pt idx="37">
                  <c:v>44743</c:v>
                </c:pt>
                <c:pt idx="38">
                  <c:v>44774</c:v>
                </c:pt>
                <c:pt idx="39">
                  <c:v>44805</c:v>
                </c:pt>
                <c:pt idx="40">
                  <c:v>44835</c:v>
                </c:pt>
                <c:pt idx="41">
                  <c:v>44866</c:v>
                </c:pt>
                <c:pt idx="42">
                  <c:v>44896</c:v>
                </c:pt>
                <c:pt idx="43">
                  <c:v>44927</c:v>
                </c:pt>
                <c:pt idx="44">
                  <c:v>44958</c:v>
                </c:pt>
                <c:pt idx="45">
                  <c:v>44986</c:v>
                </c:pt>
              </c:numCache>
            </c:numRef>
          </c:cat>
          <c:val>
            <c:numRef>
              <c:f>'Баланс ЦБ'!$I$8:$I$53</c:f>
              <c:numCache>
                <c:formatCode>0</c:formatCode>
                <c:ptCount val="46"/>
                <c:pt idx="0">
                  <c:v>-24.000000000000021</c:v>
                </c:pt>
                <c:pt idx="1">
                  <c:v>-24.000000000000021</c:v>
                </c:pt>
                <c:pt idx="2">
                  <c:v>-43.000000000000149</c:v>
                </c:pt>
                <c:pt idx="3">
                  <c:v>98.000000000000313</c:v>
                </c:pt>
                <c:pt idx="4">
                  <c:v>161.99999999999949</c:v>
                </c:pt>
                <c:pt idx="5">
                  <c:v>33.000000000000362</c:v>
                </c:pt>
                <c:pt idx="6">
                  <c:v>113.00000000000043</c:v>
                </c:pt>
                <c:pt idx="7">
                  <c:v>-14.000000000000234</c:v>
                </c:pt>
                <c:pt idx="8">
                  <c:v>6.9999999999996732</c:v>
                </c:pt>
                <c:pt idx="9">
                  <c:v>1094.9999999999998</c:v>
                </c:pt>
                <c:pt idx="10">
                  <c:v>1402.0000000000002</c:v>
                </c:pt>
                <c:pt idx="11">
                  <c:v>441.00000000000074</c:v>
                </c:pt>
                <c:pt idx="12">
                  <c:v>-15.000000000000568</c:v>
                </c:pt>
                <c:pt idx="13">
                  <c:v>-133</c:v>
                </c:pt>
                <c:pt idx="14">
                  <c:v>41.000000000000369</c:v>
                </c:pt>
                <c:pt idx="15">
                  <c:v>102.99999999999976</c:v>
                </c:pt>
                <c:pt idx="16">
                  <c:v>52.999999999999936</c:v>
                </c:pt>
                <c:pt idx="17">
                  <c:v>70.000000000000284</c:v>
                </c:pt>
                <c:pt idx="18">
                  <c:v>147.00000000000023</c:v>
                </c:pt>
                <c:pt idx="19">
                  <c:v>41.999999999999815</c:v>
                </c:pt>
                <c:pt idx="20">
                  <c:v>184.9999999999996</c:v>
                </c:pt>
                <c:pt idx="21">
                  <c:v>129.99999999999989</c:v>
                </c:pt>
                <c:pt idx="22">
                  <c:v>60.999999999999943</c:v>
                </c:pt>
                <c:pt idx="23">
                  <c:v>123.00000000000023</c:v>
                </c:pt>
                <c:pt idx="24">
                  <c:v>198.0000000000004</c:v>
                </c:pt>
                <c:pt idx="25">
                  <c:v>118.99999999999977</c:v>
                </c:pt>
                <c:pt idx="26">
                  <c:v>112.0000000000001</c:v>
                </c:pt>
                <c:pt idx="27">
                  <c:v>115.00000000000021</c:v>
                </c:pt>
                <c:pt idx="28">
                  <c:v>107.99999999999876</c:v>
                </c:pt>
                <c:pt idx="29">
                  <c:v>110.00000000000121</c:v>
                </c:pt>
                <c:pt idx="30">
                  <c:v>95.499999999999474</c:v>
                </c:pt>
                <c:pt idx="31">
                  <c:v>104.99999999999865</c:v>
                </c:pt>
                <c:pt idx="32">
                  <c:v>49.500000000001876</c:v>
                </c:pt>
                <c:pt idx="33">
                  <c:v>21.499999999999631</c:v>
                </c:pt>
                <c:pt idx="34">
                  <c:v>1.9999999999988916</c:v>
                </c:pt>
                <c:pt idx="35">
                  <c:v>-24.999999999998579</c:v>
                </c:pt>
                <c:pt idx="36">
                  <c:v>-12.074500000000654</c:v>
                </c:pt>
                <c:pt idx="37">
                  <c:v>-20.115499999999287</c:v>
                </c:pt>
                <c:pt idx="38">
                  <c:v>-56.216000000000932</c:v>
                </c:pt>
                <c:pt idx="39">
                  <c:v>-48.783999999999494</c:v>
                </c:pt>
                <c:pt idx="40">
                  <c:v>-49.310000000000187</c:v>
                </c:pt>
                <c:pt idx="41">
                  <c:v>-143.42399999999955</c:v>
                </c:pt>
                <c:pt idx="42">
                  <c:v>-55.576000000000292</c:v>
                </c:pt>
                <c:pt idx="43">
                  <c:v>-76.499999999999346</c:v>
                </c:pt>
                <c:pt idx="44">
                  <c:v>-91.563000000000727</c:v>
                </c:pt>
                <c:pt idx="45">
                  <c:v>308.22600000000125</c:v>
                </c:pt>
              </c:numCache>
            </c:numRef>
          </c:val>
          <c:extLst xmlns:c16r2="http://schemas.microsoft.com/office/drawing/2015/06/chart">
            <c:ext xmlns:c16="http://schemas.microsoft.com/office/drawing/2014/chart" uri="{C3380CC4-5D6E-409C-BE32-E72D297353CC}">
              <c16:uniqueId val="{00000000-75BC-4E4E-9107-30F7A11270B3}"/>
            </c:ext>
          </c:extLst>
        </c:ser>
        <c:ser>
          <c:idx val="1"/>
          <c:order val="1"/>
          <c:tx>
            <c:strRef>
              <c:f>'Баланс ЦБ'!$J$2</c:f>
              <c:strCache>
                <c:ptCount val="1"/>
                <c:pt idx="0">
                  <c:v>ЕЦБ (изм. м/м), € млрд (п/о)</c:v>
                </c:pt>
              </c:strCache>
            </c:strRef>
          </c:tx>
          <c:spPr>
            <a:solidFill>
              <a:srgbClr val="002060"/>
            </a:solidFill>
            <a:ln>
              <a:solidFill>
                <a:sysClr val="windowText" lastClr="000000"/>
              </a:solidFill>
            </a:ln>
            <a:effectLst/>
          </c:spPr>
          <c:invertIfNegative val="0"/>
          <c:cat>
            <c:numRef>
              <c:f>'Баланс ЦБ'!$B$8:$B$53</c:f>
              <c:numCache>
                <c:formatCode>[$-419]mm\/yyyy;@</c:formatCode>
                <c:ptCount val="46"/>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pt idx="32">
                  <c:v>44593</c:v>
                </c:pt>
                <c:pt idx="33">
                  <c:v>44621</c:v>
                </c:pt>
                <c:pt idx="34">
                  <c:v>44652</c:v>
                </c:pt>
                <c:pt idx="35">
                  <c:v>44682</c:v>
                </c:pt>
                <c:pt idx="36">
                  <c:v>44713</c:v>
                </c:pt>
                <c:pt idx="37">
                  <c:v>44743</c:v>
                </c:pt>
                <c:pt idx="38">
                  <c:v>44774</c:v>
                </c:pt>
                <c:pt idx="39">
                  <c:v>44805</c:v>
                </c:pt>
                <c:pt idx="40">
                  <c:v>44835</c:v>
                </c:pt>
                <c:pt idx="41">
                  <c:v>44866</c:v>
                </c:pt>
                <c:pt idx="42">
                  <c:v>44896</c:v>
                </c:pt>
                <c:pt idx="43">
                  <c:v>44927</c:v>
                </c:pt>
                <c:pt idx="44">
                  <c:v>44958</c:v>
                </c:pt>
                <c:pt idx="45">
                  <c:v>44986</c:v>
                </c:pt>
              </c:numCache>
            </c:numRef>
          </c:cat>
          <c:val>
            <c:numRef>
              <c:f>'Баланс ЦБ'!$J$8:$J$53</c:f>
              <c:numCache>
                <c:formatCode>0</c:formatCode>
                <c:ptCount val="46"/>
                <c:pt idx="0">
                  <c:v>6.65300000000002</c:v>
                </c:pt>
                <c:pt idx="1">
                  <c:v>-6.8979999999996267</c:v>
                </c:pt>
                <c:pt idx="2">
                  <c:v>-2.0020000000000593</c:v>
                </c:pt>
                <c:pt idx="3">
                  <c:v>-45.609999999999928</c:v>
                </c:pt>
                <c:pt idx="4">
                  <c:v>42.771000000000114</c:v>
                </c:pt>
                <c:pt idx="5">
                  <c:v>17.415999999999876</c:v>
                </c:pt>
                <c:pt idx="6">
                  <c:v>-6.2930000000003261</c:v>
                </c:pt>
                <c:pt idx="7">
                  <c:v>-20.633000000000123</c:v>
                </c:pt>
                <c:pt idx="8">
                  <c:v>20.487000000000144</c:v>
                </c:pt>
                <c:pt idx="9">
                  <c:v>370.83499999999958</c:v>
                </c:pt>
                <c:pt idx="10">
                  <c:v>284.35500000000059</c:v>
                </c:pt>
                <c:pt idx="11">
                  <c:v>249.02800000000002</c:v>
                </c:pt>
                <c:pt idx="12">
                  <c:v>640.07300000000009</c:v>
                </c:pt>
                <c:pt idx="13">
                  <c:v>124.67899999999955</c:v>
                </c:pt>
                <c:pt idx="14">
                  <c:v>79.41500000000002</c:v>
                </c:pt>
                <c:pt idx="15">
                  <c:v>94.578000000000273</c:v>
                </c:pt>
                <c:pt idx="16">
                  <c:v>240.9479999999995</c:v>
                </c:pt>
                <c:pt idx="17">
                  <c:v>107.63900000000071</c:v>
                </c:pt>
                <c:pt idx="18">
                  <c:v>131.25900000000001</c:v>
                </c:pt>
                <c:pt idx="19">
                  <c:v>18.595000000000361</c:v>
                </c:pt>
                <c:pt idx="20">
                  <c:v>77.230999999999383</c:v>
                </c:pt>
                <c:pt idx="21">
                  <c:v>394.53400000000016</c:v>
                </c:pt>
                <c:pt idx="22">
                  <c:v>62.923999999999758</c:v>
                </c:pt>
                <c:pt idx="23">
                  <c:v>89.684000000000097</c:v>
                </c:pt>
                <c:pt idx="24">
                  <c:v>219.49800000000064</c:v>
                </c:pt>
                <c:pt idx="25">
                  <c:v>110.2369999999988</c:v>
                </c:pt>
                <c:pt idx="26">
                  <c:v>203.94800000000046</c:v>
                </c:pt>
                <c:pt idx="27">
                  <c:v>81.895000000001161</c:v>
                </c:pt>
                <c:pt idx="28">
                  <c:v>92.863999999998725</c:v>
                </c:pt>
                <c:pt idx="29">
                  <c:v>97.37849999999959</c:v>
                </c:pt>
                <c:pt idx="30">
                  <c:v>102.92250000000003</c:v>
                </c:pt>
                <c:pt idx="31">
                  <c:v>59.966499999999812</c:v>
                </c:pt>
                <c:pt idx="32">
                  <c:v>45.796500000001572</c:v>
                </c:pt>
                <c:pt idx="33">
                  <c:v>60.168499999999625</c:v>
                </c:pt>
                <c:pt idx="34">
                  <c:v>57.549999999999102</c:v>
                </c:pt>
                <c:pt idx="35">
                  <c:v>26.022499999999837</c:v>
                </c:pt>
                <c:pt idx="36">
                  <c:v>-8.5020000000000095</c:v>
                </c:pt>
                <c:pt idx="37">
                  <c:v>-52</c:v>
                </c:pt>
                <c:pt idx="38">
                  <c:v>-1.7999999999993577</c:v>
                </c:pt>
                <c:pt idx="39">
                  <c:v>40.309499999999332</c:v>
                </c:pt>
                <c:pt idx="40">
                  <c:v>-27.577499999999588</c:v>
                </c:pt>
                <c:pt idx="41">
                  <c:v>-295.16250000000002</c:v>
                </c:pt>
                <c:pt idx="42">
                  <c:v>-500</c:v>
                </c:pt>
                <c:pt idx="43">
                  <c:v>-86.500000000000028</c:v>
                </c:pt>
                <c:pt idx="44">
                  <c:v>-49.499999999999211</c:v>
                </c:pt>
                <c:pt idx="45">
                  <c:v>-105.00000000000043</c:v>
                </c:pt>
              </c:numCache>
            </c:numRef>
          </c:val>
          <c:extLst xmlns:c16r2="http://schemas.microsoft.com/office/drawing/2015/06/chart">
            <c:ext xmlns:c16="http://schemas.microsoft.com/office/drawing/2014/chart" uri="{C3380CC4-5D6E-409C-BE32-E72D297353CC}">
              <c16:uniqueId val="{00000001-75BC-4E4E-9107-30F7A11270B3}"/>
            </c:ext>
          </c:extLst>
        </c:ser>
        <c:dLbls>
          <c:showLegendKey val="0"/>
          <c:showVal val="0"/>
          <c:showCatName val="0"/>
          <c:showSerName val="0"/>
          <c:showPercent val="0"/>
          <c:showBubbleSize val="0"/>
        </c:dLbls>
        <c:gapWidth val="219"/>
        <c:overlap val="-27"/>
        <c:axId val="195595776"/>
        <c:axId val="195042048"/>
      </c:barChart>
      <c:lineChart>
        <c:grouping val="standard"/>
        <c:varyColors val="0"/>
        <c:ser>
          <c:idx val="2"/>
          <c:order val="2"/>
          <c:tx>
            <c:strRef>
              <c:f>'Баланс ЦБ'!$E$2</c:f>
              <c:strCache>
                <c:ptCount val="1"/>
                <c:pt idx="0">
                  <c:v> ФРС, $ трлн (л/о) </c:v>
                </c:pt>
              </c:strCache>
            </c:strRef>
          </c:tx>
          <c:spPr>
            <a:ln w="12700" cap="rnd">
              <a:solidFill>
                <a:srgbClr val="C00000"/>
              </a:solidFill>
              <a:round/>
            </a:ln>
            <a:effectLst/>
          </c:spPr>
          <c:marker>
            <c:symbol val="none"/>
          </c:marker>
          <c:cat>
            <c:numRef>
              <c:f>'Баланс ЦБ'!$B$8:$B$53</c:f>
              <c:numCache>
                <c:formatCode>[$-419]mm\/yyyy;@</c:formatCode>
                <c:ptCount val="46"/>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pt idx="32">
                  <c:v>44593</c:v>
                </c:pt>
                <c:pt idx="33">
                  <c:v>44621</c:v>
                </c:pt>
                <c:pt idx="34">
                  <c:v>44652</c:v>
                </c:pt>
                <c:pt idx="35">
                  <c:v>44682</c:v>
                </c:pt>
                <c:pt idx="36">
                  <c:v>44713</c:v>
                </c:pt>
                <c:pt idx="37">
                  <c:v>44743</c:v>
                </c:pt>
                <c:pt idx="38">
                  <c:v>44774</c:v>
                </c:pt>
                <c:pt idx="39">
                  <c:v>44805</c:v>
                </c:pt>
                <c:pt idx="40">
                  <c:v>44835</c:v>
                </c:pt>
                <c:pt idx="41">
                  <c:v>44866</c:v>
                </c:pt>
                <c:pt idx="42">
                  <c:v>44896</c:v>
                </c:pt>
                <c:pt idx="43">
                  <c:v>44927</c:v>
                </c:pt>
                <c:pt idx="44">
                  <c:v>44958</c:v>
                </c:pt>
                <c:pt idx="45">
                  <c:v>44986</c:v>
                </c:pt>
              </c:numCache>
            </c:numRef>
          </c:cat>
          <c:val>
            <c:numRef>
              <c:f>'Баланс ЦБ'!$E$8:$E$53</c:f>
              <c:numCache>
                <c:formatCode>_-* #,##0.0_-;\-* #,##0.0_-;_-* "-"??_-;_-@_-</c:formatCode>
                <c:ptCount val="46"/>
                <c:pt idx="0">
                  <c:v>3.827</c:v>
                </c:pt>
                <c:pt idx="1">
                  <c:v>3.8029999999999999</c:v>
                </c:pt>
                <c:pt idx="2">
                  <c:v>3.76</c:v>
                </c:pt>
                <c:pt idx="3">
                  <c:v>3.8580000000000001</c:v>
                </c:pt>
                <c:pt idx="4">
                  <c:v>4.0199999999999996</c:v>
                </c:pt>
                <c:pt idx="5">
                  <c:v>4.0529999999999999</c:v>
                </c:pt>
                <c:pt idx="6">
                  <c:v>4.1660000000000004</c:v>
                </c:pt>
                <c:pt idx="7">
                  <c:v>4.1520000000000001</c:v>
                </c:pt>
                <c:pt idx="8">
                  <c:v>4.1589999999999998</c:v>
                </c:pt>
                <c:pt idx="9">
                  <c:v>5.2539999999999996</c:v>
                </c:pt>
                <c:pt idx="10">
                  <c:v>6.6559999999999997</c:v>
                </c:pt>
                <c:pt idx="11">
                  <c:v>7.0970000000000004</c:v>
                </c:pt>
                <c:pt idx="12">
                  <c:v>7.0819999999999999</c:v>
                </c:pt>
                <c:pt idx="13">
                  <c:v>6.9489999999999998</c:v>
                </c:pt>
                <c:pt idx="14">
                  <c:v>6.99</c:v>
                </c:pt>
                <c:pt idx="15">
                  <c:v>7.093</c:v>
                </c:pt>
                <c:pt idx="16">
                  <c:v>7.1459999999999999</c:v>
                </c:pt>
                <c:pt idx="17">
                  <c:v>7.2160000000000002</c:v>
                </c:pt>
                <c:pt idx="18">
                  <c:v>7.3630000000000004</c:v>
                </c:pt>
                <c:pt idx="19">
                  <c:v>7.4050000000000002</c:v>
                </c:pt>
                <c:pt idx="20">
                  <c:v>7.59</c:v>
                </c:pt>
                <c:pt idx="21">
                  <c:v>7.72</c:v>
                </c:pt>
                <c:pt idx="22">
                  <c:v>7.7809999999999997</c:v>
                </c:pt>
                <c:pt idx="23">
                  <c:v>7.9039999999999999</c:v>
                </c:pt>
                <c:pt idx="24">
                  <c:v>8.1020000000000003</c:v>
                </c:pt>
                <c:pt idx="25">
                  <c:v>8.2210000000000001</c:v>
                </c:pt>
                <c:pt idx="26">
                  <c:v>8.3330000000000002</c:v>
                </c:pt>
                <c:pt idx="27">
                  <c:v>8.4480000000000004</c:v>
                </c:pt>
                <c:pt idx="28">
                  <c:v>8.5559999999999992</c:v>
                </c:pt>
                <c:pt idx="29">
                  <c:v>8.6660000000000004</c:v>
                </c:pt>
                <c:pt idx="30">
                  <c:v>8.7614999999999998</c:v>
                </c:pt>
                <c:pt idx="31">
                  <c:v>8.8664999999999985</c:v>
                </c:pt>
                <c:pt idx="32">
                  <c:v>8.9160000000000004</c:v>
                </c:pt>
                <c:pt idx="33">
                  <c:v>8.9375</c:v>
                </c:pt>
                <c:pt idx="34" formatCode="_-* #,##0.000_-;\-* #,##0.000_-;_-* &quot;-&quot;??_-;_-@_-">
                  <c:v>8.9394999999999989</c:v>
                </c:pt>
                <c:pt idx="35" formatCode="_-* #,##0.0_-;\-* #,##0.0_-;_-* &quot;-&quot;??_-;_-@">
                  <c:v>8.9145000000000003</c:v>
                </c:pt>
                <c:pt idx="36">
                  <c:v>8.9024254999999997</c:v>
                </c:pt>
                <c:pt idx="37" formatCode="_-* #,##0.0_-;\-* #,##0.0_-;_-* &quot;-&quot;??_-;_-@">
                  <c:v>8.8823100000000004</c:v>
                </c:pt>
                <c:pt idx="38">
                  <c:v>8.8260939999999994</c:v>
                </c:pt>
                <c:pt idx="39">
                  <c:v>8.7773099999999999</c:v>
                </c:pt>
                <c:pt idx="40">
                  <c:v>8.7279999999999998</c:v>
                </c:pt>
                <c:pt idx="41">
                  <c:v>8.5845760000000002</c:v>
                </c:pt>
                <c:pt idx="42" formatCode="_(* #,##0.00_);_(* \(#,##0.00\);_(* &quot;-&quot;??_);_(@_)">
                  <c:v>8.5289999999999999</c:v>
                </c:pt>
                <c:pt idx="43">
                  <c:v>8.4525000000000006</c:v>
                </c:pt>
                <c:pt idx="44">
                  <c:v>8.3609369999999998</c:v>
                </c:pt>
                <c:pt idx="45">
                  <c:v>8.6691630000000011</c:v>
                </c:pt>
              </c:numCache>
            </c:numRef>
          </c:val>
          <c:smooth val="0"/>
          <c:extLst xmlns:c16r2="http://schemas.microsoft.com/office/drawing/2015/06/chart">
            <c:ext xmlns:c16="http://schemas.microsoft.com/office/drawing/2014/chart" uri="{C3380CC4-5D6E-409C-BE32-E72D297353CC}">
              <c16:uniqueId val="{00000002-75BC-4E4E-9107-30F7A11270B3}"/>
            </c:ext>
          </c:extLst>
        </c:ser>
        <c:ser>
          <c:idx val="3"/>
          <c:order val="3"/>
          <c:tx>
            <c:strRef>
              <c:f>'Баланс ЦБ'!$H$2</c:f>
              <c:strCache>
                <c:ptCount val="1"/>
                <c:pt idx="0">
                  <c:v> ЕЦБ, € трлн (л/о)</c:v>
                </c:pt>
              </c:strCache>
            </c:strRef>
          </c:tx>
          <c:spPr>
            <a:ln w="12700" cap="rnd">
              <a:solidFill>
                <a:srgbClr val="002060"/>
              </a:solidFill>
              <a:round/>
            </a:ln>
            <a:effectLst/>
          </c:spPr>
          <c:marker>
            <c:symbol val="none"/>
          </c:marker>
          <c:cat>
            <c:numRef>
              <c:f>'Баланс ЦБ'!$B$8:$B$53</c:f>
              <c:numCache>
                <c:formatCode>[$-419]mm\/yyyy;@</c:formatCode>
                <c:ptCount val="46"/>
                <c:pt idx="0">
                  <c:v>43617</c:v>
                </c:pt>
                <c:pt idx="1">
                  <c:v>43647</c:v>
                </c:pt>
                <c:pt idx="2">
                  <c:v>43678</c:v>
                </c:pt>
                <c:pt idx="3">
                  <c:v>43709</c:v>
                </c:pt>
                <c:pt idx="4">
                  <c:v>43739</c:v>
                </c:pt>
                <c:pt idx="5">
                  <c:v>43770</c:v>
                </c:pt>
                <c:pt idx="6">
                  <c:v>43800</c:v>
                </c:pt>
                <c:pt idx="7">
                  <c:v>43831</c:v>
                </c:pt>
                <c:pt idx="8">
                  <c:v>43862</c:v>
                </c:pt>
                <c:pt idx="9">
                  <c:v>43891</c:v>
                </c:pt>
                <c:pt idx="10">
                  <c:v>43922</c:v>
                </c:pt>
                <c:pt idx="11">
                  <c:v>43952</c:v>
                </c:pt>
                <c:pt idx="12">
                  <c:v>43983</c:v>
                </c:pt>
                <c:pt idx="13">
                  <c:v>44013</c:v>
                </c:pt>
                <c:pt idx="14">
                  <c:v>44044</c:v>
                </c:pt>
                <c:pt idx="15">
                  <c:v>44075</c:v>
                </c:pt>
                <c:pt idx="16">
                  <c:v>44105</c:v>
                </c:pt>
                <c:pt idx="17">
                  <c:v>44136</c:v>
                </c:pt>
                <c:pt idx="18">
                  <c:v>44166</c:v>
                </c:pt>
                <c:pt idx="19">
                  <c:v>44197</c:v>
                </c:pt>
                <c:pt idx="20">
                  <c:v>44228</c:v>
                </c:pt>
                <c:pt idx="21">
                  <c:v>44256</c:v>
                </c:pt>
                <c:pt idx="22">
                  <c:v>44287</c:v>
                </c:pt>
                <c:pt idx="23">
                  <c:v>44317</c:v>
                </c:pt>
                <c:pt idx="24">
                  <c:v>44348</c:v>
                </c:pt>
                <c:pt idx="25">
                  <c:v>44378</c:v>
                </c:pt>
                <c:pt idx="26">
                  <c:v>44409</c:v>
                </c:pt>
                <c:pt idx="27">
                  <c:v>44440</c:v>
                </c:pt>
                <c:pt idx="28">
                  <c:v>44470</c:v>
                </c:pt>
                <c:pt idx="29">
                  <c:v>44501</c:v>
                </c:pt>
                <c:pt idx="30">
                  <c:v>44531</c:v>
                </c:pt>
                <c:pt idx="31">
                  <c:v>44562</c:v>
                </c:pt>
                <c:pt idx="32">
                  <c:v>44593</c:v>
                </c:pt>
                <c:pt idx="33">
                  <c:v>44621</c:v>
                </c:pt>
                <c:pt idx="34">
                  <c:v>44652</c:v>
                </c:pt>
                <c:pt idx="35">
                  <c:v>44682</c:v>
                </c:pt>
                <c:pt idx="36">
                  <c:v>44713</c:v>
                </c:pt>
                <c:pt idx="37">
                  <c:v>44743</c:v>
                </c:pt>
                <c:pt idx="38">
                  <c:v>44774</c:v>
                </c:pt>
                <c:pt idx="39">
                  <c:v>44805</c:v>
                </c:pt>
                <c:pt idx="40">
                  <c:v>44835</c:v>
                </c:pt>
                <c:pt idx="41">
                  <c:v>44866</c:v>
                </c:pt>
                <c:pt idx="42">
                  <c:v>44896</c:v>
                </c:pt>
                <c:pt idx="43">
                  <c:v>44927</c:v>
                </c:pt>
                <c:pt idx="44">
                  <c:v>44958</c:v>
                </c:pt>
                <c:pt idx="45">
                  <c:v>44986</c:v>
                </c:pt>
              </c:numCache>
            </c:numRef>
          </c:cat>
          <c:val>
            <c:numRef>
              <c:f>'Баланс ЦБ'!$H$8:$H$53</c:f>
              <c:numCache>
                <c:formatCode>0</c:formatCode>
                <c:ptCount val="46"/>
                <c:pt idx="0">
                  <c:v>4.6926139999999998</c:v>
                </c:pt>
                <c:pt idx="1">
                  <c:v>4.6857160000000002</c:v>
                </c:pt>
                <c:pt idx="2">
                  <c:v>4.6837140000000002</c:v>
                </c:pt>
                <c:pt idx="3">
                  <c:v>4.6381040000000002</c:v>
                </c:pt>
                <c:pt idx="4">
                  <c:v>4.6808750000000003</c:v>
                </c:pt>
                <c:pt idx="5">
                  <c:v>4.6982910000000002</c:v>
                </c:pt>
                <c:pt idx="6">
                  <c:v>4.6919979999999999</c:v>
                </c:pt>
                <c:pt idx="7">
                  <c:v>4.6713649999999998</c:v>
                </c:pt>
                <c:pt idx="8">
                  <c:v>4.6918519999999999</c:v>
                </c:pt>
                <c:pt idx="9">
                  <c:v>5.0626869999999995</c:v>
                </c:pt>
                <c:pt idx="10">
                  <c:v>5.3470420000000001</c:v>
                </c:pt>
                <c:pt idx="11">
                  <c:v>5.5960700000000001</c:v>
                </c:pt>
                <c:pt idx="12">
                  <c:v>6.2361430000000002</c:v>
                </c:pt>
                <c:pt idx="13">
                  <c:v>6.3608219999999998</c:v>
                </c:pt>
                <c:pt idx="14">
                  <c:v>6.4402369999999998</c:v>
                </c:pt>
                <c:pt idx="15">
                  <c:v>6.534815</c:v>
                </c:pt>
                <c:pt idx="16">
                  <c:v>6.7757629999999995</c:v>
                </c:pt>
                <c:pt idx="17">
                  <c:v>6.8834020000000002</c:v>
                </c:pt>
                <c:pt idx="18">
                  <c:v>7.0146610000000003</c:v>
                </c:pt>
                <c:pt idx="19">
                  <c:v>7.0332560000000006</c:v>
                </c:pt>
                <c:pt idx="20">
                  <c:v>7.110487</c:v>
                </c:pt>
                <c:pt idx="21">
                  <c:v>7.5050210000000002</c:v>
                </c:pt>
                <c:pt idx="22">
                  <c:v>7.5679449999999999</c:v>
                </c:pt>
                <c:pt idx="23">
                  <c:v>7.657629</c:v>
                </c:pt>
                <c:pt idx="24">
                  <c:v>7.8771270000000007</c:v>
                </c:pt>
                <c:pt idx="25">
                  <c:v>7.9873639999999995</c:v>
                </c:pt>
                <c:pt idx="26">
                  <c:v>8.1913119999999999</c:v>
                </c:pt>
                <c:pt idx="27">
                  <c:v>8.2732070000000011</c:v>
                </c:pt>
                <c:pt idx="28">
                  <c:v>8.3660709999999998</c:v>
                </c:pt>
                <c:pt idx="29" formatCode="_-* #,##0.0_-;\-* #,##0.0_-;_-* &quot;-&quot;??_-;_-@_-">
                  <c:v>8.4634494999999994</c:v>
                </c:pt>
                <c:pt idx="30" formatCode="_-* #,##0.0_-;\-* #,##0.0_-;_-* &quot;-&quot;??_-;_-@_-">
                  <c:v>8.5663719999999994</c:v>
                </c:pt>
                <c:pt idx="31" formatCode="_-* #,##0.0_-;\-* #,##0.0_-;_-* &quot;-&quot;??_-;_-@_-">
                  <c:v>8.6263384999999992</c:v>
                </c:pt>
                <c:pt idx="32" formatCode="_-* #,##0.0_-;\-* #,##0.0_-;_-* &quot;-&quot;??_-;_-@_-">
                  <c:v>8.6721350000000008</c:v>
                </c:pt>
                <c:pt idx="33" formatCode="_-* #,##0.0_-;\-* #,##0.0_-;_-* &quot;-&quot;??_-;_-@_-">
                  <c:v>8.7323035000000004</c:v>
                </c:pt>
                <c:pt idx="34" formatCode="_-* #,##0.0_-;\-* #,##0.0_-;_-* &quot;-&quot;??_-;_-@_-">
                  <c:v>8.7898534999999995</c:v>
                </c:pt>
                <c:pt idx="35" formatCode="_-* #,##0.0_-;\-* #,##0.0_-;_-* &quot;-&quot;??_-;_-@_-">
                  <c:v>8.8158759999999994</c:v>
                </c:pt>
                <c:pt idx="36" formatCode="_-* #,##0.0_-;\-* #,##0.0_-;_-* &quot;-&quot;??_-;_-@_-">
                  <c:v>8.8073739999999994</c:v>
                </c:pt>
                <c:pt idx="37" formatCode="_-* #,##0.0_-;\-* #,##0.0_-;_-* &quot;-&quot;??_-;_-@_-">
                  <c:v>8.7552304999999997</c:v>
                </c:pt>
                <c:pt idx="38" formatCode="_-* #,##0.0_-;\-* #,##0.0_-;_-* &quot;-&quot;??_-;_-@_-">
                  <c:v>8.7534305000000003</c:v>
                </c:pt>
                <c:pt idx="39" formatCode="_-* #,##0.0_-;\-* #,##0.0_-;_-* &quot;-&quot;??_-;_-@_-">
                  <c:v>8.7937399999999997</c:v>
                </c:pt>
                <c:pt idx="40" formatCode="_-* #,##0.0_-;\-* #,##0.0_-;_-* &quot;-&quot;??_-;_-@_-">
                  <c:v>8.7661625000000001</c:v>
                </c:pt>
                <c:pt idx="41" formatCode="_-* #,##0.0_-;\-* #,##0.0_-;_-* &quot;-&quot;??_-;_-@_-">
                  <c:v>8.4710000000000001</c:v>
                </c:pt>
                <c:pt idx="42" formatCode="_-* #,##0.0_-;\-* #,##0.0_-;_-* &quot;-&quot;??_-;_-@_-">
                  <c:v>7.9710000000000001</c:v>
                </c:pt>
                <c:pt idx="43" formatCode="_-* #,##0.0_-;\-* #,##0.0_-;_-* &quot;-&quot;??_-;_-@_-">
                  <c:v>7.8845000000000001</c:v>
                </c:pt>
                <c:pt idx="44" formatCode="_-* #,##0.0_-;\-* #,##0.0_-;_-* &quot;-&quot;??_-;_-@_-">
                  <c:v>7.8350000000000009</c:v>
                </c:pt>
                <c:pt idx="45" formatCode="_-* #,##0.0_-;\-* #,##0.0_-;_-* &quot;-&quot;??_-;_-@_-">
                  <c:v>7.73</c:v>
                </c:pt>
              </c:numCache>
            </c:numRef>
          </c:val>
          <c:smooth val="0"/>
          <c:extLst xmlns:c16r2="http://schemas.microsoft.com/office/drawing/2015/06/chart">
            <c:ext xmlns:c16="http://schemas.microsoft.com/office/drawing/2014/chart" uri="{C3380CC4-5D6E-409C-BE32-E72D297353CC}">
              <c16:uniqueId val="{00000003-75BC-4E4E-9107-30F7A11270B3}"/>
            </c:ext>
          </c:extLst>
        </c:ser>
        <c:dLbls>
          <c:showLegendKey val="0"/>
          <c:showVal val="0"/>
          <c:showCatName val="0"/>
          <c:showSerName val="0"/>
          <c:showPercent val="0"/>
          <c:showBubbleSize val="0"/>
        </c:dLbls>
        <c:marker val="1"/>
        <c:smooth val="0"/>
        <c:axId val="195595264"/>
        <c:axId val="195041472"/>
      </c:lineChart>
      <c:dateAx>
        <c:axId val="195595264"/>
        <c:scaling>
          <c:orientation val="minMax"/>
        </c:scaling>
        <c:delete val="0"/>
        <c:axPos val="b"/>
        <c:numFmt formatCode="[$-419]mm\/yyyy;@" sourceLinked="1"/>
        <c:majorTickMark val="out"/>
        <c:minorTickMark val="none"/>
        <c:tickLblPos val="low"/>
        <c:spPr>
          <a:noFill/>
          <a:ln w="0" cap="flat" cmpd="sng" algn="ctr">
            <a:solidFill>
              <a:srgbClr val="000000">
                <a:lumMod val="75000"/>
                <a:lumOff val="25000"/>
              </a:srgbClr>
            </a:solidFill>
            <a:round/>
          </a:ln>
          <a:effectLst/>
        </c:spPr>
        <c:txPr>
          <a:bodyPr rot="-3000000" spcFirstLastPara="1" vertOverflow="ellipsis" wrap="square" anchor="ctr" anchorCtr="1"/>
          <a:lstStyle/>
          <a:p>
            <a:pPr>
              <a:defRPr sz="1100" b="0" i="0" u="none" strike="noStrike" kern="1200" baseline="0">
                <a:solidFill>
                  <a:schemeClr val="tx1">
                    <a:lumMod val="85000"/>
                    <a:lumOff val="15000"/>
                  </a:schemeClr>
                </a:solidFill>
                <a:latin typeface="HSE Sans" panose="02000000000000000000" pitchFamily="50" charset="0"/>
                <a:ea typeface="+mn-ea"/>
                <a:cs typeface="+mn-cs"/>
              </a:defRPr>
            </a:pPr>
            <a:endParaRPr lang="ru-RU"/>
          </a:p>
        </c:txPr>
        <c:crossAx val="195041472"/>
        <c:crosses val="autoZero"/>
        <c:auto val="1"/>
        <c:lblOffset val="100"/>
        <c:baseTimeUnit val="months"/>
        <c:majorUnit val="5"/>
        <c:majorTimeUnit val="months"/>
      </c:dateAx>
      <c:valAx>
        <c:axId val="195041472"/>
        <c:scaling>
          <c:orientation val="minMax"/>
          <c:min val="1"/>
        </c:scaling>
        <c:delete val="0"/>
        <c:axPos val="l"/>
        <c:numFmt formatCode="#,##0" sourceLinked="0"/>
        <c:majorTickMark val="out"/>
        <c:minorTickMark val="none"/>
        <c:tickLblPos val="nextTo"/>
        <c:spPr>
          <a:noFill/>
          <a:ln w="0">
            <a:solidFill>
              <a:srgbClr val="000000">
                <a:lumMod val="75000"/>
                <a:lumOff val="25000"/>
              </a:srgbClr>
            </a:solidFill>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HSE Sans" panose="02000000000000000000" pitchFamily="50" charset="0"/>
                <a:ea typeface="+mn-ea"/>
                <a:cs typeface="+mn-cs"/>
              </a:defRPr>
            </a:pPr>
            <a:endParaRPr lang="ru-RU"/>
          </a:p>
        </c:txPr>
        <c:crossAx val="195595264"/>
        <c:crosses val="autoZero"/>
        <c:crossBetween val="between"/>
      </c:valAx>
      <c:valAx>
        <c:axId val="195042048"/>
        <c:scaling>
          <c:orientation val="minMax"/>
          <c:max val="700"/>
          <c:min val="-200"/>
        </c:scaling>
        <c:delete val="0"/>
        <c:axPos val="r"/>
        <c:numFmt formatCode="0" sourceLinked="1"/>
        <c:majorTickMark val="out"/>
        <c:minorTickMark val="none"/>
        <c:tickLblPos val="nextTo"/>
        <c:spPr>
          <a:noFill/>
          <a:ln w="0">
            <a:solidFill>
              <a:srgbClr val="000000">
                <a:lumMod val="75000"/>
                <a:lumOff val="25000"/>
              </a:srgbClr>
            </a:solidFill>
          </a:ln>
          <a:effectLst/>
        </c:spPr>
        <c:txPr>
          <a:bodyPr rot="-60000000" spcFirstLastPara="1" vertOverflow="ellipsis" vert="horz" wrap="square" anchor="ctr" anchorCtr="1"/>
          <a:lstStyle/>
          <a:p>
            <a:pPr>
              <a:defRPr sz="1100" b="0" i="0" u="none" strike="noStrike" kern="1200" baseline="0">
                <a:solidFill>
                  <a:schemeClr val="tx1">
                    <a:lumMod val="85000"/>
                    <a:lumOff val="15000"/>
                  </a:schemeClr>
                </a:solidFill>
                <a:latin typeface="HSE Sans" panose="02000000000000000000" pitchFamily="50" charset="0"/>
                <a:ea typeface="+mn-ea"/>
                <a:cs typeface="+mn-cs"/>
              </a:defRPr>
            </a:pPr>
            <a:endParaRPr lang="ru-RU"/>
          </a:p>
        </c:txPr>
        <c:crossAx val="195595776"/>
        <c:crosses val="max"/>
        <c:crossBetween val="between"/>
      </c:valAx>
      <c:dateAx>
        <c:axId val="195595776"/>
        <c:scaling>
          <c:orientation val="minMax"/>
        </c:scaling>
        <c:delete val="1"/>
        <c:axPos val="b"/>
        <c:numFmt formatCode="[$-419]mm\/yyyy;@" sourceLinked="1"/>
        <c:majorTickMark val="out"/>
        <c:minorTickMark val="none"/>
        <c:tickLblPos val="nextTo"/>
        <c:crossAx val="195042048"/>
        <c:crosses val="autoZero"/>
        <c:auto val="1"/>
        <c:lblOffset val="100"/>
        <c:baseTimeUnit val="months"/>
      </c:dateAx>
      <c:spPr>
        <a:noFill/>
        <a:ln>
          <a:noFill/>
        </a:ln>
        <a:effectLst/>
      </c:spPr>
    </c:plotArea>
    <c:legend>
      <c:legendPos val="t"/>
      <c:layout>
        <c:manualLayout>
          <c:xMode val="edge"/>
          <c:yMode val="edge"/>
          <c:x val="4.0477574685578707E-2"/>
          <c:y val="0.86195010687348073"/>
          <c:w val="0.87974784634443426"/>
          <c:h val="0.1379673066035531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85000"/>
                  <a:lumOff val="15000"/>
                </a:schemeClr>
              </a:solidFill>
              <a:latin typeface="HSE Sans" panose="02000000000000000000" pitchFamily="50" charset="0"/>
              <a:ea typeface="+mn-ea"/>
              <a:cs typeface="+mn-cs"/>
            </a:defRPr>
          </a:pPr>
          <a:endParaRPr lang="ru-RU"/>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lumMod val="85000"/>
              <a:lumOff val="15000"/>
            </a:schemeClr>
          </a:solidFill>
          <a:latin typeface="HSE Sans" panose="02000000000000000000" pitchFamily="50" charset="0"/>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Series 1</c:v>
                </c:pt>
              </c:strCache>
            </c:strRef>
          </c:tx>
          <c:spPr>
            <a:ln w="38100">
              <a:solidFill>
                <a:schemeClr val="accent1"/>
              </a:solidFill>
            </a:ln>
          </c:spPr>
          <c:marker>
            <c:symbol val="circle"/>
            <c:size val="15"/>
            <c:spPr>
              <a:solidFill>
                <a:schemeClr val="bg1"/>
              </a:solidFill>
              <a:ln w="38100"/>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xmlns:c16r2="http://schemas.microsoft.com/office/drawing/2015/06/chart">
            <c:ext xmlns:c16="http://schemas.microsoft.com/office/drawing/2014/chart" uri="{C3380CC4-5D6E-409C-BE32-E72D297353CC}">
              <c16:uniqueId val="{00000000-8D9E-46CB-B649-C51ED3756FC2}"/>
            </c:ext>
          </c:extLst>
        </c:ser>
        <c:ser>
          <c:idx val="1"/>
          <c:order val="1"/>
          <c:tx>
            <c:strRef>
              <c:f>Sheet1!$C$1</c:f>
              <c:strCache>
                <c:ptCount val="1"/>
                <c:pt idx="0">
                  <c:v>Series 2</c:v>
                </c:pt>
              </c:strCache>
            </c:strRef>
          </c:tx>
          <c:spPr>
            <a:ln w="38100">
              <a:solidFill>
                <a:schemeClr val="accent2"/>
              </a:solidFill>
            </a:ln>
          </c:spPr>
          <c:marker>
            <c:symbol val="circle"/>
            <c:size val="15"/>
            <c:spPr>
              <a:solidFill>
                <a:schemeClr val="bg1"/>
              </a:solidFill>
              <a:ln w="38100">
                <a:solidFill>
                  <a:schemeClr val="accent2"/>
                </a:solidFill>
              </a:ln>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xmlns:c16r2="http://schemas.microsoft.com/office/drawing/2015/06/chart">
            <c:ext xmlns:c16="http://schemas.microsoft.com/office/drawing/2014/chart" uri="{C3380CC4-5D6E-409C-BE32-E72D297353CC}">
              <c16:uniqueId val="{00000001-8D9E-46CB-B649-C51ED3756FC2}"/>
            </c:ext>
          </c:extLst>
        </c:ser>
        <c:ser>
          <c:idx val="2"/>
          <c:order val="2"/>
          <c:tx>
            <c:strRef>
              <c:f>Sheet1!$D$1</c:f>
              <c:strCache>
                <c:ptCount val="1"/>
                <c:pt idx="0">
                  <c:v>Series 3</c:v>
                </c:pt>
              </c:strCache>
            </c:strRef>
          </c:tx>
          <c:spPr>
            <a:ln w="38100">
              <a:solidFill>
                <a:schemeClr val="tx2"/>
              </a:solidFill>
            </a:ln>
          </c:spPr>
          <c:marker>
            <c:symbol val="circle"/>
            <c:size val="15"/>
            <c:spPr>
              <a:solidFill>
                <a:schemeClr val="bg1"/>
              </a:solidFill>
              <a:ln w="38100">
                <a:solidFill>
                  <a:schemeClr val="tx2"/>
                </a:solidFill>
              </a:ln>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xmlns:c16r2="http://schemas.microsoft.com/office/drawing/2015/06/chart">
            <c:ext xmlns:c16="http://schemas.microsoft.com/office/drawing/2014/chart" uri="{C3380CC4-5D6E-409C-BE32-E72D297353CC}">
              <c16:uniqueId val="{00000002-8D9E-46CB-B649-C51ED3756FC2}"/>
            </c:ext>
          </c:extLst>
        </c:ser>
        <c:dLbls>
          <c:showLegendKey val="0"/>
          <c:showVal val="0"/>
          <c:showCatName val="0"/>
          <c:showSerName val="0"/>
          <c:showPercent val="0"/>
          <c:showBubbleSize val="0"/>
        </c:dLbls>
        <c:marker val="1"/>
        <c:smooth val="0"/>
        <c:axId val="185617920"/>
        <c:axId val="181092352"/>
      </c:lineChart>
      <c:catAx>
        <c:axId val="185617920"/>
        <c:scaling>
          <c:orientation val="minMax"/>
        </c:scaling>
        <c:delete val="0"/>
        <c:axPos val="b"/>
        <c:numFmt formatCode="General" sourceLinked="0"/>
        <c:majorTickMark val="out"/>
        <c:minorTickMark val="none"/>
        <c:tickLblPos val="nextTo"/>
        <c:txPr>
          <a:bodyPr/>
          <a:lstStyle/>
          <a:p>
            <a:pPr>
              <a:defRPr sz="1200"/>
            </a:pPr>
            <a:endParaRPr lang="ru-RU"/>
          </a:p>
        </c:txPr>
        <c:crossAx val="181092352"/>
        <c:crosses val="autoZero"/>
        <c:auto val="1"/>
        <c:lblAlgn val="ctr"/>
        <c:lblOffset val="100"/>
        <c:noMultiLvlLbl val="0"/>
      </c:catAx>
      <c:valAx>
        <c:axId val="181092352"/>
        <c:scaling>
          <c:orientation val="minMax"/>
        </c:scaling>
        <c:delete val="0"/>
        <c:axPos val="l"/>
        <c:majorGridlines>
          <c:spPr>
            <a:ln w="3175" cmpd="sng">
              <a:solidFill>
                <a:schemeClr val="tx1"/>
              </a:solidFill>
              <a:prstDash val="sysDot"/>
            </a:ln>
          </c:spPr>
        </c:majorGridlines>
        <c:numFmt formatCode="General" sourceLinked="1"/>
        <c:majorTickMark val="out"/>
        <c:minorTickMark val="none"/>
        <c:tickLblPos val="nextTo"/>
        <c:txPr>
          <a:bodyPr/>
          <a:lstStyle/>
          <a:p>
            <a:pPr>
              <a:defRPr sz="1200"/>
            </a:pPr>
            <a:endParaRPr lang="ru-RU"/>
          </a:p>
        </c:txPr>
        <c:crossAx val="185617920"/>
        <c:crosses val="autoZero"/>
        <c:crossBetween val="between"/>
      </c:valAx>
      <c:spPr>
        <a:ln w="3175" cmpd="sng">
          <a:noFill/>
          <a:prstDash val="sysDash"/>
        </a:ln>
      </c:spPr>
    </c:plotArea>
    <c:legend>
      <c:legendPos val="r"/>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0"/>
    <c:plotArea>
      <c:layout/>
      <c:doughnutChart>
        <c:varyColors val="1"/>
        <c:ser>
          <c:idx val="0"/>
          <c:order val="0"/>
          <c:tx>
            <c:strRef>
              <c:f>Sheet1!$B$1</c:f>
              <c:strCache>
                <c:ptCount val="1"/>
                <c:pt idx="0">
                  <c:v>Series 1</c:v>
                </c:pt>
              </c:strCache>
            </c:strRef>
          </c:tx>
          <c:spPr>
            <a:ln>
              <a:noFill/>
            </a:ln>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C072-406A-A0D7-71D9D24DD70C}"/>
            </c:ext>
          </c:extLst>
        </c:ser>
        <c:ser>
          <c:idx val="1"/>
          <c:order val="1"/>
          <c:tx>
            <c:strRef>
              <c:f>Sheet1!$C$1</c:f>
              <c:strCache>
                <c:ptCount val="1"/>
                <c:pt idx="0">
                  <c:v>Series 2</c:v>
                </c:pt>
              </c:strCache>
            </c:strRef>
          </c:tx>
          <c:spPr>
            <a:ln>
              <a:noFill/>
            </a:ln>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C072-406A-A0D7-71D9D24DD70C}"/>
            </c:ext>
          </c:extLst>
        </c:ser>
        <c:ser>
          <c:idx val="2"/>
          <c:order val="2"/>
          <c:tx>
            <c:strRef>
              <c:f>Sheet1!$D$1</c:f>
              <c:strCache>
                <c:ptCount val="1"/>
                <c:pt idx="0">
                  <c:v>Series 3</c:v>
                </c:pt>
              </c:strCache>
            </c:strRef>
          </c:tx>
          <c:spPr>
            <a:ln>
              <a:noFill/>
            </a:ln>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C072-406A-A0D7-71D9D24DD70C}"/>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5487990280955297"/>
          <c:y val="0.35254724409448801"/>
          <c:w val="0.129763211826352"/>
          <c:h val="0.30115551181102401"/>
        </c:manualLayout>
      </c:layout>
      <c:overlay val="0"/>
      <c:txPr>
        <a:bodyPr/>
        <a:lstStyle/>
        <a:p>
          <a:pPr>
            <a:defRPr sz="1400"/>
          </a:pPr>
          <a:endParaRPr lang="ru-RU"/>
        </a:p>
      </c:txPr>
    </c:legend>
    <c:plotVisOnly val="1"/>
    <c:dispBlanksAs val="gap"/>
    <c:showDLblsOverMax val="0"/>
  </c:chart>
  <c:spPr>
    <a:noFill/>
    <a:ln>
      <a:noFill/>
    </a:ln>
  </c:spPr>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de-DE"/>
              <a:t>GDP, % change in developing countries and the world and exports, % change, in the world from 2007-2021 with a forecast up to 2025</a:t>
            </a:r>
            <a:endParaRPr lang="ru-RU"/>
          </a:p>
        </c:rich>
      </c:tx>
      <c:layout/>
      <c:overlay val="0"/>
      <c:spPr>
        <a:noFill/>
        <a:ln>
          <a:noFill/>
        </a:ln>
        <a:effectLst/>
      </c:spPr>
    </c:title>
    <c:autoTitleDeleted val="0"/>
    <c:plotArea>
      <c:layout>
        <c:manualLayout>
          <c:layoutTarget val="inner"/>
          <c:xMode val="edge"/>
          <c:yMode val="edge"/>
          <c:x val="4.3698548253869908E-2"/>
          <c:y val="0.16803769818103903"/>
          <c:w val="0.94026126332386228"/>
          <c:h val="0.67013129313408637"/>
        </c:manualLayout>
      </c:layout>
      <c:lineChart>
        <c:grouping val="standard"/>
        <c:varyColors val="0"/>
        <c:ser>
          <c:idx val="0"/>
          <c:order val="0"/>
          <c:tx>
            <c:strRef>
              <c:f>'график 1 ВВП-эксп мир и страны '!$AA$13</c:f>
              <c:strCache>
                <c:ptCount val="1"/>
                <c:pt idx="0">
                  <c:v>Мир, ВВП</c:v>
                </c:pt>
              </c:strCache>
            </c:strRef>
          </c:tx>
          <c:spPr>
            <a:ln w="38100" cap="rnd">
              <a:solidFill>
                <a:schemeClr val="accent5">
                  <a:lumMod val="75000"/>
                </a:schemeClr>
              </a:solidFill>
              <a:prstDash val="sysDot"/>
              <a:round/>
            </a:ln>
            <a:effectLst/>
          </c:spPr>
          <c:marker>
            <c:symbol val="none"/>
          </c:marker>
          <c:cat>
            <c:strRef>
              <c:f>'график 1 ВВП-эксп мир и страны '!$AB$12:$AT$12</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прогноз</c:v>
                </c:pt>
                <c:pt idx="17">
                  <c:v>2024 прогноз</c:v>
                </c:pt>
                <c:pt idx="18">
                  <c:v>2025 прогноз</c:v>
                </c:pt>
              </c:strCache>
            </c:strRef>
          </c:cat>
          <c:val>
            <c:numRef>
              <c:f>'график 1 ВВП-эксп мир и страны '!$AB$13:$AT$13</c:f>
              <c:numCache>
                <c:formatCode>0.0</c:formatCode>
                <c:ptCount val="19"/>
                <c:pt idx="0">
                  <c:v>5.5590000000000002</c:v>
                </c:pt>
                <c:pt idx="1">
                  <c:v>3.0510000000000002</c:v>
                </c:pt>
                <c:pt idx="2">
                  <c:v>-8.5999999999999993E-2</c:v>
                </c:pt>
                <c:pt idx="3">
                  <c:v>5.4320000000000004</c:v>
                </c:pt>
                <c:pt idx="4">
                  <c:v>4.2850000000000001</c:v>
                </c:pt>
                <c:pt idx="5">
                  <c:v>3.5720000000000001</c:v>
                </c:pt>
                <c:pt idx="6">
                  <c:v>3.415</c:v>
                </c:pt>
                <c:pt idx="7">
                  <c:v>3.52</c:v>
                </c:pt>
                <c:pt idx="8">
                  <c:v>3.4239999999999999</c:v>
                </c:pt>
                <c:pt idx="9">
                  <c:v>3.2509999999999999</c:v>
                </c:pt>
                <c:pt idx="10">
                  <c:v>3.7469999999999999</c:v>
                </c:pt>
                <c:pt idx="11">
                  <c:v>3.6120000000000001</c:v>
                </c:pt>
                <c:pt idx="12">
                  <c:v>2.8650000000000002</c:v>
                </c:pt>
                <c:pt idx="13">
                  <c:v>-3.0630000000000002</c:v>
                </c:pt>
                <c:pt idx="14">
                  <c:v>6.1079999999999997</c:v>
                </c:pt>
                <c:pt idx="15" formatCode="General">
                  <c:v>3.4</c:v>
                </c:pt>
                <c:pt idx="16">
                  <c:v>2.9</c:v>
                </c:pt>
                <c:pt idx="17">
                  <c:v>3.1</c:v>
                </c:pt>
                <c:pt idx="18">
                  <c:v>3.3780000000000001</c:v>
                </c:pt>
              </c:numCache>
            </c:numRef>
          </c:val>
          <c:smooth val="0"/>
          <c:extLst xmlns:c16r2="http://schemas.microsoft.com/office/drawing/2015/06/chart">
            <c:ext xmlns:c16="http://schemas.microsoft.com/office/drawing/2014/chart" uri="{C3380CC4-5D6E-409C-BE32-E72D297353CC}">
              <c16:uniqueId val="{00000000-B448-D640-9E72-6DBF6A05E5FB}"/>
            </c:ext>
          </c:extLst>
        </c:ser>
        <c:ser>
          <c:idx val="1"/>
          <c:order val="1"/>
          <c:tx>
            <c:strRef>
              <c:f>'график 1 ВВП-эксп мир и страны '!$AA$14</c:f>
              <c:strCache>
                <c:ptCount val="1"/>
                <c:pt idx="0">
                  <c:v>Мир, экспорт</c:v>
                </c:pt>
              </c:strCache>
            </c:strRef>
          </c:tx>
          <c:spPr>
            <a:ln w="28575" cap="rnd">
              <a:solidFill>
                <a:srgbClr val="FF0000"/>
              </a:solidFill>
              <a:prstDash val="dash"/>
              <a:round/>
            </a:ln>
            <a:effectLst/>
          </c:spPr>
          <c:marker>
            <c:symbol val="none"/>
          </c:marker>
          <c:cat>
            <c:strRef>
              <c:f>'график 1 ВВП-эксп мир и страны '!$AB$12:$AT$12</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прогноз</c:v>
                </c:pt>
                <c:pt idx="17">
                  <c:v>2024 прогноз</c:v>
                </c:pt>
                <c:pt idx="18">
                  <c:v>2025 прогноз</c:v>
                </c:pt>
              </c:strCache>
            </c:strRef>
          </c:cat>
          <c:val>
            <c:numRef>
              <c:f>'график 1 ВВП-эксп мир и страны '!$AB$14:$AT$14</c:f>
              <c:numCache>
                <c:formatCode>0.0</c:formatCode>
                <c:ptCount val="19"/>
                <c:pt idx="0">
                  <c:v>7.7889999999999997</c:v>
                </c:pt>
                <c:pt idx="1">
                  <c:v>2.891</c:v>
                </c:pt>
                <c:pt idx="2">
                  <c:v>-9.91</c:v>
                </c:pt>
                <c:pt idx="3">
                  <c:v>12.907999999999999</c:v>
                </c:pt>
                <c:pt idx="4">
                  <c:v>6.8840000000000003</c:v>
                </c:pt>
                <c:pt idx="5">
                  <c:v>3.18</c:v>
                </c:pt>
                <c:pt idx="6">
                  <c:v>3.6259999999999999</c:v>
                </c:pt>
                <c:pt idx="7">
                  <c:v>3.6070000000000002</c:v>
                </c:pt>
                <c:pt idx="8">
                  <c:v>3.109</c:v>
                </c:pt>
                <c:pt idx="9">
                  <c:v>2.3069999999999999</c:v>
                </c:pt>
                <c:pt idx="10">
                  <c:v>5.4740000000000002</c:v>
                </c:pt>
                <c:pt idx="11">
                  <c:v>3.7650000000000001</c:v>
                </c:pt>
                <c:pt idx="12">
                  <c:v>0.97099999999999997</c:v>
                </c:pt>
                <c:pt idx="13">
                  <c:v>-7.484</c:v>
                </c:pt>
                <c:pt idx="14">
                  <c:v>9.9670000000000005</c:v>
                </c:pt>
                <c:pt idx="15">
                  <c:v>4.6760000000000002</c:v>
                </c:pt>
                <c:pt idx="16">
                  <c:v>4.2590000000000003</c:v>
                </c:pt>
                <c:pt idx="17">
                  <c:v>3.9329999999999998</c:v>
                </c:pt>
                <c:pt idx="18">
                  <c:v>3.605</c:v>
                </c:pt>
              </c:numCache>
            </c:numRef>
          </c:val>
          <c:smooth val="0"/>
          <c:extLst xmlns:c16r2="http://schemas.microsoft.com/office/drawing/2015/06/chart">
            <c:ext xmlns:c16="http://schemas.microsoft.com/office/drawing/2014/chart" uri="{C3380CC4-5D6E-409C-BE32-E72D297353CC}">
              <c16:uniqueId val="{00000001-B448-D640-9E72-6DBF6A05E5FB}"/>
            </c:ext>
          </c:extLst>
        </c:ser>
        <c:ser>
          <c:idx val="2"/>
          <c:order val="2"/>
          <c:tx>
            <c:strRef>
              <c:f>'график 1 ВВП-эксп мир и страны '!$AA$15</c:f>
              <c:strCache>
                <c:ptCount val="1"/>
                <c:pt idx="0">
                  <c:v>Китай</c:v>
                </c:pt>
              </c:strCache>
            </c:strRef>
          </c:tx>
          <c:spPr>
            <a:ln w="28575" cap="rnd">
              <a:solidFill>
                <a:srgbClr val="E837FA"/>
              </a:solidFill>
              <a:round/>
            </a:ln>
            <a:effectLst/>
          </c:spPr>
          <c:marker>
            <c:symbol val="none"/>
          </c:marker>
          <c:cat>
            <c:strRef>
              <c:f>'график 1 ВВП-эксп мир и страны '!$AB$12:$AT$12</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прогноз</c:v>
                </c:pt>
                <c:pt idx="17">
                  <c:v>2024 прогноз</c:v>
                </c:pt>
                <c:pt idx="18">
                  <c:v>2025 прогноз</c:v>
                </c:pt>
              </c:strCache>
            </c:strRef>
          </c:cat>
          <c:val>
            <c:numRef>
              <c:f>'график 1 ВВП-эксп мир и страны '!$AB$15:$AT$15</c:f>
              <c:numCache>
                <c:formatCode>0.0</c:formatCode>
                <c:ptCount val="19"/>
                <c:pt idx="0">
                  <c:v>14.247</c:v>
                </c:pt>
                <c:pt idx="1">
                  <c:v>9.5920000000000005</c:v>
                </c:pt>
                <c:pt idx="2">
                  <c:v>9.4459999999999997</c:v>
                </c:pt>
                <c:pt idx="3">
                  <c:v>10.611000000000001</c:v>
                </c:pt>
                <c:pt idx="4">
                  <c:v>9.5510000000000002</c:v>
                </c:pt>
                <c:pt idx="5">
                  <c:v>7.8479999999999999</c:v>
                </c:pt>
                <c:pt idx="6">
                  <c:v>7.7709999999999999</c:v>
                </c:pt>
                <c:pt idx="7">
                  <c:v>7.391</c:v>
                </c:pt>
                <c:pt idx="8">
                  <c:v>7.0179999999999998</c:v>
                </c:pt>
                <c:pt idx="9">
                  <c:v>6.851</c:v>
                </c:pt>
                <c:pt idx="10">
                  <c:v>6.9470000000000001</c:v>
                </c:pt>
                <c:pt idx="11">
                  <c:v>6.7510000000000003</c:v>
                </c:pt>
                <c:pt idx="12">
                  <c:v>5.9509999999999996</c:v>
                </c:pt>
                <c:pt idx="13">
                  <c:v>2.2440000000000002</c:v>
                </c:pt>
                <c:pt idx="14">
                  <c:v>8.08</c:v>
                </c:pt>
                <c:pt idx="15" formatCode="General">
                  <c:v>3</c:v>
                </c:pt>
                <c:pt idx="16">
                  <c:v>5.2</c:v>
                </c:pt>
                <c:pt idx="17">
                  <c:v>4.5</c:v>
                </c:pt>
                <c:pt idx="18">
                  <c:v>4.968</c:v>
                </c:pt>
              </c:numCache>
            </c:numRef>
          </c:val>
          <c:smooth val="0"/>
          <c:extLst xmlns:c16r2="http://schemas.microsoft.com/office/drawing/2015/06/chart">
            <c:ext xmlns:c16="http://schemas.microsoft.com/office/drawing/2014/chart" uri="{C3380CC4-5D6E-409C-BE32-E72D297353CC}">
              <c16:uniqueId val="{00000002-B448-D640-9E72-6DBF6A05E5FB}"/>
            </c:ext>
          </c:extLst>
        </c:ser>
        <c:ser>
          <c:idx val="3"/>
          <c:order val="3"/>
          <c:tx>
            <c:strRef>
              <c:f>'график 1 ВВП-эксп мир и страны '!$AA$16</c:f>
              <c:strCache>
                <c:ptCount val="1"/>
                <c:pt idx="0">
                  <c:v>Индия</c:v>
                </c:pt>
              </c:strCache>
            </c:strRef>
          </c:tx>
          <c:spPr>
            <a:ln w="28575" cap="rnd">
              <a:solidFill>
                <a:schemeClr val="accent4"/>
              </a:solidFill>
              <a:round/>
            </a:ln>
            <a:effectLst/>
          </c:spPr>
          <c:marker>
            <c:symbol val="none"/>
          </c:marker>
          <c:cat>
            <c:strRef>
              <c:f>'график 1 ВВП-эксп мир и страны '!$AB$12:$AT$12</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прогноз</c:v>
                </c:pt>
                <c:pt idx="17">
                  <c:v>2024 прогноз</c:v>
                </c:pt>
                <c:pt idx="18">
                  <c:v>2025 прогноз</c:v>
                </c:pt>
              </c:strCache>
            </c:strRef>
          </c:cat>
          <c:val>
            <c:numRef>
              <c:f>'график 1 ВВП-эксп мир и страны '!$AB$16:$AT$16</c:f>
              <c:numCache>
                <c:formatCode>0.0</c:formatCode>
                <c:ptCount val="19"/>
                <c:pt idx="0">
                  <c:v>9.8010000000000002</c:v>
                </c:pt>
                <c:pt idx="1">
                  <c:v>3.891</c:v>
                </c:pt>
                <c:pt idx="2">
                  <c:v>8.48</c:v>
                </c:pt>
                <c:pt idx="3">
                  <c:v>10.26</c:v>
                </c:pt>
                <c:pt idx="4">
                  <c:v>6.6379999999999999</c:v>
                </c:pt>
                <c:pt idx="5">
                  <c:v>5.4560000000000004</c:v>
                </c:pt>
                <c:pt idx="6">
                  <c:v>6.3860000000000001</c:v>
                </c:pt>
                <c:pt idx="7">
                  <c:v>7.41</c:v>
                </c:pt>
                <c:pt idx="8">
                  <c:v>7.9960000000000004</c:v>
                </c:pt>
                <c:pt idx="9">
                  <c:v>8.2560000000000002</c:v>
                </c:pt>
                <c:pt idx="10">
                  <c:v>6.7949999999999999</c:v>
                </c:pt>
                <c:pt idx="11">
                  <c:v>6.4539999999999997</c:v>
                </c:pt>
                <c:pt idx="12">
                  <c:v>3.738</c:v>
                </c:pt>
                <c:pt idx="13">
                  <c:v>-6.5960000000000001</c:v>
                </c:pt>
                <c:pt idx="14">
                  <c:v>8.9480000000000004</c:v>
                </c:pt>
                <c:pt idx="15" formatCode="General">
                  <c:v>6.8</c:v>
                </c:pt>
                <c:pt idx="16">
                  <c:v>6.1</c:v>
                </c:pt>
                <c:pt idx="17">
                  <c:v>6.8</c:v>
                </c:pt>
                <c:pt idx="18">
                  <c:v>7.0389999999999997</c:v>
                </c:pt>
              </c:numCache>
            </c:numRef>
          </c:val>
          <c:smooth val="0"/>
          <c:extLst xmlns:c16r2="http://schemas.microsoft.com/office/drawing/2015/06/chart">
            <c:ext xmlns:c16="http://schemas.microsoft.com/office/drawing/2014/chart" uri="{C3380CC4-5D6E-409C-BE32-E72D297353CC}">
              <c16:uniqueId val="{00000003-B448-D640-9E72-6DBF6A05E5FB}"/>
            </c:ext>
          </c:extLst>
        </c:ser>
        <c:ser>
          <c:idx val="4"/>
          <c:order val="4"/>
          <c:tx>
            <c:strRef>
              <c:f>'график 1 ВВП-эксп мир и страны '!$AA$17</c:f>
              <c:strCache>
                <c:ptCount val="1"/>
                <c:pt idx="0">
                  <c:v>Россия</c:v>
                </c:pt>
              </c:strCache>
            </c:strRef>
          </c:tx>
          <c:spPr>
            <a:ln w="28575" cap="rnd">
              <a:solidFill>
                <a:srgbClr val="8244FF"/>
              </a:solidFill>
              <a:round/>
            </a:ln>
            <a:effectLst/>
          </c:spPr>
          <c:marker>
            <c:symbol val="none"/>
          </c:marker>
          <c:cat>
            <c:strRef>
              <c:f>'график 1 ВВП-эксп мир и страны '!$AB$12:$AT$12</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прогноз</c:v>
                </c:pt>
                <c:pt idx="17">
                  <c:v>2024 прогноз</c:v>
                </c:pt>
                <c:pt idx="18">
                  <c:v>2025 прогноз</c:v>
                </c:pt>
              </c:strCache>
            </c:strRef>
          </c:cat>
          <c:val>
            <c:numRef>
              <c:f>'график 1 ВВП-эксп мир и страны '!$AB$17:$AT$17</c:f>
              <c:numCache>
                <c:formatCode>0.0</c:formatCode>
                <c:ptCount val="19"/>
                <c:pt idx="0">
                  <c:v>8.5350000000000001</c:v>
                </c:pt>
                <c:pt idx="1">
                  <c:v>5.2480000000000002</c:v>
                </c:pt>
                <c:pt idx="2">
                  <c:v>-7.8209999999999997</c:v>
                </c:pt>
                <c:pt idx="3">
                  <c:v>4.5030000000000001</c:v>
                </c:pt>
                <c:pt idx="4">
                  <c:v>5.0659999999999998</c:v>
                </c:pt>
                <c:pt idx="5">
                  <c:v>4.024</c:v>
                </c:pt>
                <c:pt idx="6">
                  <c:v>1.7549999999999999</c:v>
                </c:pt>
                <c:pt idx="7">
                  <c:v>0.73599999999999999</c:v>
                </c:pt>
                <c:pt idx="8">
                  <c:v>-1.9730000000000001</c:v>
                </c:pt>
                <c:pt idx="9">
                  <c:v>0.19400000000000001</c:v>
                </c:pt>
                <c:pt idx="10">
                  <c:v>1.8260000000000001</c:v>
                </c:pt>
                <c:pt idx="11">
                  <c:v>2.8069999999999999</c:v>
                </c:pt>
                <c:pt idx="12">
                  <c:v>2.198</c:v>
                </c:pt>
                <c:pt idx="13">
                  <c:v>-2.7</c:v>
                </c:pt>
                <c:pt idx="14">
                  <c:v>4.7</c:v>
                </c:pt>
                <c:pt idx="15" formatCode="General">
                  <c:v>-2.2000000000000002</c:v>
                </c:pt>
                <c:pt idx="16">
                  <c:v>0.3</c:v>
                </c:pt>
                <c:pt idx="17">
                  <c:v>2.1</c:v>
                </c:pt>
                <c:pt idx="18">
                  <c:v>2.1</c:v>
                </c:pt>
              </c:numCache>
            </c:numRef>
          </c:val>
          <c:smooth val="0"/>
          <c:extLst xmlns:c16r2="http://schemas.microsoft.com/office/drawing/2015/06/chart">
            <c:ext xmlns:c16="http://schemas.microsoft.com/office/drawing/2014/chart" uri="{C3380CC4-5D6E-409C-BE32-E72D297353CC}">
              <c16:uniqueId val="{00000004-B448-D640-9E72-6DBF6A05E5FB}"/>
            </c:ext>
          </c:extLst>
        </c:ser>
        <c:ser>
          <c:idx val="5"/>
          <c:order val="5"/>
          <c:tx>
            <c:strRef>
              <c:f>'график 1 ВВП-эксп мир и страны '!$AA$18</c:f>
              <c:strCache>
                <c:ptCount val="1"/>
                <c:pt idx="0">
                  <c:v>Бразлия </c:v>
                </c:pt>
              </c:strCache>
            </c:strRef>
          </c:tx>
          <c:spPr>
            <a:ln w="28575" cap="rnd">
              <a:solidFill>
                <a:srgbClr val="00B050"/>
              </a:solidFill>
              <a:round/>
            </a:ln>
            <a:effectLst/>
          </c:spPr>
          <c:marker>
            <c:symbol val="none"/>
          </c:marker>
          <c:cat>
            <c:strRef>
              <c:f>'график 1 ВВП-эксп мир и страны '!$AB$12:$AT$12</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прогноз</c:v>
                </c:pt>
                <c:pt idx="17">
                  <c:v>2024 прогноз</c:v>
                </c:pt>
                <c:pt idx="18">
                  <c:v>2025 прогноз</c:v>
                </c:pt>
              </c:strCache>
            </c:strRef>
          </c:cat>
          <c:val>
            <c:numRef>
              <c:f>'график 1 ВВП-эксп мир и страны '!$AB$18:$AT$18</c:f>
              <c:numCache>
                <c:formatCode>0.0</c:formatCode>
                <c:ptCount val="19"/>
                <c:pt idx="0">
                  <c:v>6.07</c:v>
                </c:pt>
                <c:pt idx="1">
                  <c:v>5.0940000000000003</c:v>
                </c:pt>
                <c:pt idx="2">
                  <c:v>-0.126</c:v>
                </c:pt>
                <c:pt idx="3">
                  <c:v>7.5279999999999996</c:v>
                </c:pt>
                <c:pt idx="4">
                  <c:v>3.9740000000000002</c:v>
                </c:pt>
                <c:pt idx="5">
                  <c:v>1.921</c:v>
                </c:pt>
                <c:pt idx="6">
                  <c:v>3.0049999999999999</c:v>
                </c:pt>
                <c:pt idx="7">
                  <c:v>0.504</c:v>
                </c:pt>
                <c:pt idx="8">
                  <c:v>-3.5459999999999998</c:v>
                </c:pt>
                <c:pt idx="9">
                  <c:v>-3.2759999999999998</c:v>
                </c:pt>
                <c:pt idx="10">
                  <c:v>1.323</c:v>
                </c:pt>
                <c:pt idx="11">
                  <c:v>1.784</c:v>
                </c:pt>
                <c:pt idx="12">
                  <c:v>1.2210000000000001</c:v>
                </c:pt>
                <c:pt idx="13">
                  <c:v>-3.879</c:v>
                </c:pt>
                <c:pt idx="14">
                  <c:v>4.6189999999999998</c:v>
                </c:pt>
                <c:pt idx="15" formatCode="General">
                  <c:v>3.1</c:v>
                </c:pt>
                <c:pt idx="16">
                  <c:v>1.2</c:v>
                </c:pt>
                <c:pt idx="17">
                  <c:v>1.5</c:v>
                </c:pt>
                <c:pt idx="18">
                  <c:v>2.0139999999999998</c:v>
                </c:pt>
              </c:numCache>
            </c:numRef>
          </c:val>
          <c:smooth val="0"/>
          <c:extLst xmlns:c16r2="http://schemas.microsoft.com/office/drawing/2015/06/chart">
            <c:ext xmlns:c16="http://schemas.microsoft.com/office/drawing/2014/chart" uri="{C3380CC4-5D6E-409C-BE32-E72D297353CC}">
              <c16:uniqueId val="{00000005-B448-D640-9E72-6DBF6A05E5FB}"/>
            </c:ext>
          </c:extLst>
        </c:ser>
        <c:dLbls>
          <c:showLegendKey val="0"/>
          <c:showVal val="0"/>
          <c:showCatName val="0"/>
          <c:showSerName val="0"/>
          <c:showPercent val="0"/>
          <c:showBubbleSize val="0"/>
        </c:dLbls>
        <c:marker val="1"/>
        <c:smooth val="0"/>
        <c:axId val="193528832"/>
        <c:axId val="181099840"/>
      </c:lineChart>
      <c:catAx>
        <c:axId val="1935288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ru-RU"/>
          </a:p>
        </c:txPr>
        <c:crossAx val="181099840"/>
        <c:crosses val="autoZero"/>
        <c:auto val="1"/>
        <c:lblAlgn val="ctr"/>
        <c:lblOffset val="100"/>
        <c:noMultiLvlLbl val="0"/>
      </c:catAx>
      <c:valAx>
        <c:axId val="181099840"/>
        <c:scaling>
          <c:orientation val="minMax"/>
          <c:max val="15"/>
          <c:min val="-10"/>
        </c:scaling>
        <c:delete val="0"/>
        <c:axPos val="l"/>
        <c:majorGridlines>
          <c:spPr>
            <a:ln w="9525" cap="flat" cmpd="sng" algn="ctr">
              <a:solidFill>
                <a:sysClr val="window" lastClr="FFFFFF">
                  <a:lumMod val="95000"/>
                </a:sys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ru-RU"/>
          </a:p>
        </c:txPr>
        <c:crossAx val="193528832"/>
        <c:crosses val="autoZero"/>
        <c:crossBetween val="between"/>
      </c:valAx>
      <c:spPr>
        <a:noFill/>
        <a:ln>
          <a:noFill/>
        </a:ln>
        <a:effectLst/>
      </c:spPr>
    </c:plotArea>
    <c:legend>
      <c:legendPos val="b"/>
      <c:layout/>
      <c:overlay val="0"/>
      <c:spPr>
        <a:noFill/>
        <a:ln>
          <a:noFill/>
        </a:ln>
        <a:effectLst/>
      </c:spPr>
      <c:txPr>
        <a:bodyPr rot="0" vert="horz"/>
        <a:lstStyle/>
        <a:p>
          <a:pPr>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b="0" i="0">
          <a:solidFill>
            <a:schemeClr val="tx1"/>
          </a:solidFill>
          <a:latin typeface="Arial Narrow" panose="020B0604020202020204" pitchFamily="34" charset="0"/>
          <a:cs typeface="Arial Narrow" panose="020B0604020202020204" pitchFamily="34" charset="0"/>
        </a:defRPr>
      </a:pPr>
      <a:endParaRPr lang="ru-RU"/>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de-DE"/>
              <a:t>GDP, % change in developed countries and the world and exports, % change, in the world from 2007-2021 with a forecast until 2025</a:t>
            </a:r>
            <a:endParaRPr lang="ru-RU"/>
          </a:p>
        </c:rich>
      </c:tx>
      <c:layout/>
      <c:overlay val="0"/>
      <c:spPr>
        <a:noFill/>
        <a:ln>
          <a:noFill/>
        </a:ln>
        <a:effectLst/>
      </c:spPr>
    </c:title>
    <c:autoTitleDeleted val="0"/>
    <c:plotArea>
      <c:layout>
        <c:manualLayout>
          <c:layoutTarget val="inner"/>
          <c:xMode val="edge"/>
          <c:yMode val="edge"/>
          <c:x val="3.7454397444219786E-2"/>
          <c:y val="9.7400022818053433E-2"/>
          <c:w val="0.92394083413443662"/>
          <c:h val="0.76338780771232329"/>
        </c:manualLayout>
      </c:layout>
      <c:lineChart>
        <c:grouping val="standard"/>
        <c:varyColors val="0"/>
        <c:ser>
          <c:idx val="0"/>
          <c:order val="0"/>
          <c:tx>
            <c:strRef>
              <c:f>'график 1 ВВП-эксп мир и страны '!$AA$4</c:f>
              <c:strCache>
                <c:ptCount val="1"/>
                <c:pt idx="0">
                  <c:v>Мир, ВВП</c:v>
                </c:pt>
              </c:strCache>
            </c:strRef>
          </c:tx>
          <c:spPr>
            <a:ln w="34925" cap="rnd">
              <a:solidFill>
                <a:schemeClr val="accent5">
                  <a:lumMod val="75000"/>
                </a:schemeClr>
              </a:solidFill>
              <a:prstDash val="sysDot"/>
              <a:round/>
            </a:ln>
            <a:effectLst/>
          </c:spPr>
          <c:marker>
            <c:symbol val="none"/>
          </c:marker>
          <c:cat>
            <c:strRef>
              <c:f>'график 1 ВВП-эксп мир и страны '!$AB$3:$AT$3</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прогноз</c:v>
                </c:pt>
                <c:pt idx="17">
                  <c:v>2024 прогноз</c:v>
                </c:pt>
                <c:pt idx="18">
                  <c:v>2025 прогноз</c:v>
                </c:pt>
              </c:strCache>
            </c:strRef>
          </c:cat>
          <c:val>
            <c:numRef>
              <c:f>'график 1 ВВП-эксп мир и страны '!$AB$4:$AT$4</c:f>
              <c:numCache>
                <c:formatCode>0.0</c:formatCode>
                <c:ptCount val="19"/>
                <c:pt idx="0">
                  <c:v>5.5590000000000002</c:v>
                </c:pt>
                <c:pt idx="1">
                  <c:v>3.0510000000000002</c:v>
                </c:pt>
                <c:pt idx="2">
                  <c:v>-8.5999999999999993E-2</c:v>
                </c:pt>
                <c:pt idx="3">
                  <c:v>5.4320000000000004</c:v>
                </c:pt>
                <c:pt idx="4">
                  <c:v>4.2850000000000001</c:v>
                </c:pt>
                <c:pt idx="5">
                  <c:v>3.5720000000000001</c:v>
                </c:pt>
                <c:pt idx="6">
                  <c:v>3.415</c:v>
                </c:pt>
                <c:pt idx="7">
                  <c:v>3.52</c:v>
                </c:pt>
                <c:pt idx="8">
                  <c:v>3.4239999999999999</c:v>
                </c:pt>
                <c:pt idx="9">
                  <c:v>3.2509999999999999</c:v>
                </c:pt>
                <c:pt idx="10">
                  <c:v>3.7469999999999999</c:v>
                </c:pt>
                <c:pt idx="11">
                  <c:v>3.6120000000000001</c:v>
                </c:pt>
                <c:pt idx="12">
                  <c:v>2.8650000000000002</c:v>
                </c:pt>
                <c:pt idx="13">
                  <c:v>-3.0630000000000002</c:v>
                </c:pt>
                <c:pt idx="14">
                  <c:v>6.1079999999999997</c:v>
                </c:pt>
                <c:pt idx="15" formatCode="General">
                  <c:v>3.4</c:v>
                </c:pt>
                <c:pt idx="16">
                  <c:v>2.9</c:v>
                </c:pt>
                <c:pt idx="17">
                  <c:v>3.1</c:v>
                </c:pt>
                <c:pt idx="18">
                  <c:v>3.3780000000000001</c:v>
                </c:pt>
              </c:numCache>
            </c:numRef>
          </c:val>
          <c:smooth val="0"/>
          <c:extLst xmlns:c16r2="http://schemas.microsoft.com/office/drawing/2015/06/chart">
            <c:ext xmlns:c16="http://schemas.microsoft.com/office/drawing/2014/chart" uri="{C3380CC4-5D6E-409C-BE32-E72D297353CC}">
              <c16:uniqueId val="{00000000-1478-7A46-811C-E2A4192E245B}"/>
            </c:ext>
          </c:extLst>
        </c:ser>
        <c:ser>
          <c:idx val="1"/>
          <c:order val="1"/>
          <c:tx>
            <c:strRef>
              <c:f>'график 1 ВВП-эксп мир и страны '!$AA$5</c:f>
              <c:strCache>
                <c:ptCount val="1"/>
                <c:pt idx="0">
                  <c:v>Мир, экспорт</c:v>
                </c:pt>
              </c:strCache>
            </c:strRef>
          </c:tx>
          <c:spPr>
            <a:ln w="28575" cap="rnd">
              <a:solidFill>
                <a:srgbClr val="FF0000"/>
              </a:solidFill>
              <a:prstDash val="dash"/>
              <a:round/>
            </a:ln>
            <a:effectLst/>
          </c:spPr>
          <c:marker>
            <c:symbol val="none"/>
          </c:marker>
          <c:cat>
            <c:strRef>
              <c:f>'график 1 ВВП-эксп мир и страны '!$AB$3:$AT$3</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прогноз</c:v>
                </c:pt>
                <c:pt idx="17">
                  <c:v>2024 прогноз</c:v>
                </c:pt>
                <c:pt idx="18">
                  <c:v>2025 прогноз</c:v>
                </c:pt>
              </c:strCache>
            </c:strRef>
          </c:cat>
          <c:val>
            <c:numRef>
              <c:f>'график 1 ВВП-эксп мир и страны '!$AB$5:$AT$5</c:f>
              <c:numCache>
                <c:formatCode>0.0</c:formatCode>
                <c:ptCount val="19"/>
                <c:pt idx="0">
                  <c:v>7.7889999999999997</c:v>
                </c:pt>
                <c:pt idx="1">
                  <c:v>2.891</c:v>
                </c:pt>
                <c:pt idx="2">
                  <c:v>-9.91</c:v>
                </c:pt>
                <c:pt idx="3">
                  <c:v>12.907999999999999</c:v>
                </c:pt>
                <c:pt idx="4">
                  <c:v>6.8840000000000003</c:v>
                </c:pt>
                <c:pt idx="5">
                  <c:v>3.18</c:v>
                </c:pt>
                <c:pt idx="6">
                  <c:v>3.6259999999999999</c:v>
                </c:pt>
                <c:pt idx="7">
                  <c:v>3.6070000000000002</c:v>
                </c:pt>
                <c:pt idx="8">
                  <c:v>3.109</c:v>
                </c:pt>
                <c:pt idx="9">
                  <c:v>2.3069999999999999</c:v>
                </c:pt>
                <c:pt idx="10">
                  <c:v>5.4740000000000002</c:v>
                </c:pt>
                <c:pt idx="11">
                  <c:v>3.7650000000000001</c:v>
                </c:pt>
                <c:pt idx="12">
                  <c:v>0.97099999999999997</c:v>
                </c:pt>
                <c:pt idx="13">
                  <c:v>-7.484</c:v>
                </c:pt>
                <c:pt idx="14">
                  <c:v>9.9670000000000005</c:v>
                </c:pt>
                <c:pt idx="15">
                  <c:v>4.6760000000000002</c:v>
                </c:pt>
                <c:pt idx="16">
                  <c:v>4.2590000000000003</c:v>
                </c:pt>
                <c:pt idx="17">
                  <c:v>3.9329999999999998</c:v>
                </c:pt>
                <c:pt idx="18">
                  <c:v>3.605</c:v>
                </c:pt>
              </c:numCache>
            </c:numRef>
          </c:val>
          <c:smooth val="0"/>
          <c:extLst xmlns:c16r2="http://schemas.microsoft.com/office/drawing/2015/06/chart">
            <c:ext xmlns:c16="http://schemas.microsoft.com/office/drawing/2014/chart" uri="{C3380CC4-5D6E-409C-BE32-E72D297353CC}">
              <c16:uniqueId val="{00000001-1478-7A46-811C-E2A4192E245B}"/>
            </c:ext>
          </c:extLst>
        </c:ser>
        <c:ser>
          <c:idx val="2"/>
          <c:order val="2"/>
          <c:tx>
            <c:strRef>
              <c:f>'график 1 ВВП-эксп мир и страны '!$AA$6</c:f>
              <c:strCache>
                <c:ptCount val="1"/>
                <c:pt idx="0">
                  <c:v>Германия</c:v>
                </c:pt>
              </c:strCache>
            </c:strRef>
          </c:tx>
          <c:spPr>
            <a:ln w="28575" cap="rnd">
              <a:solidFill>
                <a:srgbClr val="8244FF"/>
              </a:solidFill>
              <a:round/>
            </a:ln>
            <a:effectLst/>
          </c:spPr>
          <c:marker>
            <c:symbol val="none"/>
          </c:marker>
          <c:cat>
            <c:strRef>
              <c:f>'график 1 ВВП-эксп мир и страны '!$AB$3:$AT$3</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прогноз</c:v>
                </c:pt>
                <c:pt idx="17">
                  <c:v>2024 прогноз</c:v>
                </c:pt>
                <c:pt idx="18">
                  <c:v>2025 прогноз</c:v>
                </c:pt>
              </c:strCache>
            </c:strRef>
          </c:cat>
          <c:val>
            <c:numRef>
              <c:f>'график 1 ВВП-эксп мир и страны '!$AB$6:$AT$6</c:f>
              <c:numCache>
                <c:formatCode>0.0</c:formatCode>
                <c:ptCount val="19"/>
                <c:pt idx="0">
                  <c:v>2.9820000000000002</c:v>
                </c:pt>
                <c:pt idx="1">
                  <c:v>0.95899999999999996</c:v>
                </c:pt>
                <c:pt idx="2">
                  <c:v>-5.6959999999999997</c:v>
                </c:pt>
                <c:pt idx="3">
                  <c:v>4.1849999999999996</c:v>
                </c:pt>
                <c:pt idx="4">
                  <c:v>3.9140000000000001</c:v>
                </c:pt>
                <c:pt idx="5">
                  <c:v>0.42699999999999999</c:v>
                </c:pt>
                <c:pt idx="6">
                  <c:v>0.432</c:v>
                </c:pt>
                <c:pt idx="7">
                  <c:v>2.2170000000000001</c:v>
                </c:pt>
                <c:pt idx="8">
                  <c:v>1.4870000000000001</c:v>
                </c:pt>
                <c:pt idx="9">
                  <c:v>2.23</c:v>
                </c:pt>
                <c:pt idx="10">
                  <c:v>2.68</c:v>
                </c:pt>
                <c:pt idx="11">
                  <c:v>1.0860000000000001</c:v>
                </c:pt>
                <c:pt idx="12">
                  <c:v>1.05</c:v>
                </c:pt>
                <c:pt idx="13">
                  <c:v>-4.5599999999999996</c:v>
                </c:pt>
                <c:pt idx="14">
                  <c:v>2.7869999999999999</c:v>
                </c:pt>
                <c:pt idx="15" formatCode="General">
                  <c:v>1.9</c:v>
                </c:pt>
                <c:pt idx="16">
                  <c:v>0.1</c:v>
                </c:pt>
                <c:pt idx="17">
                  <c:v>1.4</c:v>
                </c:pt>
                <c:pt idx="18">
                  <c:v>1.3919999999999999</c:v>
                </c:pt>
              </c:numCache>
            </c:numRef>
          </c:val>
          <c:smooth val="0"/>
          <c:extLst xmlns:c16r2="http://schemas.microsoft.com/office/drawing/2015/06/chart">
            <c:ext xmlns:c16="http://schemas.microsoft.com/office/drawing/2014/chart" uri="{C3380CC4-5D6E-409C-BE32-E72D297353CC}">
              <c16:uniqueId val="{00000002-1478-7A46-811C-E2A4192E245B}"/>
            </c:ext>
          </c:extLst>
        </c:ser>
        <c:ser>
          <c:idx val="3"/>
          <c:order val="3"/>
          <c:tx>
            <c:strRef>
              <c:f>'график 1 ВВП-эксп мир и страны '!$AA$7</c:f>
              <c:strCache>
                <c:ptCount val="1"/>
                <c:pt idx="0">
                  <c:v>Великобритания</c:v>
                </c:pt>
              </c:strCache>
            </c:strRef>
          </c:tx>
          <c:spPr>
            <a:ln w="31750" cap="rnd">
              <a:solidFill>
                <a:schemeClr val="accent4"/>
              </a:solidFill>
              <a:round/>
            </a:ln>
            <a:effectLst/>
          </c:spPr>
          <c:marker>
            <c:symbol val="none"/>
          </c:marker>
          <c:cat>
            <c:strRef>
              <c:f>'график 1 ВВП-эксп мир и страны '!$AB$3:$AT$3</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прогноз</c:v>
                </c:pt>
                <c:pt idx="17">
                  <c:v>2024 прогноз</c:v>
                </c:pt>
                <c:pt idx="18">
                  <c:v>2025 прогноз</c:v>
                </c:pt>
              </c:strCache>
            </c:strRef>
          </c:cat>
          <c:val>
            <c:numRef>
              <c:f>'график 1 ВВП-эксп мир и страны '!$AB$7:$AT$7</c:f>
              <c:numCache>
                <c:formatCode>0.0</c:formatCode>
                <c:ptCount val="19"/>
                <c:pt idx="0">
                  <c:v>2.2690000000000001</c:v>
                </c:pt>
                <c:pt idx="1">
                  <c:v>-0.24</c:v>
                </c:pt>
                <c:pt idx="2">
                  <c:v>-4.2469999999999999</c:v>
                </c:pt>
                <c:pt idx="3">
                  <c:v>2.1309999999999998</c:v>
                </c:pt>
                <c:pt idx="4">
                  <c:v>1.458</c:v>
                </c:pt>
                <c:pt idx="5">
                  <c:v>1.47</c:v>
                </c:pt>
                <c:pt idx="6">
                  <c:v>1.89</c:v>
                </c:pt>
                <c:pt idx="7">
                  <c:v>2.9910000000000001</c:v>
                </c:pt>
                <c:pt idx="8">
                  <c:v>2.6230000000000002</c:v>
                </c:pt>
                <c:pt idx="9">
                  <c:v>2.2629999999999999</c:v>
                </c:pt>
                <c:pt idx="10">
                  <c:v>2.1339999999999999</c:v>
                </c:pt>
                <c:pt idx="11">
                  <c:v>1.651</c:v>
                </c:pt>
                <c:pt idx="12">
                  <c:v>1.6719999999999999</c:v>
                </c:pt>
                <c:pt idx="13">
                  <c:v>-9.27</c:v>
                </c:pt>
                <c:pt idx="14">
                  <c:v>7.4409999999999998</c:v>
                </c:pt>
                <c:pt idx="15" formatCode="General">
                  <c:v>4.0999999999999996</c:v>
                </c:pt>
                <c:pt idx="16">
                  <c:v>-0.6</c:v>
                </c:pt>
                <c:pt idx="17">
                  <c:v>0.9</c:v>
                </c:pt>
                <c:pt idx="18">
                  <c:v>2.242</c:v>
                </c:pt>
              </c:numCache>
            </c:numRef>
          </c:val>
          <c:smooth val="0"/>
          <c:extLst xmlns:c16r2="http://schemas.microsoft.com/office/drawing/2015/06/chart">
            <c:ext xmlns:c16="http://schemas.microsoft.com/office/drawing/2014/chart" uri="{C3380CC4-5D6E-409C-BE32-E72D297353CC}">
              <c16:uniqueId val="{00000003-1478-7A46-811C-E2A4192E245B}"/>
            </c:ext>
          </c:extLst>
        </c:ser>
        <c:ser>
          <c:idx val="4"/>
          <c:order val="4"/>
          <c:tx>
            <c:strRef>
              <c:f>'график 1 ВВП-эксп мир и страны '!$AA$8</c:f>
              <c:strCache>
                <c:ptCount val="1"/>
                <c:pt idx="0">
                  <c:v>США</c:v>
                </c:pt>
              </c:strCache>
            </c:strRef>
          </c:tx>
          <c:spPr>
            <a:ln w="28575" cap="rnd">
              <a:solidFill>
                <a:srgbClr val="E837FA"/>
              </a:solidFill>
              <a:round/>
            </a:ln>
            <a:effectLst/>
          </c:spPr>
          <c:marker>
            <c:symbol val="none"/>
          </c:marker>
          <c:cat>
            <c:strRef>
              <c:f>'график 1 ВВП-эксп мир и страны '!$AB$3:$AT$3</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прогноз</c:v>
                </c:pt>
                <c:pt idx="17">
                  <c:v>2024 прогноз</c:v>
                </c:pt>
                <c:pt idx="18">
                  <c:v>2025 прогноз</c:v>
                </c:pt>
              </c:strCache>
            </c:strRef>
          </c:cat>
          <c:val>
            <c:numRef>
              <c:f>'график 1 ВВП-эксп мир и страны '!$AB$8:$AT$8</c:f>
              <c:numCache>
                <c:formatCode>0.0</c:formatCode>
                <c:ptCount val="19"/>
                <c:pt idx="0">
                  <c:v>2.0110000000000001</c:v>
                </c:pt>
                <c:pt idx="1">
                  <c:v>0.122</c:v>
                </c:pt>
                <c:pt idx="2">
                  <c:v>-2.6</c:v>
                </c:pt>
                <c:pt idx="3">
                  <c:v>2.7090000000000001</c:v>
                </c:pt>
                <c:pt idx="4">
                  <c:v>1.55</c:v>
                </c:pt>
                <c:pt idx="5">
                  <c:v>2.2810000000000001</c:v>
                </c:pt>
                <c:pt idx="6">
                  <c:v>1.8420000000000001</c:v>
                </c:pt>
                <c:pt idx="7">
                  <c:v>2.2879999999999998</c:v>
                </c:pt>
                <c:pt idx="8">
                  <c:v>2.7069999999999999</c:v>
                </c:pt>
                <c:pt idx="9">
                  <c:v>1.6679999999999999</c:v>
                </c:pt>
                <c:pt idx="10">
                  <c:v>2.2549999999999999</c:v>
                </c:pt>
                <c:pt idx="11">
                  <c:v>2.919</c:v>
                </c:pt>
                <c:pt idx="12">
                  <c:v>2.2890000000000001</c:v>
                </c:pt>
                <c:pt idx="13">
                  <c:v>-3.4049999999999998</c:v>
                </c:pt>
                <c:pt idx="14">
                  <c:v>5.6769999999999996</c:v>
                </c:pt>
                <c:pt idx="15" formatCode="General">
                  <c:v>2</c:v>
                </c:pt>
                <c:pt idx="16">
                  <c:v>1.4</c:v>
                </c:pt>
                <c:pt idx="17">
                  <c:v>1.4</c:v>
                </c:pt>
                <c:pt idx="18">
                  <c:v>1.681</c:v>
                </c:pt>
              </c:numCache>
            </c:numRef>
          </c:val>
          <c:smooth val="0"/>
          <c:extLst xmlns:c16r2="http://schemas.microsoft.com/office/drawing/2015/06/chart">
            <c:ext xmlns:c16="http://schemas.microsoft.com/office/drawing/2014/chart" uri="{C3380CC4-5D6E-409C-BE32-E72D297353CC}">
              <c16:uniqueId val="{00000004-1478-7A46-811C-E2A4192E245B}"/>
            </c:ext>
          </c:extLst>
        </c:ser>
        <c:ser>
          <c:idx val="5"/>
          <c:order val="5"/>
          <c:tx>
            <c:strRef>
              <c:f>'график 1 ВВП-эксп мир и страны '!$AA$9</c:f>
              <c:strCache>
                <c:ptCount val="1"/>
                <c:pt idx="0">
                  <c:v>Еврозона</c:v>
                </c:pt>
              </c:strCache>
            </c:strRef>
          </c:tx>
          <c:spPr>
            <a:ln w="28575" cap="rnd">
              <a:solidFill>
                <a:srgbClr val="00B050"/>
              </a:solidFill>
              <a:round/>
            </a:ln>
            <a:effectLst/>
          </c:spPr>
          <c:marker>
            <c:symbol val="none"/>
          </c:marker>
          <c:cat>
            <c:strRef>
              <c:f>'график 1 ВВП-эксп мир и страны '!$AB$3:$AT$3</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 прогноз</c:v>
                </c:pt>
                <c:pt idx="17">
                  <c:v>2024 прогноз</c:v>
                </c:pt>
                <c:pt idx="18">
                  <c:v>2025 прогноз</c:v>
                </c:pt>
              </c:strCache>
            </c:strRef>
          </c:cat>
          <c:val>
            <c:numRef>
              <c:f>'график 1 ВВП-эксп мир и страны '!$AB$9:$AT$9</c:f>
              <c:numCache>
                <c:formatCode>0.0</c:formatCode>
                <c:ptCount val="19"/>
                <c:pt idx="0">
                  <c:v>2.9870000000000001</c:v>
                </c:pt>
                <c:pt idx="1">
                  <c:v>0.41299999999999998</c:v>
                </c:pt>
                <c:pt idx="2">
                  <c:v>-4.4950000000000001</c:v>
                </c:pt>
                <c:pt idx="3">
                  <c:v>2.1360000000000001</c:v>
                </c:pt>
                <c:pt idx="4">
                  <c:v>1.6879999999999999</c:v>
                </c:pt>
                <c:pt idx="5">
                  <c:v>-0.875</c:v>
                </c:pt>
                <c:pt idx="6">
                  <c:v>-0.23300000000000001</c:v>
                </c:pt>
                <c:pt idx="7">
                  <c:v>1.39</c:v>
                </c:pt>
                <c:pt idx="8">
                  <c:v>2.036</c:v>
                </c:pt>
                <c:pt idx="9">
                  <c:v>1.8640000000000001</c:v>
                </c:pt>
                <c:pt idx="10">
                  <c:v>2.6160000000000001</c:v>
                </c:pt>
                <c:pt idx="11">
                  <c:v>1.8320000000000001</c:v>
                </c:pt>
                <c:pt idx="12">
                  <c:v>1.5780000000000001</c:v>
                </c:pt>
                <c:pt idx="13">
                  <c:v>-6.3639999999999999</c:v>
                </c:pt>
                <c:pt idx="14">
                  <c:v>5.3360000000000003</c:v>
                </c:pt>
                <c:pt idx="15" formatCode="General">
                  <c:v>3.5</c:v>
                </c:pt>
                <c:pt idx="16">
                  <c:v>0.7</c:v>
                </c:pt>
                <c:pt idx="17">
                  <c:v>1.6</c:v>
                </c:pt>
                <c:pt idx="18">
                  <c:v>1.5720000000000001</c:v>
                </c:pt>
              </c:numCache>
            </c:numRef>
          </c:val>
          <c:smooth val="0"/>
          <c:extLst xmlns:c16r2="http://schemas.microsoft.com/office/drawing/2015/06/chart">
            <c:ext xmlns:c16="http://schemas.microsoft.com/office/drawing/2014/chart" uri="{C3380CC4-5D6E-409C-BE32-E72D297353CC}">
              <c16:uniqueId val="{00000005-1478-7A46-811C-E2A4192E245B}"/>
            </c:ext>
          </c:extLst>
        </c:ser>
        <c:dLbls>
          <c:showLegendKey val="0"/>
          <c:showVal val="0"/>
          <c:showCatName val="0"/>
          <c:showSerName val="0"/>
          <c:showPercent val="0"/>
          <c:showBubbleSize val="0"/>
        </c:dLbls>
        <c:marker val="1"/>
        <c:smooth val="0"/>
        <c:axId val="193531392"/>
        <c:axId val="193692800"/>
      </c:lineChart>
      <c:catAx>
        <c:axId val="1935313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ru-RU"/>
          </a:p>
        </c:txPr>
        <c:crossAx val="193692800"/>
        <c:crosses val="autoZero"/>
        <c:auto val="1"/>
        <c:lblAlgn val="ctr"/>
        <c:lblOffset val="100"/>
        <c:noMultiLvlLbl val="0"/>
      </c:catAx>
      <c:valAx>
        <c:axId val="193692800"/>
        <c:scaling>
          <c:orientation val="minMax"/>
          <c:max val="13"/>
          <c:min val="-10"/>
        </c:scaling>
        <c:delete val="0"/>
        <c:axPos val="l"/>
        <c:majorGridlines>
          <c:spPr>
            <a:ln w="9525" cap="flat" cmpd="sng" algn="ctr">
              <a:solidFill>
                <a:sysClr val="window" lastClr="FFFFFF">
                  <a:lumMod val="95000"/>
                </a:sys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ru-RU"/>
          </a:p>
        </c:txPr>
        <c:crossAx val="193531392"/>
        <c:crosses val="autoZero"/>
        <c:crossBetween val="between"/>
      </c:valAx>
      <c:spPr>
        <a:noFill/>
        <a:ln>
          <a:noFill/>
        </a:ln>
        <a:effectLst/>
      </c:spPr>
    </c:plotArea>
    <c:legend>
      <c:legendPos val="b"/>
      <c:layout>
        <c:manualLayout>
          <c:xMode val="edge"/>
          <c:yMode val="edge"/>
          <c:x val="7.5459197965921992E-3"/>
          <c:y val="0.91164374232047019"/>
          <c:w val="0.81353324651271897"/>
          <c:h val="6.6006208034262104E-2"/>
        </c:manualLayout>
      </c:layout>
      <c:overlay val="0"/>
      <c:spPr>
        <a:noFill/>
        <a:ln>
          <a:noFill/>
        </a:ln>
        <a:effectLst/>
      </c:spPr>
      <c:txPr>
        <a:bodyPr rot="0" vert="horz"/>
        <a:lstStyle/>
        <a:p>
          <a:pPr>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b="0" i="0">
          <a:solidFill>
            <a:schemeClr val="tx1"/>
          </a:solidFill>
          <a:latin typeface="Arial Narrow" panose="020B0604020202020204" pitchFamily="34" charset="0"/>
          <a:cs typeface="Arial Narrow" panose="020B0604020202020204" pitchFamily="34" charset="0"/>
        </a:defRPr>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Лист1!$A$13</c:f>
              <c:strCache>
                <c:ptCount val="1"/>
                <c:pt idx="0">
                  <c:v>US</c:v>
                </c:pt>
              </c:strCache>
            </c:strRef>
          </c:tx>
          <c:spPr>
            <a:ln w="44450" cap="rnd">
              <a:solidFill>
                <a:srgbClr val="00B0F0"/>
              </a:solidFill>
              <a:round/>
            </a:ln>
            <a:effectLst/>
          </c:spPr>
          <c:marker>
            <c:symbol val="none"/>
          </c:marker>
          <c:cat>
            <c:numRef>
              <c:f>Лист1!$B$12:$AH$12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Лист1!$B$13:$AH$13</c:f>
              <c:numCache>
                <c:formatCode>[&gt;0.05]0.0;[=0]\-;\^</c:formatCode>
                <c:ptCount val="33"/>
                <c:pt idx="0">
                  <c:v>5.2550266152154652</c:v>
                </c:pt>
                <c:pt idx="1">
                  <c:v>5.2062530805133287</c:v>
                </c:pt>
                <c:pt idx="2">
                  <c:v>5.2876456948490818</c:v>
                </c:pt>
                <c:pt idx="3">
                  <c:v>5.3910465924274176</c:v>
                </c:pt>
                <c:pt idx="4">
                  <c:v>5.482458299081773</c:v>
                </c:pt>
                <c:pt idx="5">
                  <c:v>5.5210523765077815</c:v>
                </c:pt>
                <c:pt idx="6">
                  <c:v>5.7005614955751236</c:v>
                </c:pt>
                <c:pt idx="7">
                  <c:v>5.7784511936344209</c:v>
                </c:pt>
                <c:pt idx="8">
                  <c:v>5.8167176626173314</c:v>
                </c:pt>
                <c:pt idx="9">
                  <c:v>5.8545613542012873</c:v>
                </c:pt>
                <c:pt idx="10">
                  <c:v>6.0232046881876888</c:v>
                </c:pt>
                <c:pt idx="11">
                  <c:v>5.9331358717000109</c:v>
                </c:pt>
                <c:pt idx="12">
                  <c:v>5.9524631196907718</c:v>
                </c:pt>
                <c:pt idx="13">
                  <c:v>6.0151571036782112</c:v>
                </c:pt>
                <c:pt idx="14">
                  <c:v>6.1191174207138825</c:v>
                </c:pt>
                <c:pt idx="15">
                  <c:v>6.1551484964974215</c:v>
                </c:pt>
                <c:pt idx="16">
                  <c:v>6.0809161715316584</c:v>
                </c:pt>
                <c:pt idx="17">
                  <c:v>6.1771553519731386</c:v>
                </c:pt>
                <c:pt idx="18">
                  <c:v>5.9997214116868562</c:v>
                </c:pt>
                <c:pt idx="19">
                  <c:v>5.5736299564018843</c:v>
                </c:pt>
                <c:pt idx="20">
                  <c:v>5.7879231653856111</c:v>
                </c:pt>
                <c:pt idx="21">
                  <c:v>5.6610666465009567</c:v>
                </c:pt>
                <c:pt idx="22">
                  <c:v>5.433914996700361</c:v>
                </c:pt>
                <c:pt idx="23">
                  <c:v>5.6097000146079807</c:v>
                </c:pt>
                <c:pt idx="24">
                  <c:v>5.6476417338466272</c:v>
                </c:pt>
                <c:pt idx="25">
                  <c:v>5.5402900000503283</c:v>
                </c:pt>
                <c:pt idx="26">
                  <c:v>5.4143816188983616</c:v>
                </c:pt>
                <c:pt idx="27">
                  <c:v>5.3734043713592108</c:v>
                </c:pt>
                <c:pt idx="28">
                  <c:v>5.5777045962726701</c:v>
                </c:pt>
                <c:pt idx="29">
                  <c:v>5.4730308529108296</c:v>
                </c:pt>
                <c:pt idx="30">
                  <c:v>4.9086788379661739</c:v>
                </c:pt>
                <c:pt idx="31">
                  <c:v>5.2102550825830551</c:v>
                </c:pt>
                <c:pt idx="32">
                  <c:v>5.2977073303405193</c:v>
                </c:pt>
              </c:numCache>
            </c:numRef>
          </c:val>
          <c:smooth val="1"/>
          <c:extLst xmlns:c16r2="http://schemas.microsoft.com/office/drawing/2015/06/chart">
            <c:ext xmlns:c16="http://schemas.microsoft.com/office/drawing/2014/chart" uri="{C3380CC4-5D6E-409C-BE32-E72D297353CC}">
              <c16:uniqueId val="{00000000-663D-1F41-964B-C6FF4018737D}"/>
            </c:ext>
          </c:extLst>
        </c:ser>
        <c:ser>
          <c:idx val="1"/>
          <c:order val="1"/>
          <c:tx>
            <c:strRef>
              <c:f>Лист1!$A$14</c:f>
              <c:strCache>
                <c:ptCount val="1"/>
                <c:pt idx="0">
                  <c:v>Russian Federation</c:v>
                </c:pt>
              </c:strCache>
            </c:strRef>
          </c:tx>
          <c:spPr>
            <a:ln w="44450" cap="rnd">
              <a:solidFill>
                <a:schemeClr val="accent2"/>
              </a:solidFill>
              <a:round/>
            </a:ln>
            <a:effectLst/>
          </c:spPr>
          <c:marker>
            <c:symbol val="none"/>
          </c:marker>
          <c:cat>
            <c:numRef>
              <c:f>Лист1!$B$12:$AH$12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Лист1!$B$14:$AH$14</c:f>
              <c:numCache>
                <c:formatCode>[&gt;0.05]0.0;[=0]\-;\^</c:formatCode>
                <c:ptCount val="33"/>
                <c:pt idx="0">
                  <c:v>2.7234072296619418</c:v>
                </c:pt>
                <c:pt idx="1">
                  <c:v>2.6295679398775103</c:v>
                </c:pt>
                <c:pt idx="2">
                  <c:v>2.5075195494890208</c:v>
                </c:pt>
                <c:pt idx="3">
                  <c:v>2.3054945420026778</c:v>
                </c:pt>
                <c:pt idx="4">
                  <c:v>2.1153487677574163</c:v>
                </c:pt>
                <c:pt idx="5">
                  <c:v>1.996891718178988</c:v>
                </c:pt>
                <c:pt idx="6">
                  <c:v>1.934238155275583</c:v>
                </c:pt>
                <c:pt idx="7">
                  <c:v>1.8205647061467172</c:v>
                </c:pt>
                <c:pt idx="8">
                  <c:v>1.8060219863206151</c:v>
                </c:pt>
                <c:pt idx="9">
                  <c:v>1.818988886222243</c:v>
                </c:pt>
                <c:pt idx="10">
                  <c:v>1.8345940587520599</c:v>
                </c:pt>
                <c:pt idx="11">
                  <c:v>1.8575431793034078</c:v>
                </c:pt>
                <c:pt idx="12">
                  <c:v>1.8759519127458328</c:v>
                </c:pt>
                <c:pt idx="13">
                  <c:v>1.938362925156951</c:v>
                </c:pt>
                <c:pt idx="14">
                  <c:v>1.961252043275163</c:v>
                </c:pt>
                <c:pt idx="15">
                  <c:v>1.957377756629139</c:v>
                </c:pt>
                <c:pt idx="16">
                  <c:v>2.0296303509133868</c:v>
                </c:pt>
                <c:pt idx="17">
                  <c:v>2.0320903009325271</c:v>
                </c:pt>
                <c:pt idx="18">
                  <c:v>2.0570498374998571</c:v>
                </c:pt>
                <c:pt idx="19">
                  <c:v>1.925515549495816</c:v>
                </c:pt>
                <c:pt idx="20">
                  <c:v>1.9908742925487461</c:v>
                </c:pt>
                <c:pt idx="21">
                  <c:v>2.0675977441072457</c:v>
                </c:pt>
                <c:pt idx="22">
                  <c:v>2.0846591233015062</c:v>
                </c:pt>
                <c:pt idx="23">
                  <c:v>2.060536584019661</c:v>
                </c:pt>
                <c:pt idx="24">
                  <c:v>2.0551758956909181</c:v>
                </c:pt>
                <c:pt idx="25">
                  <c:v>2.029528625130653</c:v>
                </c:pt>
                <c:pt idx="26">
                  <c:v>2.0566831148862841</c:v>
                </c:pt>
                <c:pt idx="27">
                  <c:v>2.0545042120218282</c:v>
                </c:pt>
                <c:pt idx="28">
                  <c:v>2.1385696891546249</c:v>
                </c:pt>
                <c:pt idx="29">
                  <c:v>2.141302949428558</c:v>
                </c:pt>
                <c:pt idx="30">
                  <c:v>2.0141764421463009</c:v>
                </c:pt>
                <c:pt idx="31">
                  <c:v>2.1751824126243591</c:v>
                </c:pt>
                <c:pt idx="32">
                  <c:v>2.0240311751365661</c:v>
                </c:pt>
              </c:numCache>
            </c:numRef>
          </c:val>
          <c:smooth val="1"/>
          <c:extLst xmlns:c16r2="http://schemas.microsoft.com/office/drawing/2015/06/chart">
            <c:ext xmlns:c16="http://schemas.microsoft.com/office/drawing/2014/chart" uri="{C3380CC4-5D6E-409C-BE32-E72D297353CC}">
              <c16:uniqueId val="{00000001-663D-1F41-964B-C6FF4018737D}"/>
            </c:ext>
          </c:extLst>
        </c:ser>
        <c:ser>
          <c:idx val="2"/>
          <c:order val="2"/>
          <c:tx>
            <c:strRef>
              <c:f>Лист1!$A$15</c:f>
              <c:strCache>
                <c:ptCount val="1"/>
                <c:pt idx="0">
                  <c:v>China</c:v>
                </c:pt>
              </c:strCache>
            </c:strRef>
          </c:tx>
          <c:spPr>
            <a:ln w="44450" cap="rnd">
              <a:solidFill>
                <a:schemeClr val="accent3"/>
              </a:solidFill>
              <a:round/>
            </a:ln>
            <a:effectLst/>
          </c:spPr>
          <c:marker>
            <c:symbol val="none"/>
          </c:marker>
          <c:cat>
            <c:numRef>
              <c:f>Лист1!$B$12:$AH$12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Лист1!$B$15:$AH$15</c:f>
              <c:numCache>
                <c:formatCode>[&gt;0.05]0.0;[=0]\-;\^</c:formatCode>
                <c:ptCount val="33"/>
                <c:pt idx="0">
                  <c:v>2.5215832278728492</c:v>
                </c:pt>
                <c:pt idx="1">
                  <c:v>2.6703279588669537</c:v>
                </c:pt>
                <c:pt idx="2">
                  <c:v>2.8173509854972356</c:v>
                </c:pt>
                <c:pt idx="3">
                  <c:v>3.050662049457431</c:v>
                </c:pt>
                <c:pt idx="4">
                  <c:v>3.2344835682511328</c:v>
                </c:pt>
                <c:pt idx="5">
                  <c:v>3.361319023117423</c:v>
                </c:pt>
                <c:pt idx="6">
                  <c:v>3.5216879339814189</c:v>
                </c:pt>
                <c:pt idx="7">
                  <c:v>3.5141966494470829</c:v>
                </c:pt>
                <c:pt idx="8">
                  <c:v>3.5191801171600821</c:v>
                </c:pt>
                <c:pt idx="9">
                  <c:v>3.6632169211804873</c:v>
                </c:pt>
                <c:pt idx="10">
                  <c:v>3.7487811709046359</c:v>
                </c:pt>
                <c:pt idx="11">
                  <c:v>3.9485651248991491</c:v>
                </c:pt>
                <c:pt idx="12">
                  <c:v>4.2893428427577023</c:v>
                </c:pt>
                <c:pt idx="13">
                  <c:v>5.0785266705751422</c:v>
                </c:pt>
                <c:pt idx="14">
                  <c:v>5.952082518398762</c:v>
                </c:pt>
                <c:pt idx="15">
                  <c:v>6.7906641153097151</c:v>
                </c:pt>
                <c:pt idx="16">
                  <c:v>7.4567665928602223</c:v>
                </c:pt>
                <c:pt idx="17">
                  <c:v>8.0875358928441994</c:v>
                </c:pt>
                <c:pt idx="18">
                  <c:v>8.2479170078635224</c:v>
                </c:pt>
                <c:pt idx="19">
                  <c:v>8.6591539058685303</c:v>
                </c:pt>
                <c:pt idx="20">
                  <c:v>9.1885816854238502</c:v>
                </c:pt>
                <c:pt idx="21">
                  <c:v>9.9669316909313199</c:v>
                </c:pt>
                <c:pt idx="22">
                  <c:v>10.156869709789749</c:v>
                </c:pt>
                <c:pt idx="23">
                  <c:v>10.443652652978901</c:v>
                </c:pt>
                <c:pt idx="24">
                  <c:v>10.502114582300189</c:v>
                </c:pt>
                <c:pt idx="25">
                  <c:v>10.374116690665479</c:v>
                </c:pt>
                <c:pt idx="26">
                  <c:v>10.202724823415279</c:v>
                </c:pt>
                <c:pt idx="27">
                  <c:v>10.48268438875675</c:v>
                </c:pt>
                <c:pt idx="28">
                  <c:v>10.876137534856801</c:v>
                </c:pt>
                <c:pt idx="29">
                  <c:v>11.25809862816334</c:v>
                </c:pt>
                <c:pt idx="30">
                  <c:v>11.49969046592712</c:v>
                </c:pt>
                <c:pt idx="31">
                  <c:v>11.969252261042589</c:v>
                </c:pt>
                <c:pt idx="32">
                  <c:v>11.87685731709003</c:v>
                </c:pt>
              </c:numCache>
            </c:numRef>
          </c:val>
          <c:smooth val="1"/>
          <c:extLst xmlns:c16r2="http://schemas.microsoft.com/office/drawing/2015/06/chart">
            <c:ext xmlns:c16="http://schemas.microsoft.com/office/drawing/2014/chart" uri="{C3380CC4-5D6E-409C-BE32-E72D297353CC}">
              <c16:uniqueId val="{00000002-663D-1F41-964B-C6FF4018737D}"/>
            </c:ext>
          </c:extLst>
        </c:ser>
        <c:ser>
          <c:idx val="3"/>
          <c:order val="3"/>
          <c:tx>
            <c:strRef>
              <c:f>Лист1!$A$16</c:f>
              <c:strCache>
                <c:ptCount val="1"/>
                <c:pt idx="0">
                  <c:v>India</c:v>
                </c:pt>
              </c:strCache>
            </c:strRef>
          </c:tx>
          <c:spPr>
            <a:ln w="44450" cap="rnd">
              <a:solidFill>
                <a:schemeClr val="accent4"/>
              </a:solidFill>
              <a:round/>
            </a:ln>
            <a:effectLst/>
          </c:spPr>
          <c:marker>
            <c:symbol val="none"/>
          </c:marker>
          <c:cat>
            <c:numRef>
              <c:f>Лист1!$B$12:$AH$12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Лист1!$B$16:$AH$16</c:f>
              <c:numCache>
                <c:formatCode>[&gt;0.05]0.0;[=0]\-;\^</c:formatCode>
                <c:ptCount val="33"/>
                <c:pt idx="0">
                  <c:v>0.68304969620704648</c:v>
                </c:pt>
                <c:pt idx="1">
                  <c:v>0.71979034107923512</c:v>
                </c:pt>
                <c:pt idx="2">
                  <c:v>0.74822368675470352</c:v>
                </c:pt>
                <c:pt idx="3">
                  <c:v>0.77001270757801832</c:v>
                </c:pt>
                <c:pt idx="4">
                  <c:v>0.80195748212933538</c:v>
                </c:pt>
                <c:pt idx="5">
                  <c:v>0.85736023862659927</c:v>
                </c:pt>
                <c:pt idx="6">
                  <c:v>0.89957829564809799</c:v>
                </c:pt>
                <c:pt idx="7">
                  <c:v>0.94827118533849719</c:v>
                </c:pt>
                <c:pt idx="8">
                  <c:v>0.98857172861695286</c:v>
                </c:pt>
                <c:pt idx="9">
                  <c:v>1.012948445320129</c:v>
                </c:pt>
                <c:pt idx="10">
                  <c:v>1.0568526275455949</c:v>
                </c:pt>
                <c:pt idx="11">
                  <c:v>1.066810176223516</c:v>
                </c:pt>
                <c:pt idx="12">
                  <c:v>1.1127115374933931</c:v>
                </c:pt>
                <c:pt idx="13">
                  <c:v>1.1566262898743149</c:v>
                </c:pt>
                <c:pt idx="14">
                  <c:v>1.225641447603703</c:v>
                </c:pt>
                <c:pt idx="15">
                  <c:v>1.3194364867210391</c:v>
                </c:pt>
                <c:pt idx="16">
                  <c:v>1.378213163793087</c:v>
                </c:pt>
                <c:pt idx="17">
                  <c:v>1.4953842051327231</c:v>
                </c:pt>
                <c:pt idx="18">
                  <c:v>1.6028048926591871</c:v>
                </c:pt>
                <c:pt idx="19">
                  <c:v>1.7466733347773549</c:v>
                </c:pt>
                <c:pt idx="20">
                  <c:v>1.80631112486124</c:v>
                </c:pt>
                <c:pt idx="21">
                  <c:v>1.8805001205801959</c:v>
                </c:pt>
                <c:pt idx="22">
                  <c:v>2.0097459784150118</c:v>
                </c:pt>
                <c:pt idx="23">
                  <c:v>2.0874616341590881</c:v>
                </c:pt>
                <c:pt idx="24">
                  <c:v>2.248102373421192</c:v>
                </c:pt>
                <c:pt idx="25">
                  <c:v>2.3213633273839949</c:v>
                </c:pt>
                <c:pt idx="26">
                  <c:v>2.4252154803276063</c:v>
                </c:pt>
                <c:pt idx="27">
                  <c:v>2.4936378529667849</c:v>
                </c:pt>
                <c:pt idx="28">
                  <c:v>2.6131725510954862</c:v>
                </c:pt>
                <c:pt idx="29">
                  <c:v>2.6454020894765851</c:v>
                </c:pt>
                <c:pt idx="30">
                  <c:v>2.450261261761189</c:v>
                </c:pt>
                <c:pt idx="31">
                  <c:v>2.7004861412048338</c:v>
                </c:pt>
                <c:pt idx="32">
                  <c:v>2.8652363944053652</c:v>
                </c:pt>
              </c:numCache>
            </c:numRef>
          </c:val>
          <c:smooth val="1"/>
          <c:extLst xmlns:c16r2="http://schemas.microsoft.com/office/drawing/2015/06/chart">
            <c:ext xmlns:c16="http://schemas.microsoft.com/office/drawing/2014/chart" uri="{C3380CC4-5D6E-409C-BE32-E72D297353CC}">
              <c16:uniqueId val="{00000003-663D-1F41-964B-C6FF4018737D}"/>
            </c:ext>
          </c:extLst>
        </c:ser>
        <c:ser>
          <c:idx val="4"/>
          <c:order val="4"/>
          <c:tx>
            <c:strRef>
              <c:f>Лист1!$A$17</c:f>
              <c:strCache>
                <c:ptCount val="1"/>
                <c:pt idx="0">
                  <c:v>Japan</c:v>
                </c:pt>
              </c:strCache>
            </c:strRef>
          </c:tx>
          <c:spPr>
            <a:ln w="44450" cap="rnd">
              <a:solidFill>
                <a:srgbClr val="7030A0"/>
              </a:solidFill>
              <a:round/>
            </a:ln>
            <a:effectLst/>
          </c:spPr>
          <c:marker>
            <c:symbol val="none"/>
          </c:marker>
          <c:cat>
            <c:numRef>
              <c:f>Лист1!$B$12:$AH$12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Лист1!$B$17:$AH$17</c:f>
              <c:numCache>
                <c:formatCode>[&gt;0.05]0.0;[=0]\-;\^</c:formatCode>
                <c:ptCount val="33"/>
                <c:pt idx="0">
                  <c:v>1.126322527703884</c:v>
                </c:pt>
                <c:pt idx="1">
                  <c:v>1.1448273934427831</c:v>
                </c:pt>
                <c:pt idx="2">
                  <c:v>1.1585963830383041</c:v>
                </c:pt>
                <c:pt idx="3">
                  <c:v>1.152354679085744</c:v>
                </c:pt>
                <c:pt idx="4">
                  <c:v>1.2175367737115701</c:v>
                </c:pt>
                <c:pt idx="5">
                  <c:v>1.23335654079169</c:v>
                </c:pt>
                <c:pt idx="6">
                  <c:v>1.2549655789956451</c:v>
                </c:pt>
                <c:pt idx="7">
                  <c:v>1.2511765349644561</c:v>
                </c:pt>
                <c:pt idx="8">
                  <c:v>1.2148666036634241</c:v>
                </c:pt>
                <c:pt idx="9">
                  <c:v>1.2468405733890611</c:v>
                </c:pt>
                <c:pt idx="10">
                  <c:v>1.268954685479432</c:v>
                </c:pt>
                <c:pt idx="11">
                  <c:v>1.2617967147905949</c:v>
                </c:pt>
                <c:pt idx="12">
                  <c:v>1.270491834115586</c:v>
                </c:pt>
                <c:pt idx="13">
                  <c:v>1.3102050352103249</c:v>
                </c:pt>
                <c:pt idx="14">
                  <c:v>1.29360605020159</c:v>
                </c:pt>
                <c:pt idx="15">
                  <c:v>1.327878454262523</c:v>
                </c:pt>
                <c:pt idx="16">
                  <c:v>1.30530184545066</c:v>
                </c:pt>
                <c:pt idx="17">
                  <c:v>1.317901368038511</c:v>
                </c:pt>
                <c:pt idx="18">
                  <c:v>1.326159976338706</c:v>
                </c:pt>
                <c:pt idx="19">
                  <c:v>1.153896199220326</c:v>
                </c:pt>
                <c:pt idx="20">
                  <c:v>1.2248891863459719</c:v>
                </c:pt>
                <c:pt idx="21">
                  <c:v>1.2377684095008301</c:v>
                </c:pt>
                <c:pt idx="22">
                  <c:v>1.3248915315740739</c:v>
                </c:pt>
                <c:pt idx="23">
                  <c:v>1.314645410177764</c:v>
                </c:pt>
                <c:pt idx="24">
                  <c:v>1.2808210189483271</c:v>
                </c:pt>
                <c:pt idx="25">
                  <c:v>1.240413705100305</c:v>
                </c:pt>
                <c:pt idx="26">
                  <c:v>1.2206451877257789</c:v>
                </c:pt>
                <c:pt idx="27">
                  <c:v>1.2143813267829831</c:v>
                </c:pt>
                <c:pt idx="28">
                  <c:v>1.192746967345476</c:v>
                </c:pt>
                <c:pt idx="29">
                  <c:v>1.150712372484151</c:v>
                </c:pt>
                <c:pt idx="30">
                  <c:v>1.0611328036859629</c:v>
                </c:pt>
                <c:pt idx="31">
                  <c:v>1.0958715679496529</c:v>
                </c:pt>
                <c:pt idx="32">
                  <c:v>1.0932727680429821</c:v>
                </c:pt>
              </c:numCache>
            </c:numRef>
          </c:val>
          <c:smooth val="1"/>
          <c:extLst xmlns:c16r2="http://schemas.microsoft.com/office/drawing/2015/06/chart">
            <c:ext xmlns:c16="http://schemas.microsoft.com/office/drawing/2014/chart" uri="{C3380CC4-5D6E-409C-BE32-E72D297353CC}">
              <c16:uniqueId val="{00000004-663D-1F41-964B-C6FF4018737D}"/>
            </c:ext>
          </c:extLst>
        </c:ser>
        <c:ser>
          <c:idx val="5"/>
          <c:order val="5"/>
          <c:tx>
            <c:strRef>
              <c:f>Лист1!$A$18</c:f>
              <c:strCache>
                <c:ptCount val="1"/>
                <c:pt idx="0">
                  <c:v>OECD (exc. USA, Japan)</c:v>
                </c:pt>
              </c:strCache>
            </c:strRef>
          </c:tx>
          <c:spPr>
            <a:ln w="44450" cap="rnd">
              <a:solidFill>
                <a:srgbClr val="00B050"/>
              </a:solidFill>
              <a:round/>
            </a:ln>
            <a:effectLst/>
          </c:spPr>
          <c:marker>
            <c:symbol val="none"/>
          </c:marker>
          <c:cat>
            <c:numRef>
              <c:f>Лист1!$B$12:$AH$12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Лист1!$B$18:$AH$18</c:f>
              <c:numCache>
                <c:formatCode>[&gt;0.05]0.0;[=0]\-;\^</c:formatCode>
                <c:ptCount val="33"/>
                <c:pt idx="0">
                  <c:v>5.9730095625950215</c:v>
                </c:pt>
                <c:pt idx="1">
                  <c:v>5.9924826885544791</c:v>
                </c:pt>
                <c:pt idx="2">
                  <c:v>5.9371205382754848</c:v>
                </c:pt>
                <c:pt idx="3">
                  <c:v>5.9103787550340092</c:v>
                </c:pt>
                <c:pt idx="4">
                  <c:v>5.9608922746871373</c:v>
                </c:pt>
                <c:pt idx="5">
                  <c:v>6.0833987506313791</c:v>
                </c:pt>
                <c:pt idx="6">
                  <c:v>6.3090988775994514</c:v>
                </c:pt>
                <c:pt idx="7">
                  <c:v>6.3594697222529835</c:v>
                </c:pt>
                <c:pt idx="8">
                  <c:v>6.3788521703117036</c:v>
                </c:pt>
                <c:pt idx="9">
                  <c:v>6.3835766767021012</c:v>
                </c:pt>
                <c:pt idx="10">
                  <c:v>6.485245786802059</c:v>
                </c:pt>
                <c:pt idx="11">
                  <c:v>6.5498241971439235</c:v>
                </c:pt>
                <c:pt idx="12">
                  <c:v>6.5907991558898011</c:v>
                </c:pt>
                <c:pt idx="13">
                  <c:v>6.7387079112029733</c:v>
                </c:pt>
                <c:pt idx="14">
                  <c:v>6.827888473639117</c:v>
                </c:pt>
                <c:pt idx="15">
                  <c:v>6.8838173425564033</c:v>
                </c:pt>
                <c:pt idx="16">
                  <c:v>6.9816859000560818</c:v>
                </c:pt>
                <c:pt idx="17">
                  <c:v>7.0145573083899908</c:v>
                </c:pt>
                <c:pt idx="18">
                  <c:v>6.9740106223029183</c:v>
                </c:pt>
                <c:pt idx="19">
                  <c:v>6.59983764126887</c:v>
                </c:pt>
                <c:pt idx="20">
                  <c:v>6.7665147069324156</c:v>
                </c:pt>
                <c:pt idx="21">
                  <c:v>6.7153322639248234</c:v>
                </c:pt>
                <c:pt idx="22">
                  <c:v>6.6920454551544353</c:v>
                </c:pt>
                <c:pt idx="23">
                  <c:v>6.6448337668858262</c:v>
                </c:pt>
                <c:pt idx="24">
                  <c:v>6.4656312989801954</c:v>
                </c:pt>
                <c:pt idx="25">
                  <c:v>6.5221104366388953</c:v>
                </c:pt>
                <c:pt idx="26">
                  <c:v>6.5677029004244396</c:v>
                </c:pt>
                <c:pt idx="27">
                  <c:v>6.6660034138049156</c:v>
                </c:pt>
                <c:pt idx="28">
                  <c:v>6.6186916995089744</c:v>
                </c:pt>
                <c:pt idx="29">
                  <c:v>6.4258885542685986</c:v>
                </c:pt>
                <c:pt idx="30">
                  <c:v>5.7635961696949636</c:v>
                </c:pt>
                <c:pt idx="31">
                  <c:v>6.0626454732221315</c:v>
                </c:pt>
                <c:pt idx="32">
                  <c:v>6.0951106231242189</c:v>
                </c:pt>
              </c:numCache>
            </c:numRef>
          </c:val>
          <c:smooth val="1"/>
          <c:extLst xmlns:c16r2="http://schemas.microsoft.com/office/drawing/2015/06/chart">
            <c:ext xmlns:c16="http://schemas.microsoft.com/office/drawing/2014/chart" uri="{C3380CC4-5D6E-409C-BE32-E72D297353CC}">
              <c16:uniqueId val="{00000005-663D-1F41-964B-C6FF4018737D}"/>
            </c:ext>
          </c:extLst>
        </c:ser>
        <c:ser>
          <c:idx val="6"/>
          <c:order val="6"/>
          <c:tx>
            <c:strRef>
              <c:f>Лист1!$A$19</c:f>
              <c:strCache>
                <c:ptCount val="1"/>
                <c:pt idx="0">
                  <c:v>Non-OECD (exc. China, India, Russia)</c:v>
                </c:pt>
              </c:strCache>
            </c:strRef>
          </c:tx>
          <c:spPr>
            <a:ln w="44450" cap="rnd">
              <a:solidFill>
                <a:schemeClr val="accent1">
                  <a:lumMod val="60000"/>
                </a:schemeClr>
              </a:solidFill>
              <a:round/>
            </a:ln>
            <a:effectLst/>
          </c:spPr>
          <c:marker>
            <c:symbol val="none"/>
          </c:marker>
          <c:cat>
            <c:numRef>
              <c:f>Лист1!$B$12:$AH$12</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Лист1!$B$19:$AH$19</c:f>
              <c:numCache>
                <c:formatCode>[&gt;0.05]0.0;[=0]\-;\^</c:formatCode>
                <c:ptCount val="33"/>
                <c:pt idx="0">
                  <c:v>5.5989768780872033</c:v>
                </c:pt>
                <c:pt idx="1">
                  <c:v>5.5656047080198006</c:v>
                </c:pt>
                <c:pt idx="2">
                  <c:v>5.4879820563696597</c:v>
                </c:pt>
                <c:pt idx="3">
                  <c:v>5.4564849357678318</c:v>
                </c:pt>
                <c:pt idx="4">
                  <c:v>5.4729827156939352</c:v>
                </c:pt>
                <c:pt idx="5">
                  <c:v>5.6303098962657492</c:v>
                </c:pt>
                <c:pt idx="6">
                  <c:v>5.7242569555789595</c:v>
                </c:pt>
                <c:pt idx="7">
                  <c:v>5.8953943698919522</c:v>
                </c:pt>
                <c:pt idx="8">
                  <c:v>5.9292127357601005</c:v>
                </c:pt>
                <c:pt idx="9">
                  <c:v>5.9768882899733304</c:v>
                </c:pt>
                <c:pt idx="10">
                  <c:v>6.206146499784019</c:v>
                </c:pt>
                <c:pt idx="11">
                  <c:v>6.3886451109979658</c:v>
                </c:pt>
                <c:pt idx="12">
                  <c:v>6.4922885801724313</c:v>
                </c:pt>
                <c:pt idx="13">
                  <c:v>6.7610085655938912</c:v>
                </c:pt>
                <c:pt idx="14">
                  <c:v>7.1523048658825026</c:v>
                </c:pt>
                <c:pt idx="15">
                  <c:v>7.3483380415768877</c:v>
                </c:pt>
                <c:pt idx="16">
                  <c:v>7.5774045267488948</c:v>
                </c:pt>
                <c:pt idx="17">
                  <c:v>7.8551865932317417</c:v>
                </c:pt>
                <c:pt idx="18">
                  <c:v>8.1287581032953344</c:v>
                </c:pt>
                <c:pt idx="19">
                  <c:v>7.9919948193440975</c:v>
                </c:pt>
                <c:pt idx="20">
                  <c:v>8.3848022983172932</c:v>
                </c:pt>
                <c:pt idx="21">
                  <c:v>8.6245016808200958</c:v>
                </c:pt>
                <c:pt idx="22">
                  <c:v>8.9142511107530922</c:v>
                </c:pt>
                <c:pt idx="23">
                  <c:v>9.0340035848850793</c:v>
                </c:pt>
                <c:pt idx="24">
                  <c:v>9.1944029502933802</c:v>
                </c:pt>
                <c:pt idx="25">
                  <c:v>9.3129716736132622</c:v>
                </c:pt>
                <c:pt idx="26">
                  <c:v>9.5341455900063306</c:v>
                </c:pt>
                <c:pt idx="27">
                  <c:v>9.6856721215079578</c:v>
                </c:pt>
                <c:pt idx="28">
                  <c:v>9.8419814992056889</c:v>
                </c:pt>
                <c:pt idx="29">
                  <c:v>9.9050581427494677</c:v>
                </c:pt>
                <c:pt idx="30">
                  <c:v>9.3589420543081392</c:v>
                </c:pt>
                <c:pt idx="31">
                  <c:v>9.8022510442250592</c:v>
                </c:pt>
                <c:pt idx="32">
                  <c:v>10.063309706295058</c:v>
                </c:pt>
              </c:numCache>
            </c:numRef>
          </c:val>
          <c:smooth val="1"/>
          <c:extLst xmlns:c16r2="http://schemas.microsoft.com/office/drawing/2015/06/chart">
            <c:ext xmlns:c16="http://schemas.microsoft.com/office/drawing/2014/chart" uri="{C3380CC4-5D6E-409C-BE32-E72D297353CC}">
              <c16:uniqueId val="{00000006-663D-1F41-964B-C6FF4018737D}"/>
            </c:ext>
          </c:extLst>
        </c:ser>
        <c:dLbls>
          <c:showLegendKey val="0"/>
          <c:showVal val="0"/>
          <c:showCatName val="0"/>
          <c:showSerName val="0"/>
          <c:showPercent val="0"/>
          <c:showBubbleSize val="0"/>
        </c:dLbls>
        <c:marker val="1"/>
        <c:smooth val="0"/>
        <c:axId val="193406464"/>
        <c:axId val="193693952"/>
      </c:lineChart>
      <c:catAx>
        <c:axId val="19340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3693952"/>
        <c:crosses val="autoZero"/>
        <c:auto val="1"/>
        <c:lblAlgn val="ctr"/>
        <c:lblOffset val="100"/>
        <c:noMultiLvlLbl val="0"/>
      </c:catAx>
      <c:valAx>
        <c:axId val="193693952"/>
        <c:scaling>
          <c:orientation val="minMax"/>
          <c:max val="12"/>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blns of</a:t>
                </a:r>
                <a:r>
                  <a:rPr lang="en-US" baseline="0"/>
                  <a:t> tonnes of CO2 equivalent</a:t>
                </a:r>
                <a:endParaRPr lang="en-US"/>
              </a:p>
            </c:rich>
          </c:tx>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93406464"/>
        <c:crosses val="autoZero"/>
        <c:crossBetween val="between"/>
        <c:majorUnit val="4"/>
      </c:valAx>
      <c:spPr>
        <a:noFill/>
        <a:ln>
          <a:noFill/>
        </a:ln>
        <a:effectLst/>
      </c:spPr>
    </c:plotArea>
    <c:legend>
      <c:legendPos val="b"/>
      <c:layout>
        <c:manualLayout>
          <c:xMode val="edge"/>
          <c:yMode val="edge"/>
          <c:x val="4.8720892211705863E-2"/>
          <c:y val="0.9494703613190062"/>
          <c:w val="0.93258120538332545"/>
          <c:h val="5.052963868099384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'график 4 облигации'!$B$2</c:f>
              <c:strCache>
                <c:ptCount val="1"/>
                <c:pt idx="0">
                  <c:v>Germany</c:v>
                </c:pt>
              </c:strCache>
            </c:strRef>
          </c:tx>
          <c:spPr>
            <a:ln w="28575" cap="rnd">
              <a:solidFill>
                <a:schemeClr val="accent5">
                  <a:lumMod val="75000"/>
                </a:schemeClr>
              </a:solidFill>
              <a:round/>
            </a:ln>
            <a:effectLst/>
          </c:spPr>
          <c:marker>
            <c:symbol val="none"/>
          </c:marker>
          <c:cat>
            <c:strRef>
              <c:f>'график 4 облигации'!$A$3:$A$25</c:f>
              <c:strCache>
                <c:ptCount val="23"/>
                <c:pt idx="0">
                  <c:v>2018-Q1</c:v>
                </c:pt>
                <c:pt idx="1">
                  <c:v>2018-Q2</c:v>
                </c:pt>
                <c:pt idx="2">
                  <c:v>2018-Q3</c:v>
                </c:pt>
                <c:pt idx="3">
                  <c:v>2018-Q4</c:v>
                </c:pt>
                <c:pt idx="4">
                  <c:v>2019-Q1</c:v>
                </c:pt>
                <c:pt idx="5">
                  <c:v>2019-Q2</c:v>
                </c:pt>
                <c:pt idx="6">
                  <c:v>2019-Q3</c:v>
                </c:pt>
                <c:pt idx="7">
                  <c:v>2019-Q4</c:v>
                </c:pt>
                <c:pt idx="8">
                  <c:v>2020-Q1</c:v>
                </c:pt>
                <c:pt idx="9">
                  <c:v>2020-Q2</c:v>
                </c:pt>
                <c:pt idx="10">
                  <c:v>2020-Q3</c:v>
                </c:pt>
                <c:pt idx="11">
                  <c:v>2020-Q4</c:v>
                </c:pt>
                <c:pt idx="12">
                  <c:v>2021-Q1</c:v>
                </c:pt>
                <c:pt idx="13">
                  <c:v>2021-Q2</c:v>
                </c:pt>
                <c:pt idx="14">
                  <c:v>2021-Q3</c:v>
                </c:pt>
                <c:pt idx="15">
                  <c:v>2021-Q4</c:v>
                </c:pt>
                <c:pt idx="16">
                  <c:v>2022-Q1</c:v>
                </c:pt>
                <c:pt idx="17">
                  <c:v>2022-Q2</c:v>
                </c:pt>
                <c:pt idx="18">
                  <c:v>2022-Q3</c:v>
                </c:pt>
                <c:pt idx="19">
                  <c:v>2022-Q4</c:v>
                </c:pt>
                <c:pt idx="20">
                  <c:v>2023-Q1</c:v>
                </c:pt>
                <c:pt idx="21">
                  <c:v>2023-Q2</c:v>
                </c:pt>
                <c:pt idx="22">
                  <c:v>2023-Q3</c:v>
                </c:pt>
              </c:strCache>
            </c:strRef>
          </c:cat>
          <c:val>
            <c:numRef>
              <c:f>'график 4 облигации'!$B$3:$B$25</c:f>
              <c:numCache>
                <c:formatCode>General</c:formatCode>
                <c:ptCount val="23"/>
                <c:pt idx="0">
                  <c:v>0.55435639999999997</c:v>
                </c:pt>
                <c:pt idx="1">
                  <c:v>0.41904760000000002</c:v>
                </c:pt>
                <c:pt idx="2">
                  <c:v>0.31197170000000002</c:v>
                </c:pt>
                <c:pt idx="3">
                  <c:v>0.30008020000000002</c:v>
                </c:pt>
                <c:pt idx="4">
                  <c:v>6.6393220000000003E-2</c:v>
                </c:pt>
                <c:pt idx="5">
                  <c:v>-0.1631029</c:v>
                </c:pt>
                <c:pt idx="6">
                  <c:v>-0.54403789999999996</c:v>
                </c:pt>
                <c:pt idx="7">
                  <c:v>-0.37379030000000002</c:v>
                </c:pt>
                <c:pt idx="8">
                  <c:v>-0.44033329999999998</c:v>
                </c:pt>
                <c:pt idx="9">
                  <c:v>-0.46676190000000001</c:v>
                </c:pt>
                <c:pt idx="10">
                  <c:v>-0.52348919999999999</c:v>
                </c:pt>
                <c:pt idx="11">
                  <c:v>-0.61351160000000005</c:v>
                </c:pt>
                <c:pt idx="12">
                  <c:v>-0.46459420000000001</c:v>
                </c:pt>
                <c:pt idx="13">
                  <c:v>-0.2790455</c:v>
                </c:pt>
                <c:pt idx="14">
                  <c:v>-0.45090910000000001</c:v>
                </c:pt>
                <c:pt idx="15">
                  <c:v>-0.3007359</c:v>
                </c:pt>
                <c:pt idx="16">
                  <c:v>0.10565910000000001</c:v>
                </c:pt>
                <c:pt idx="17">
                  <c:v>1.048014</c:v>
                </c:pt>
                <c:pt idx="18">
                  <c:v>1.3039019999999999</c:v>
                </c:pt>
                <c:pt idx="19">
                  <c:v>2.1127560000000001</c:v>
                </c:pt>
                <c:pt idx="20">
                  <c:v>2.3199999999999998</c:v>
                </c:pt>
                <c:pt idx="21">
                  <c:v>2.36</c:v>
                </c:pt>
                <c:pt idx="22">
                  <c:v>2.5499999999999998</c:v>
                </c:pt>
              </c:numCache>
            </c:numRef>
          </c:val>
          <c:smooth val="0"/>
          <c:extLst xmlns:c16r2="http://schemas.microsoft.com/office/drawing/2015/06/chart">
            <c:ext xmlns:c16="http://schemas.microsoft.com/office/drawing/2014/chart" uri="{C3380CC4-5D6E-409C-BE32-E72D297353CC}">
              <c16:uniqueId val="{00000000-1552-054E-97E4-9B14FCB950CA}"/>
            </c:ext>
          </c:extLst>
        </c:ser>
        <c:ser>
          <c:idx val="1"/>
          <c:order val="1"/>
          <c:tx>
            <c:strRef>
              <c:f>'график 4 облигации'!$C$2</c:f>
              <c:strCache>
                <c:ptCount val="1"/>
                <c:pt idx="0">
                  <c:v>USA</c:v>
                </c:pt>
              </c:strCache>
            </c:strRef>
          </c:tx>
          <c:spPr>
            <a:ln w="28575" cap="rnd">
              <a:solidFill>
                <a:srgbClr val="FF0000"/>
              </a:solidFill>
              <a:round/>
            </a:ln>
            <a:effectLst/>
          </c:spPr>
          <c:marker>
            <c:symbol val="none"/>
          </c:marker>
          <c:cat>
            <c:strRef>
              <c:f>'график 4 облигации'!$A$3:$A$25</c:f>
              <c:strCache>
                <c:ptCount val="23"/>
                <c:pt idx="0">
                  <c:v>2018-Q1</c:v>
                </c:pt>
                <c:pt idx="1">
                  <c:v>2018-Q2</c:v>
                </c:pt>
                <c:pt idx="2">
                  <c:v>2018-Q3</c:v>
                </c:pt>
                <c:pt idx="3">
                  <c:v>2018-Q4</c:v>
                </c:pt>
                <c:pt idx="4">
                  <c:v>2019-Q1</c:v>
                </c:pt>
                <c:pt idx="5">
                  <c:v>2019-Q2</c:v>
                </c:pt>
                <c:pt idx="6">
                  <c:v>2019-Q3</c:v>
                </c:pt>
                <c:pt idx="7">
                  <c:v>2019-Q4</c:v>
                </c:pt>
                <c:pt idx="8">
                  <c:v>2020-Q1</c:v>
                </c:pt>
                <c:pt idx="9">
                  <c:v>2020-Q2</c:v>
                </c:pt>
                <c:pt idx="10">
                  <c:v>2020-Q3</c:v>
                </c:pt>
                <c:pt idx="11">
                  <c:v>2020-Q4</c:v>
                </c:pt>
                <c:pt idx="12">
                  <c:v>2021-Q1</c:v>
                </c:pt>
                <c:pt idx="13">
                  <c:v>2021-Q2</c:v>
                </c:pt>
                <c:pt idx="14">
                  <c:v>2021-Q3</c:v>
                </c:pt>
                <c:pt idx="15">
                  <c:v>2021-Q4</c:v>
                </c:pt>
                <c:pt idx="16">
                  <c:v>2022-Q1</c:v>
                </c:pt>
                <c:pt idx="17">
                  <c:v>2022-Q2</c:v>
                </c:pt>
                <c:pt idx="18">
                  <c:v>2022-Q3</c:v>
                </c:pt>
                <c:pt idx="19">
                  <c:v>2022-Q4</c:v>
                </c:pt>
                <c:pt idx="20">
                  <c:v>2023-Q1</c:v>
                </c:pt>
                <c:pt idx="21">
                  <c:v>2023-Q2</c:v>
                </c:pt>
                <c:pt idx="22">
                  <c:v>2023-Q3</c:v>
                </c:pt>
              </c:strCache>
            </c:strRef>
          </c:cat>
          <c:val>
            <c:numRef>
              <c:f>'график 4 облигации'!$C$3:$C$25</c:f>
              <c:numCache>
                <c:formatCode>General</c:formatCode>
                <c:ptCount val="23"/>
                <c:pt idx="0">
                  <c:v>2.76</c:v>
                </c:pt>
                <c:pt idx="1">
                  <c:v>2.92</c:v>
                </c:pt>
                <c:pt idx="2">
                  <c:v>2.9266670000000001</c:v>
                </c:pt>
                <c:pt idx="3">
                  <c:v>3.0333329999999998</c:v>
                </c:pt>
                <c:pt idx="4">
                  <c:v>2.6533329999999999</c:v>
                </c:pt>
                <c:pt idx="5">
                  <c:v>2.3333330000000001</c:v>
                </c:pt>
                <c:pt idx="6">
                  <c:v>1.796667</c:v>
                </c:pt>
                <c:pt idx="7">
                  <c:v>1.7933330000000001</c:v>
                </c:pt>
                <c:pt idx="8">
                  <c:v>1.3766670000000001</c:v>
                </c:pt>
                <c:pt idx="9">
                  <c:v>0.68666669999999996</c:v>
                </c:pt>
                <c:pt idx="10">
                  <c:v>0.65</c:v>
                </c:pt>
                <c:pt idx="11">
                  <c:v>0.86333329999999997</c:v>
                </c:pt>
                <c:pt idx="12">
                  <c:v>1.316667</c:v>
                </c:pt>
                <c:pt idx="13">
                  <c:v>1.5933330000000001</c:v>
                </c:pt>
                <c:pt idx="14">
                  <c:v>1.3233330000000001</c:v>
                </c:pt>
                <c:pt idx="15">
                  <c:v>1.536667</c:v>
                </c:pt>
                <c:pt idx="16">
                  <c:v>1.94</c:v>
                </c:pt>
                <c:pt idx="17">
                  <c:v>2.93</c:v>
                </c:pt>
                <c:pt idx="18">
                  <c:v>3.1066669999999998</c:v>
                </c:pt>
                <c:pt idx="19">
                  <c:v>3.83</c:v>
                </c:pt>
                <c:pt idx="20">
                  <c:v>3.65</c:v>
                </c:pt>
                <c:pt idx="21">
                  <c:v>3.59</c:v>
                </c:pt>
                <c:pt idx="22">
                  <c:v>4.1500000000000004</c:v>
                </c:pt>
              </c:numCache>
            </c:numRef>
          </c:val>
          <c:smooth val="0"/>
          <c:extLst xmlns:c16r2="http://schemas.microsoft.com/office/drawing/2015/06/chart">
            <c:ext xmlns:c16="http://schemas.microsoft.com/office/drawing/2014/chart" uri="{C3380CC4-5D6E-409C-BE32-E72D297353CC}">
              <c16:uniqueId val="{00000001-1552-054E-97E4-9B14FCB950CA}"/>
            </c:ext>
          </c:extLst>
        </c:ser>
        <c:ser>
          <c:idx val="2"/>
          <c:order val="2"/>
          <c:tx>
            <c:strRef>
              <c:f>'график 4 облигации'!$D$2</c:f>
              <c:strCache>
                <c:ptCount val="1"/>
                <c:pt idx="0">
                  <c:v>EU-19</c:v>
                </c:pt>
              </c:strCache>
            </c:strRef>
          </c:tx>
          <c:spPr>
            <a:ln w="28575" cap="rnd">
              <a:solidFill>
                <a:schemeClr val="accent6"/>
              </a:solidFill>
              <a:round/>
            </a:ln>
            <a:effectLst/>
          </c:spPr>
          <c:marker>
            <c:symbol val="none"/>
          </c:marker>
          <c:cat>
            <c:strRef>
              <c:f>'график 4 облигации'!$A$3:$A$25</c:f>
              <c:strCache>
                <c:ptCount val="23"/>
                <c:pt idx="0">
                  <c:v>2018-Q1</c:v>
                </c:pt>
                <c:pt idx="1">
                  <c:v>2018-Q2</c:v>
                </c:pt>
                <c:pt idx="2">
                  <c:v>2018-Q3</c:v>
                </c:pt>
                <c:pt idx="3">
                  <c:v>2018-Q4</c:v>
                </c:pt>
                <c:pt idx="4">
                  <c:v>2019-Q1</c:v>
                </c:pt>
                <c:pt idx="5">
                  <c:v>2019-Q2</c:v>
                </c:pt>
                <c:pt idx="6">
                  <c:v>2019-Q3</c:v>
                </c:pt>
                <c:pt idx="7">
                  <c:v>2019-Q4</c:v>
                </c:pt>
                <c:pt idx="8">
                  <c:v>2020-Q1</c:v>
                </c:pt>
                <c:pt idx="9">
                  <c:v>2020-Q2</c:v>
                </c:pt>
                <c:pt idx="10">
                  <c:v>2020-Q3</c:v>
                </c:pt>
                <c:pt idx="11">
                  <c:v>2020-Q4</c:v>
                </c:pt>
                <c:pt idx="12">
                  <c:v>2021-Q1</c:v>
                </c:pt>
                <c:pt idx="13">
                  <c:v>2021-Q2</c:v>
                </c:pt>
                <c:pt idx="14">
                  <c:v>2021-Q3</c:v>
                </c:pt>
                <c:pt idx="15">
                  <c:v>2021-Q4</c:v>
                </c:pt>
                <c:pt idx="16">
                  <c:v>2022-Q1</c:v>
                </c:pt>
                <c:pt idx="17">
                  <c:v>2022-Q2</c:v>
                </c:pt>
                <c:pt idx="18">
                  <c:v>2022-Q3</c:v>
                </c:pt>
                <c:pt idx="19">
                  <c:v>2022-Q4</c:v>
                </c:pt>
                <c:pt idx="20">
                  <c:v>2023-Q1</c:v>
                </c:pt>
                <c:pt idx="21">
                  <c:v>2023-Q2</c:v>
                </c:pt>
                <c:pt idx="22">
                  <c:v>2023-Q3</c:v>
                </c:pt>
              </c:strCache>
            </c:strRef>
          </c:cat>
          <c:val>
            <c:numRef>
              <c:f>'график 4 облигации'!$D$3:$D$25</c:f>
              <c:numCache>
                <c:formatCode>General</c:formatCode>
                <c:ptCount val="23"/>
                <c:pt idx="0">
                  <c:v>1.1568000000000001</c:v>
                </c:pt>
                <c:pt idx="1">
                  <c:v>1.2163330000000001</c:v>
                </c:pt>
                <c:pt idx="2">
                  <c:v>1.294667</c:v>
                </c:pt>
                <c:pt idx="3">
                  <c:v>1.391133</c:v>
                </c:pt>
                <c:pt idx="4">
                  <c:v>1.1043000000000001</c:v>
                </c:pt>
                <c:pt idx="5">
                  <c:v>0.79873340000000004</c:v>
                </c:pt>
                <c:pt idx="6">
                  <c:v>0.16800000000000001</c:v>
                </c:pt>
                <c:pt idx="7">
                  <c:v>0.26676670000000002</c:v>
                </c:pt>
                <c:pt idx="8">
                  <c:v>0.27260000000000001</c:v>
                </c:pt>
                <c:pt idx="9">
                  <c:v>0.4610667</c:v>
                </c:pt>
                <c:pt idx="10">
                  <c:v>0.16806670000000001</c:v>
                </c:pt>
                <c:pt idx="11">
                  <c:v>-4.8766669999999998E-2</c:v>
                </c:pt>
                <c:pt idx="12">
                  <c:v>4.953333E-2</c:v>
                </c:pt>
                <c:pt idx="13">
                  <c:v>0.29523329999999998</c:v>
                </c:pt>
                <c:pt idx="14">
                  <c:v>0.14016670000000001</c:v>
                </c:pt>
                <c:pt idx="15">
                  <c:v>0.31459999999999999</c:v>
                </c:pt>
                <c:pt idx="16">
                  <c:v>0.84416670000000005</c:v>
                </c:pt>
                <c:pt idx="17">
                  <c:v>1.9601999999999999</c:v>
                </c:pt>
                <c:pt idx="18">
                  <c:v>2.3215669999999999</c:v>
                </c:pt>
                <c:pt idx="19">
                  <c:v>3.0398000000000001</c:v>
                </c:pt>
                <c:pt idx="20">
                  <c:v>3.17</c:v>
                </c:pt>
                <c:pt idx="21">
                  <c:v>3.19</c:v>
                </c:pt>
                <c:pt idx="22">
                  <c:v>3.37</c:v>
                </c:pt>
              </c:numCache>
            </c:numRef>
          </c:val>
          <c:smooth val="0"/>
          <c:extLst xmlns:c16r2="http://schemas.microsoft.com/office/drawing/2015/06/chart">
            <c:ext xmlns:c16="http://schemas.microsoft.com/office/drawing/2014/chart" uri="{C3380CC4-5D6E-409C-BE32-E72D297353CC}">
              <c16:uniqueId val="{00000002-1552-054E-97E4-9B14FCB950CA}"/>
            </c:ext>
          </c:extLst>
        </c:ser>
        <c:dLbls>
          <c:showLegendKey val="0"/>
          <c:showVal val="0"/>
          <c:showCatName val="0"/>
          <c:showSerName val="0"/>
          <c:showPercent val="0"/>
          <c:showBubbleSize val="0"/>
        </c:dLbls>
        <c:marker val="1"/>
        <c:smooth val="0"/>
        <c:axId val="193395200"/>
        <c:axId val="193273856"/>
      </c:lineChart>
      <c:catAx>
        <c:axId val="1933952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Arial Narrow" panose="020B0604020202020204" pitchFamily="34" charset="0"/>
                <a:ea typeface="+mn-ea"/>
                <a:cs typeface="Arial Narrow" panose="020B0604020202020204" pitchFamily="34" charset="0"/>
              </a:defRPr>
            </a:pPr>
            <a:endParaRPr lang="ru-RU"/>
          </a:p>
        </c:txPr>
        <c:crossAx val="193273856"/>
        <c:crosses val="autoZero"/>
        <c:auto val="1"/>
        <c:lblAlgn val="ctr"/>
        <c:lblOffset val="100"/>
        <c:noMultiLvlLbl val="0"/>
      </c:catAx>
      <c:valAx>
        <c:axId val="193273856"/>
        <c:scaling>
          <c:orientation val="minMax"/>
          <c:max val="4"/>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Arial Narrow" panose="020B0604020202020204" pitchFamily="34" charset="0"/>
                <a:ea typeface="+mn-ea"/>
                <a:cs typeface="Arial Narrow" panose="020B0604020202020204" pitchFamily="34" charset="0"/>
              </a:defRPr>
            </a:pPr>
            <a:endParaRPr lang="ru-RU"/>
          </a:p>
        </c:txPr>
        <c:crossAx val="193395200"/>
        <c:crosses val="autoZero"/>
        <c:crossBetween val="between"/>
      </c:valAx>
      <c:spPr>
        <a:noFill/>
        <a:ln>
          <a:noFill/>
        </a:ln>
        <a:effectLst/>
      </c:spPr>
    </c:plotArea>
    <c:legend>
      <c:legendPos val="b"/>
      <c:layout>
        <c:manualLayout>
          <c:xMode val="edge"/>
          <c:yMode val="edge"/>
          <c:x val="0.19949448368359698"/>
          <c:y val="5.0538820501043136E-2"/>
          <c:w val="0.50785672002823157"/>
          <c:h val="5.7172146354722654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Arial Narrow" panose="020B0604020202020204" pitchFamily="34" charset="0"/>
              <a:ea typeface="+mn-ea"/>
              <a:cs typeface="Arial Narrow" panose="020B0604020202020204" pitchFamily="34" charset="0"/>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i="0">
          <a:solidFill>
            <a:srgbClr val="002060"/>
          </a:solidFill>
          <a:latin typeface="Arial Narrow" panose="020B0604020202020204" pitchFamily="34" charset="0"/>
          <a:cs typeface="Arial Narrow" panose="020B0604020202020204" pitchFamily="34" charset="0"/>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'график 3 ипц'!$B$2</c:f>
              <c:strCache>
                <c:ptCount val="1"/>
                <c:pt idx="0">
                  <c:v>Germany</c:v>
                </c:pt>
              </c:strCache>
            </c:strRef>
          </c:tx>
          <c:spPr>
            <a:ln w="28575" cap="rnd">
              <a:solidFill>
                <a:schemeClr val="accent5">
                  <a:lumMod val="75000"/>
                </a:schemeClr>
              </a:solidFill>
              <a:round/>
            </a:ln>
            <a:effectLst/>
          </c:spPr>
          <c:marker>
            <c:symbol val="none"/>
          </c:marker>
          <c:cat>
            <c:strRef>
              <c:f>'график 3 ипц'!$A$3:$A$25</c:f>
              <c:strCache>
                <c:ptCount val="23"/>
                <c:pt idx="0">
                  <c:v>2018-Q1</c:v>
                </c:pt>
                <c:pt idx="1">
                  <c:v>2018-Q2</c:v>
                </c:pt>
                <c:pt idx="2">
                  <c:v>2018-Q3</c:v>
                </c:pt>
                <c:pt idx="3">
                  <c:v>2018-Q4</c:v>
                </c:pt>
                <c:pt idx="4">
                  <c:v>2019-Q1</c:v>
                </c:pt>
                <c:pt idx="5">
                  <c:v>2019-Q2</c:v>
                </c:pt>
                <c:pt idx="6">
                  <c:v>2019-Q3</c:v>
                </c:pt>
                <c:pt idx="7">
                  <c:v>2019-Q4</c:v>
                </c:pt>
                <c:pt idx="8">
                  <c:v>2020-Q1</c:v>
                </c:pt>
                <c:pt idx="9">
                  <c:v>2020-Q2</c:v>
                </c:pt>
                <c:pt idx="10">
                  <c:v>2020-Q3</c:v>
                </c:pt>
                <c:pt idx="11">
                  <c:v>2020-Q4</c:v>
                </c:pt>
                <c:pt idx="12">
                  <c:v>2021-Q1</c:v>
                </c:pt>
                <c:pt idx="13">
                  <c:v>2021-Q2</c:v>
                </c:pt>
                <c:pt idx="14">
                  <c:v>2021-Q3</c:v>
                </c:pt>
                <c:pt idx="15">
                  <c:v>2021-Q4</c:v>
                </c:pt>
                <c:pt idx="16">
                  <c:v>2022-Q1</c:v>
                </c:pt>
                <c:pt idx="17">
                  <c:v>2022-Q2</c:v>
                </c:pt>
                <c:pt idx="18">
                  <c:v>2022-Q3</c:v>
                </c:pt>
                <c:pt idx="19">
                  <c:v>2022-Q4</c:v>
                </c:pt>
                <c:pt idx="20">
                  <c:v>2023-Q1</c:v>
                </c:pt>
                <c:pt idx="21">
                  <c:v>2023-Q2</c:v>
                </c:pt>
                <c:pt idx="22">
                  <c:v>2023-Q3</c:v>
                </c:pt>
              </c:strCache>
            </c:strRef>
          </c:cat>
          <c:val>
            <c:numRef>
              <c:f>'график 3 ипц'!$B$3:$B$25</c:f>
              <c:numCache>
                <c:formatCode>General</c:formatCode>
                <c:ptCount val="23"/>
                <c:pt idx="0">
                  <c:v>1.319261</c:v>
                </c:pt>
                <c:pt idx="1">
                  <c:v>1.7337260000000001</c:v>
                </c:pt>
                <c:pt idx="2">
                  <c:v>1.884341</c:v>
                </c:pt>
                <c:pt idx="3">
                  <c:v>1.9856769999999999</c:v>
                </c:pt>
                <c:pt idx="4">
                  <c:v>1.3671880000000001</c:v>
                </c:pt>
                <c:pt idx="5">
                  <c:v>1.70418</c:v>
                </c:pt>
                <c:pt idx="6">
                  <c:v>1.4668369999999999</c:v>
                </c:pt>
                <c:pt idx="7">
                  <c:v>1.2448129999999999</c:v>
                </c:pt>
                <c:pt idx="8">
                  <c:v>1.6195520000000001</c:v>
                </c:pt>
                <c:pt idx="9">
                  <c:v>0.41188920000000001</c:v>
                </c:pt>
                <c:pt idx="10">
                  <c:v>-0.91647789999999996</c:v>
                </c:pt>
                <c:pt idx="11">
                  <c:v>-0.50441360000000002</c:v>
                </c:pt>
                <c:pt idx="12">
                  <c:v>1.499001</c:v>
                </c:pt>
                <c:pt idx="13">
                  <c:v>2.1905079999999999</c:v>
                </c:pt>
                <c:pt idx="14">
                  <c:v>3.8783020000000001</c:v>
                </c:pt>
                <c:pt idx="15">
                  <c:v>4.7094189999999996</c:v>
                </c:pt>
                <c:pt idx="16">
                  <c:v>4.7915979999999996</c:v>
                </c:pt>
                <c:pt idx="17">
                  <c:v>6.6580060000000003</c:v>
                </c:pt>
                <c:pt idx="18">
                  <c:v>7.4026389999999997</c:v>
                </c:pt>
                <c:pt idx="19">
                  <c:v>8.5805430000000005</c:v>
                </c:pt>
                <c:pt idx="20">
                  <c:v>8.1999999999999993</c:v>
                </c:pt>
                <c:pt idx="21">
                  <c:v>6.5</c:v>
                </c:pt>
                <c:pt idx="22">
                  <c:v>5.6</c:v>
                </c:pt>
              </c:numCache>
            </c:numRef>
          </c:val>
          <c:smooth val="0"/>
          <c:extLst xmlns:c16r2="http://schemas.microsoft.com/office/drawing/2015/06/chart">
            <c:ext xmlns:c16="http://schemas.microsoft.com/office/drawing/2014/chart" uri="{C3380CC4-5D6E-409C-BE32-E72D297353CC}">
              <c16:uniqueId val="{00000000-FC3D-FE42-AB48-5B054A47F531}"/>
            </c:ext>
          </c:extLst>
        </c:ser>
        <c:ser>
          <c:idx val="1"/>
          <c:order val="1"/>
          <c:tx>
            <c:strRef>
              <c:f>'график 3 ипц'!$C$2</c:f>
              <c:strCache>
                <c:ptCount val="1"/>
                <c:pt idx="0">
                  <c:v>USA</c:v>
                </c:pt>
              </c:strCache>
            </c:strRef>
          </c:tx>
          <c:spPr>
            <a:ln w="28575" cap="rnd">
              <a:solidFill>
                <a:srgbClr val="FF0000"/>
              </a:solidFill>
              <a:round/>
            </a:ln>
            <a:effectLst/>
          </c:spPr>
          <c:marker>
            <c:symbol val="none"/>
          </c:marker>
          <c:cat>
            <c:strRef>
              <c:f>'график 3 ипц'!$A$3:$A$25</c:f>
              <c:strCache>
                <c:ptCount val="23"/>
                <c:pt idx="0">
                  <c:v>2018-Q1</c:v>
                </c:pt>
                <c:pt idx="1">
                  <c:v>2018-Q2</c:v>
                </c:pt>
                <c:pt idx="2">
                  <c:v>2018-Q3</c:v>
                </c:pt>
                <c:pt idx="3">
                  <c:v>2018-Q4</c:v>
                </c:pt>
                <c:pt idx="4">
                  <c:v>2019-Q1</c:v>
                </c:pt>
                <c:pt idx="5">
                  <c:v>2019-Q2</c:v>
                </c:pt>
                <c:pt idx="6">
                  <c:v>2019-Q3</c:v>
                </c:pt>
                <c:pt idx="7">
                  <c:v>2019-Q4</c:v>
                </c:pt>
                <c:pt idx="8">
                  <c:v>2020-Q1</c:v>
                </c:pt>
                <c:pt idx="9">
                  <c:v>2020-Q2</c:v>
                </c:pt>
                <c:pt idx="10">
                  <c:v>2020-Q3</c:v>
                </c:pt>
                <c:pt idx="11">
                  <c:v>2020-Q4</c:v>
                </c:pt>
                <c:pt idx="12">
                  <c:v>2021-Q1</c:v>
                </c:pt>
                <c:pt idx="13">
                  <c:v>2021-Q2</c:v>
                </c:pt>
                <c:pt idx="14">
                  <c:v>2021-Q3</c:v>
                </c:pt>
                <c:pt idx="15">
                  <c:v>2021-Q4</c:v>
                </c:pt>
                <c:pt idx="16">
                  <c:v>2022-Q1</c:v>
                </c:pt>
                <c:pt idx="17">
                  <c:v>2022-Q2</c:v>
                </c:pt>
                <c:pt idx="18">
                  <c:v>2022-Q3</c:v>
                </c:pt>
                <c:pt idx="19">
                  <c:v>2022-Q4</c:v>
                </c:pt>
                <c:pt idx="20">
                  <c:v>2023-Q1</c:v>
                </c:pt>
                <c:pt idx="21">
                  <c:v>2023-Q2</c:v>
                </c:pt>
                <c:pt idx="22">
                  <c:v>2023-Q3</c:v>
                </c:pt>
              </c:strCache>
            </c:strRef>
          </c:cat>
          <c:val>
            <c:numRef>
              <c:f>'график 3 ипц'!$C$3:$C$25</c:f>
              <c:numCache>
                <c:formatCode>General</c:formatCode>
                <c:ptCount val="23"/>
                <c:pt idx="0">
                  <c:v>2.2141950000000001</c:v>
                </c:pt>
                <c:pt idx="1">
                  <c:v>2.7118869999999999</c:v>
                </c:pt>
                <c:pt idx="2">
                  <c:v>2.6409400000000001</c:v>
                </c:pt>
                <c:pt idx="3">
                  <c:v>2.203131</c:v>
                </c:pt>
                <c:pt idx="4">
                  <c:v>1.644936</c:v>
                </c:pt>
                <c:pt idx="5">
                  <c:v>1.8113760000000001</c:v>
                </c:pt>
                <c:pt idx="6">
                  <c:v>1.7574879999999999</c:v>
                </c:pt>
                <c:pt idx="7">
                  <c:v>2.0329139999999999</c:v>
                </c:pt>
                <c:pt idx="8">
                  <c:v>2.118652</c:v>
                </c:pt>
                <c:pt idx="9">
                  <c:v>0.3642956</c:v>
                </c:pt>
                <c:pt idx="10">
                  <c:v>1.222386</c:v>
                </c:pt>
                <c:pt idx="11">
                  <c:v>1.2394879999999999</c:v>
                </c:pt>
                <c:pt idx="12">
                  <c:v>1.898514</c:v>
                </c:pt>
                <c:pt idx="13">
                  <c:v>4.8489449999999996</c:v>
                </c:pt>
                <c:pt idx="14">
                  <c:v>5.335693</c:v>
                </c:pt>
                <c:pt idx="15">
                  <c:v>6.6891059999999998</c:v>
                </c:pt>
                <c:pt idx="16">
                  <c:v>7.9667070000000004</c:v>
                </c:pt>
                <c:pt idx="17">
                  <c:v>8.6356120000000001</c:v>
                </c:pt>
                <c:pt idx="18">
                  <c:v>8.3294750000000004</c:v>
                </c:pt>
                <c:pt idx="19">
                  <c:v>7.1016719999999998</c:v>
                </c:pt>
                <c:pt idx="20">
                  <c:v>5.8</c:v>
                </c:pt>
                <c:pt idx="21">
                  <c:v>4</c:v>
                </c:pt>
                <c:pt idx="22">
                  <c:v>3.5</c:v>
                </c:pt>
              </c:numCache>
            </c:numRef>
          </c:val>
          <c:smooth val="0"/>
          <c:extLst xmlns:c16r2="http://schemas.microsoft.com/office/drawing/2015/06/chart">
            <c:ext xmlns:c16="http://schemas.microsoft.com/office/drawing/2014/chart" uri="{C3380CC4-5D6E-409C-BE32-E72D297353CC}">
              <c16:uniqueId val="{00000001-FC3D-FE42-AB48-5B054A47F531}"/>
            </c:ext>
          </c:extLst>
        </c:ser>
        <c:ser>
          <c:idx val="2"/>
          <c:order val="2"/>
          <c:tx>
            <c:strRef>
              <c:f>'график 3 ипц'!$D$2</c:f>
              <c:strCache>
                <c:ptCount val="1"/>
                <c:pt idx="0">
                  <c:v>ЕU-27</c:v>
                </c:pt>
              </c:strCache>
            </c:strRef>
          </c:tx>
          <c:spPr>
            <a:ln w="28575" cap="rnd">
              <a:solidFill>
                <a:schemeClr val="accent6"/>
              </a:solidFill>
              <a:round/>
            </a:ln>
            <a:effectLst/>
          </c:spPr>
          <c:marker>
            <c:symbol val="none"/>
          </c:marker>
          <c:cat>
            <c:strRef>
              <c:f>'график 3 ипц'!$A$3:$A$25</c:f>
              <c:strCache>
                <c:ptCount val="23"/>
                <c:pt idx="0">
                  <c:v>2018-Q1</c:v>
                </c:pt>
                <c:pt idx="1">
                  <c:v>2018-Q2</c:v>
                </c:pt>
                <c:pt idx="2">
                  <c:v>2018-Q3</c:v>
                </c:pt>
                <c:pt idx="3">
                  <c:v>2018-Q4</c:v>
                </c:pt>
                <c:pt idx="4">
                  <c:v>2019-Q1</c:v>
                </c:pt>
                <c:pt idx="5">
                  <c:v>2019-Q2</c:v>
                </c:pt>
                <c:pt idx="6">
                  <c:v>2019-Q3</c:v>
                </c:pt>
                <c:pt idx="7">
                  <c:v>2019-Q4</c:v>
                </c:pt>
                <c:pt idx="8">
                  <c:v>2020-Q1</c:v>
                </c:pt>
                <c:pt idx="9">
                  <c:v>2020-Q2</c:v>
                </c:pt>
                <c:pt idx="10">
                  <c:v>2020-Q3</c:v>
                </c:pt>
                <c:pt idx="11">
                  <c:v>2020-Q4</c:v>
                </c:pt>
                <c:pt idx="12">
                  <c:v>2021-Q1</c:v>
                </c:pt>
                <c:pt idx="13">
                  <c:v>2021-Q2</c:v>
                </c:pt>
                <c:pt idx="14">
                  <c:v>2021-Q3</c:v>
                </c:pt>
                <c:pt idx="15">
                  <c:v>2021-Q4</c:v>
                </c:pt>
                <c:pt idx="16">
                  <c:v>2022-Q1</c:v>
                </c:pt>
                <c:pt idx="17">
                  <c:v>2022-Q2</c:v>
                </c:pt>
                <c:pt idx="18">
                  <c:v>2022-Q3</c:v>
                </c:pt>
                <c:pt idx="19">
                  <c:v>2022-Q4</c:v>
                </c:pt>
                <c:pt idx="20">
                  <c:v>2023-Q1</c:v>
                </c:pt>
                <c:pt idx="21">
                  <c:v>2023-Q2</c:v>
                </c:pt>
                <c:pt idx="22">
                  <c:v>2023-Q3</c:v>
                </c:pt>
              </c:strCache>
            </c:strRef>
          </c:cat>
          <c:val>
            <c:numRef>
              <c:f>'график 3 ипц'!$D$3:$D$25</c:f>
              <c:numCache>
                <c:formatCode>General</c:formatCode>
                <c:ptCount val="23"/>
                <c:pt idx="0">
                  <c:v>1.335405</c:v>
                </c:pt>
                <c:pt idx="1">
                  <c:v>1.768899</c:v>
                </c:pt>
                <c:pt idx="2">
                  <c:v>2.1564839999999998</c:v>
                </c:pt>
                <c:pt idx="3">
                  <c:v>1.909106</c:v>
                </c:pt>
                <c:pt idx="4">
                  <c:v>1.5396160000000001</c:v>
                </c:pt>
                <c:pt idx="5">
                  <c:v>1.612851</c:v>
                </c:pt>
                <c:pt idx="6">
                  <c:v>1.2300599999999999</c:v>
                </c:pt>
                <c:pt idx="7">
                  <c:v>1.2915190000000001</c:v>
                </c:pt>
                <c:pt idx="8">
                  <c:v>1.4873590000000001</c:v>
                </c:pt>
                <c:pt idx="9">
                  <c:v>0.60391439999999996</c:v>
                </c:pt>
                <c:pt idx="10">
                  <c:v>0.46199610000000002</c:v>
                </c:pt>
                <c:pt idx="11">
                  <c:v>0.21145649999999999</c:v>
                </c:pt>
                <c:pt idx="12">
                  <c:v>1.380096</c:v>
                </c:pt>
                <c:pt idx="13">
                  <c:v>2.1780119999999998</c:v>
                </c:pt>
                <c:pt idx="14">
                  <c:v>3.0899580000000002</c:v>
                </c:pt>
                <c:pt idx="15">
                  <c:v>4.9382720000000004</c:v>
                </c:pt>
                <c:pt idx="16">
                  <c:v>6.547396</c:v>
                </c:pt>
                <c:pt idx="17">
                  <c:v>8.8277819999999991</c:v>
                </c:pt>
                <c:pt idx="18">
                  <c:v>10.290570000000001</c:v>
                </c:pt>
                <c:pt idx="19">
                  <c:v>10.9964</c:v>
                </c:pt>
                <c:pt idx="20">
                  <c:v>9.4</c:v>
                </c:pt>
                <c:pt idx="21">
                  <c:v>7.2</c:v>
                </c:pt>
                <c:pt idx="22">
                  <c:v>5.7</c:v>
                </c:pt>
              </c:numCache>
            </c:numRef>
          </c:val>
          <c:smooth val="0"/>
          <c:extLst xmlns:c16r2="http://schemas.microsoft.com/office/drawing/2015/06/chart">
            <c:ext xmlns:c16="http://schemas.microsoft.com/office/drawing/2014/chart" uri="{C3380CC4-5D6E-409C-BE32-E72D297353CC}">
              <c16:uniqueId val="{00000002-FC3D-FE42-AB48-5B054A47F531}"/>
            </c:ext>
          </c:extLst>
        </c:ser>
        <c:dLbls>
          <c:showLegendKey val="0"/>
          <c:showVal val="0"/>
          <c:showCatName val="0"/>
          <c:showSerName val="0"/>
          <c:showPercent val="0"/>
          <c:showBubbleSize val="0"/>
        </c:dLbls>
        <c:marker val="1"/>
        <c:smooth val="0"/>
        <c:axId val="194074112"/>
        <c:axId val="193279616"/>
      </c:lineChart>
      <c:catAx>
        <c:axId val="1940741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Arial Narrow" panose="020B0604020202020204" pitchFamily="34" charset="0"/>
                <a:ea typeface="+mn-ea"/>
                <a:cs typeface="Arial Narrow" panose="020B0604020202020204" pitchFamily="34" charset="0"/>
              </a:defRPr>
            </a:pPr>
            <a:endParaRPr lang="ru-RU"/>
          </a:p>
        </c:txPr>
        <c:crossAx val="193279616"/>
        <c:crosses val="autoZero"/>
        <c:auto val="1"/>
        <c:lblAlgn val="ctr"/>
        <c:lblOffset val="100"/>
        <c:noMultiLvlLbl val="0"/>
      </c:catAx>
      <c:valAx>
        <c:axId val="193279616"/>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Arial Narrow" panose="020B0604020202020204" pitchFamily="34" charset="0"/>
                <a:ea typeface="+mn-ea"/>
                <a:cs typeface="Arial Narrow" panose="020B0604020202020204" pitchFamily="34" charset="0"/>
              </a:defRPr>
            </a:pPr>
            <a:endParaRPr lang="ru-RU"/>
          </a:p>
        </c:txPr>
        <c:crossAx val="194074112"/>
        <c:crosses val="autoZero"/>
        <c:crossBetween val="between"/>
      </c:valAx>
      <c:spPr>
        <a:noFill/>
        <a:ln>
          <a:noFill/>
        </a:ln>
        <a:effectLst/>
      </c:spPr>
    </c:plotArea>
    <c:legend>
      <c:legendPos val="b"/>
      <c:layout>
        <c:manualLayout>
          <c:xMode val="edge"/>
          <c:yMode val="edge"/>
          <c:x val="0.16483731167208318"/>
          <c:y val="0.26864391574970975"/>
          <c:w val="0.34512344719467769"/>
          <c:h val="7.7552555660926475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Arial Narrow" panose="020B0604020202020204" pitchFamily="34" charset="0"/>
              <a:ea typeface="+mn-ea"/>
              <a:cs typeface="Arial Narrow" panose="020B0604020202020204" pitchFamily="34" charset="0"/>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0" i="0">
          <a:solidFill>
            <a:srgbClr val="002060"/>
          </a:solidFill>
          <a:latin typeface="Arial Narrow" panose="020B0604020202020204" pitchFamily="34" charset="0"/>
          <a:cs typeface="Arial Narrow" panose="020B0604020202020204" pitchFamily="34" charset="0"/>
        </a:defRPr>
      </a:pPr>
      <a:endParaRPr lang="ru-RU"/>
    </a:p>
  </c:txPr>
  <c:externalData r:id="rId1">
    <c:autoUpdate val="0"/>
  </c:externalData>
</c:chartSpac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69D52E-1FEC-4F4F-B0F7-7573971C6A53}" type="datetimeFigureOut">
              <a:rPr lang="ru-RU" smtClean="0"/>
              <a:pPr/>
              <a:t>29.11.2023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90DA60-B38A-4FB4-81E5-85CB5D4FA918}" type="slidenum">
              <a:rPr lang="ru-RU" smtClean="0"/>
              <a:pPr/>
              <a:t>‹#›</a:t>
            </a:fld>
            <a:endParaRPr lang="ru-RU"/>
          </a:p>
        </p:txBody>
      </p:sp>
    </p:spTree>
    <p:extLst>
      <p:ext uri="{BB962C8B-B14F-4D97-AF65-F5344CB8AC3E}">
        <p14:creationId xmlns:p14="http://schemas.microsoft.com/office/powerpoint/2010/main" val="1548055080"/>
      </p:ext>
    </p:extLst>
  </p:cSld>
  <p:clrMap bg1="lt1" tx1="dk1" bg2="lt2" tx2="dk2" accent1="accent1" accent2="accent2" accent3="accent3" accent4="accent4" accent5="accent5" accent6="accent6" hlink="hlink" folHlink="folHlink"/>
  <p:notesStyle>
    <a:lvl1pPr marL="0" algn="l" defTabSz="914140" rtl="0" eaLnBrk="1" latinLnBrk="0" hangingPunct="1">
      <a:defRPr sz="1200" kern="1200">
        <a:solidFill>
          <a:schemeClr val="tx1"/>
        </a:solidFill>
        <a:latin typeface="+mn-lt"/>
        <a:ea typeface="+mn-ea"/>
        <a:cs typeface="+mn-cs"/>
      </a:defRPr>
    </a:lvl1pPr>
    <a:lvl2pPr marL="457070" algn="l" defTabSz="914140" rtl="0" eaLnBrk="1" latinLnBrk="0" hangingPunct="1">
      <a:defRPr sz="1200" kern="1200">
        <a:solidFill>
          <a:schemeClr val="tx1"/>
        </a:solidFill>
        <a:latin typeface="+mn-lt"/>
        <a:ea typeface="+mn-ea"/>
        <a:cs typeface="+mn-cs"/>
      </a:defRPr>
    </a:lvl2pPr>
    <a:lvl3pPr marL="914140" algn="l" defTabSz="914140" rtl="0" eaLnBrk="1" latinLnBrk="0" hangingPunct="1">
      <a:defRPr sz="1200" kern="1200">
        <a:solidFill>
          <a:schemeClr val="tx1"/>
        </a:solidFill>
        <a:latin typeface="+mn-lt"/>
        <a:ea typeface="+mn-ea"/>
        <a:cs typeface="+mn-cs"/>
      </a:defRPr>
    </a:lvl3pPr>
    <a:lvl4pPr marL="1371210" algn="l" defTabSz="914140" rtl="0" eaLnBrk="1" latinLnBrk="0" hangingPunct="1">
      <a:defRPr sz="1200" kern="1200">
        <a:solidFill>
          <a:schemeClr val="tx1"/>
        </a:solidFill>
        <a:latin typeface="+mn-lt"/>
        <a:ea typeface="+mn-ea"/>
        <a:cs typeface="+mn-cs"/>
      </a:defRPr>
    </a:lvl4pPr>
    <a:lvl5pPr marL="1828280" algn="l" defTabSz="914140" rtl="0" eaLnBrk="1" latinLnBrk="0" hangingPunct="1">
      <a:defRPr sz="1200" kern="1200">
        <a:solidFill>
          <a:schemeClr val="tx1"/>
        </a:solidFill>
        <a:latin typeface="+mn-lt"/>
        <a:ea typeface="+mn-ea"/>
        <a:cs typeface="+mn-cs"/>
      </a:defRPr>
    </a:lvl5pPr>
    <a:lvl6pPr marL="2285350" algn="l" defTabSz="914140" rtl="0" eaLnBrk="1" latinLnBrk="0" hangingPunct="1">
      <a:defRPr sz="1200" kern="1200">
        <a:solidFill>
          <a:schemeClr val="tx1"/>
        </a:solidFill>
        <a:latin typeface="+mn-lt"/>
        <a:ea typeface="+mn-ea"/>
        <a:cs typeface="+mn-cs"/>
      </a:defRPr>
    </a:lvl6pPr>
    <a:lvl7pPr marL="2742419" algn="l" defTabSz="914140" rtl="0" eaLnBrk="1" latinLnBrk="0" hangingPunct="1">
      <a:defRPr sz="1200" kern="1200">
        <a:solidFill>
          <a:schemeClr val="tx1"/>
        </a:solidFill>
        <a:latin typeface="+mn-lt"/>
        <a:ea typeface="+mn-ea"/>
        <a:cs typeface="+mn-cs"/>
      </a:defRPr>
    </a:lvl7pPr>
    <a:lvl8pPr marL="3199487" algn="l" defTabSz="914140" rtl="0" eaLnBrk="1" latinLnBrk="0" hangingPunct="1">
      <a:defRPr sz="1200" kern="1200">
        <a:solidFill>
          <a:schemeClr val="tx1"/>
        </a:solidFill>
        <a:latin typeface="+mn-lt"/>
        <a:ea typeface="+mn-ea"/>
        <a:cs typeface="+mn-cs"/>
      </a:defRPr>
    </a:lvl8pPr>
    <a:lvl9pPr marL="3656556" algn="l" defTabSz="9141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8990DA60-B38A-4FB4-81E5-85CB5D4FA918}"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val="2446326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solidFill>
                  <a:prstClr val="black"/>
                </a:solidFill>
              </a:rPr>
              <a:pPr/>
              <a:t>13</a:t>
            </a:fld>
            <a:endParaRPr lang="x-none">
              <a:solidFill>
                <a:prstClr val="black"/>
              </a:solidFill>
            </a:endParaRPr>
          </a:p>
        </p:txBody>
      </p:sp>
    </p:spTree>
    <p:extLst>
      <p:ext uri="{BB962C8B-B14F-4D97-AF65-F5344CB8AC3E}">
        <p14:creationId xmlns:p14="http://schemas.microsoft.com/office/powerpoint/2010/main" val="936410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t>14</a:t>
            </a:fld>
            <a:endParaRPr lang="x-none"/>
          </a:p>
        </p:txBody>
      </p:sp>
    </p:spTree>
    <p:extLst>
      <p:ext uri="{BB962C8B-B14F-4D97-AF65-F5344CB8AC3E}">
        <p14:creationId xmlns:p14="http://schemas.microsoft.com/office/powerpoint/2010/main" val="116774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t>15</a:t>
            </a:fld>
            <a:endParaRPr lang="x-none"/>
          </a:p>
        </p:txBody>
      </p:sp>
    </p:spTree>
    <p:extLst>
      <p:ext uri="{BB962C8B-B14F-4D97-AF65-F5344CB8AC3E}">
        <p14:creationId xmlns:p14="http://schemas.microsoft.com/office/powerpoint/2010/main" val="426544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t>19</a:t>
            </a:fld>
            <a:endParaRPr lang="x-none"/>
          </a:p>
        </p:txBody>
      </p:sp>
    </p:spTree>
    <p:extLst>
      <p:ext uri="{BB962C8B-B14F-4D97-AF65-F5344CB8AC3E}">
        <p14:creationId xmlns:p14="http://schemas.microsoft.com/office/powerpoint/2010/main" val="277522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t>20</a:t>
            </a:fld>
            <a:endParaRPr lang="x-none"/>
          </a:p>
        </p:txBody>
      </p:sp>
    </p:spTree>
    <p:extLst>
      <p:ext uri="{BB962C8B-B14F-4D97-AF65-F5344CB8AC3E}">
        <p14:creationId xmlns:p14="http://schemas.microsoft.com/office/powerpoint/2010/main" val="2278189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t>21</a:t>
            </a:fld>
            <a:endParaRPr lang="x-none"/>
          </a:p>
        </p:txBody>
      </p:sp>
    </p:spTree>
    <p:extLst>
      <p:ext uri="{BB962C8B-B14F-4D97-AF65-F5344CB8AC3E}">
        <p14:creationId xmlns:p14="http://schemas.microsoft.com/office/powerpoint/2010/main" val="1078726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solidFill>
                  <a:prstClr val="black"/>
                </a:solidFill>
              </a:rPr>
              <a:pPr/>
              <a:t>24</a:t>
            </a:fld>
            <a:endParaRPr lang="x-none">
              <a:solidFill>
                <a:prstClr val="black"/>
              </a:solidFill>
            </a:endParaRPr>
          </a:p>
        </p:txBody>
      </p:sp>
    </p:spTree>
    <p:extLst>
      <p:ext uri="{BB962C8B-B14F-4D97-AF65-F5344CB8AC3E}">
        <p14:creationId xmlns:p14="http://schemas.microsoft.com/office/powerpoint/2010/main" val="2395698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solidFill>
                  <a:prstClr val="black"/>
                </a:solidFill>
              </a:rPr>
              <a:pPr/>
              <a:t>25</a:t>
            </a:fld>
            <a:endParaRPr lang="x-none">
              <a:solidFill>
                <a:prstClr val="black"/>
              </a:solidFill>
            </a:endParaRPr>
          </a:p>
        </p:txBody>
      </p:sp>
    </p:spTree>
    <p:extLst>
      <p:ext uri="{BB962C8B-B14F-4D97-AF65-F5344CB8AC3E}">
        <p14:creationId xmlns:p14="http://schemas.microsoft.com/office/powerpoint/2010/main" val="3305405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t>27</a:t>
            </a:fld>
            <a:endParaRPr lang="x-none"/>
          </a:p>
        </p:txBody>
      </p:sp>
    </p:spTree>
    <p:extLst>
      <p:ext uri="{BB962C8B-B14F-4D97-AF65-F5344CB8AC3E}">
        <p14:creationId xmlns:p14="http://schemas.microsoft.com/office/powerpoint/2010/main" val="2977060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t>28</a:t>
            </a:fld>
            <a:endParaRPr lang="x-none"/>
          </a:p>
        </p:txBody>
      </p:sp>
    </p:spTree>
    <p:extLst>
      <p:ext uri="{BB962C8B-B14F-4D97-AF65-F5344CB8AC3E}">
        <p14:creationId xmlns:p14="http://schemas.microsoft.com/office/powerpoint/2010/main" val="355807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t>3</a:t>
            </a:fld>
            <a:endParaRPr lang="x-none"/>
          </a:p>
        </p:txBody>
      </p:sp>
    </p:spTree>
    <p:extLst>
      <p:ext uri="{BB962C8B-B14F-4D97-AF65-F5344CB8AC3E}">
        <p14:creationId xmlns:p14="http://schemas.microsoft.com/office/powerpoint/2010/main" val="26646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t>4</a:t>
            </a:fld>
            <a:endParaRPr lang="x-none"/>
          </a:p>
        </p:txBody>
      </p:sp>
    </p:spTree>
    <p:extLst>
      <p:ext uri="{BB962C8B-B14F-4D97-AF65-F5344CB8AC3E}">
        <p14:creationId xmlns:p14="http://schemas.microsoft.com/office/powerpoint/2010/main" val="336680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solidFill>
                  <a:prstClr val="black"/>
                </a:solidFill>
              </a:rPr>
              <a:pPr/>
              <a:t>6</a:t>
            </a:fld>
            <a:endParaRPr lang="x-none">
              <a:solidFill>
                <a:prstClr val="black"/>
              </a:solidFill>
            </a:endParaRPr>
          </a:p>
        </p:txBody>
      </p:sp>
    </p:spTree>
    <p:extLst>
      <p:ext uri="{BB962C8B-B14F-4D97-AF65-F5344CB8AC3E}">
        <p14:creationId xmlns:p14="http://schemas.microsoft.com/office/powerpoint/2010/main" val="242131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en-US" dirty="0"/>
              <a:t>BP = 2022</a:t>
            </a:r>
            <a:endParaRPr lang="ru-RU" dirty="0"/>
          </a:p>
        </p:txBody>
      </p:sp>
    </p:spTree>
    <p:extLst>
      <p:ext uri="{BB962C8B-B14F-4D97-AF65-F5344CB8AC3E}">
        <p14:creationId xmlns:p14="http://schemas.microsoft.com/office/powerpoint/2010/main" val="188742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solidFill>
                  <a:prstClr val="black"/>
                </a:solidFill>
              </a:rPr>
              <a:pPr/>
              <a:t>9</a:t>
            </a:fld>
            <a:endParaRPr lang="x-none">
              <a:solidFill>
                <a:prstClr val="black"/>
              </a:solidFill>
            </a:endParaRPr>
          </a:p>
        </p:txBody>
      </p:sp>
    </p:spTree>
    <p:extLst>
      <p:ext uri="{BB962C8B-B14F-4D97-AF65-F5344CB8AC3E}">
        <p14:creationId xmlns:p14="http://schemas.microsoft.com/office/powerpoint/2010/main" val="2091296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solidFill>
                  <a:prstClr val="black"/>
                </a:solidFill>
              </a:rPr>
              <a:pPr/>
              <a:t>10</a:t>
            </a:fld>
            <a:endParaRPr lang="x-none">
              <a:solidFill>
                <a:prstClr val="black"/>
              </a:solidFill>
            </a:endParaRPr>
          </a:p>
        </p:txBody>
      </p:sp>
    </p:spTree>
    <p:extLst>
      <p:ext uri="{BB962C8B-B14F-4D97-AF65-F5344CB8AC3E}">
        <p14:creationId xmlns:p14="http://schemas.microsoft.com/office/powerpoint/2010/main" val="63854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t>11</a:t>
            </a:fld>
            <a:endParaRPr lang="x-none"/>
          </a:p>
        </p:txBody>
      </p:sp>
    </p:spTree>
    <p:extLst>
      <p:ext uri="{BB962C8B-B14F-4D97-AF65-F5344CB8AC3E}">
        <p14:creationId xmlns:p14="http://schemas.microsoft.com/office/powerpoint/2010/main" val="95465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C748903-8EB5-294E-A216-6B54B0368783}" type="slidenum">
              <a:rPr lang="x-none" smtClean="0">
                <a:solidFill>
                  <a:prstClr val="black"/>
                </a:solidFill>
              </a:rPr>
              <a:pPr/>
              <a:t>12</a:t>
            </a:fld>
            <a:endParaRPr lang="x-none">
              <a:solidFill>
                <a:prstClr val="black"/>
              </a:solidFill>
            </a:endParaRPr>
          </a:p>
        </p:txBody>
      </p:sp>
    </p:spTree>
    <p:extLst>
      <p:ext uri="{BB962C8B-B14F-4D97-AF65-F5344CB8AC3E}">
        <p14:creationId xmlns:p14="http://schemas.microsoft.com/office/powerpoint/2010/main" val="3490473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Только заголовок">
    <p:spTree>
      <p:nvGrpSpPr>
        <p:cNvPr id="1" name=""/>
        <p:cNvGrpSpPr/>
        <p:nvPr/>
      </p:nvGrpSpPr>
      <p:grpSpPr>
        <a:xfrm>
          <a:off x="0" y="0"/>
          <a:ext cx="0" cy="0"/>
          <a:chOff x="0" y="0"/>
          <a:chExt cx="0" cy="0"/>
        </a:xfrm>
      </p:grpSpPr>
      <p:sp>
        <p:nvSpPr>
          <p:cNvPr id="6" name="Line 12"/>
          <p:cNvSpPr>
            <a:spLocks noChangeShapeType="1"/>
          </p:cNvSpPr>
          <p:nvPr userDrawn="1"/>
        </p:nvSpPr>
        <p:spPr bwMode="auto">
          <a:xfrm>
            <a:off x="461965" y="1268413"/>
            <a:ext cx="8208962" cy="0"/>
          </a:xfrm>
          <a:prstGeom prst="line">
            <a:avLst/>
          </a:prstGeom>
          <a:noFill/>
          <a:ln w="19050">
            <a:solidFill>
              <a:srgbClr val="00447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4" tIns="45707" rIns="91414" bIns="45707"/>
          <a:lstStyle/>
          <a:p>
            <a:pPr fontAlgn="base">
              <a:spcBef>
                <a:spcPct val="0"/>
              </a:spcBef>
              <a:spcAft>
                <a:spcPct val="0"/>
              </a:spcAft>
            </a:pPr>
            <a:endParaRPr lang="ru-RU" sz="1400">
              <a:solidFill>
                <a:srgbClr val="000000"/>
              </a:solidFill>
              <a:latin typeface="Arial" charset="0"/>
            </a:endParaRPr>
          </a:p>
        </p:txBody>
      </p:sp>
      <p:grpSp>
        <p:nvGrpSpPr>
          <p:cNvPr id="7" name="Группа 9"/>
          <p:cNvGrpSpPr>
            <a:grpSpLocks/>
          </p:cNvGrpSpPr>
          <p:nvPr userDrawn="1"/>
        </p:nvGrpSpPr>
        <p:grpSpPr bwMode="auto">
          <a:xfrm>
            <a:off x="236637" y="233364"/>
            <a:ext cx="403225" cy="407987"/>
            <a:chOff x="3924300" y="4941888"/>
            <a:chExt cx="612775" cy="615950"/>
          </a:xfrm>
        </p:grpSpPr>
        <p:sp>
          <p:nvSpPr>
            <p:cNvPr id="8" name="Freeform 8"/>
            <p:cNvSpPr>
              <a:spLocks/>
            </p:cNvSpPr>
            <p:nvPr userDrawn="1"/>
          </p:nvSpPr>
          <p:spPr bwMode="auto">
            <a:xfrm>
              <a:off x="3927475" y="4948238"/>
              <a:ext cx="603250" cy="603250"/>
            </a:xfrm>
            <a:custGeom>
              <a:avLst/>
              <a:gdLst>
                <a:gd name="T0" fmla="*/ 957659375 w 380"/>
                <a:gd name="T1" fmla="*/ 481350638 h 380"/>
                <a:gd name="T2" fmla="*/ 947578750 w 380"/>
                <a:gd name="T3" fmla="*/ 577116575 h 380"/>
                <a:gd name="T4" fmla="*/ 922377188 w 380"/>
                <a:gd name="T5" fmla="*/ 667842200 h 380"/>
                <a:gd name="T6" fmla="*/ 877014375 w 380"/>
                <a:gd name="T7" fmla="*/ 751006563 h 380"/>
                <a:gd name="T8" fmla="*/ 816530625 w 380"/>
                <a:gd name="T9" fmla="*/ 821570938 h 380"/>
                <a:gd name="T10" fmla="*/ 745966250 w 380"/>
                <a:gd name="T11" fmla="*/ 877014375 h 380"/>
                <a:gd name="T12" fmla="*/ 665321250 w 380"/>
                <a:gd name="T13" fmla="*/ 922377188 h 380"/>
                <a:gd name="T14" fmla="*/ 574595625 w 380"/>
                <a:gd name="T15" fmla="*/ 952619063 h 380"/>
                <a:gd name="T16" fmla="*/ 478829688 w 380"/>
                <a:gd name="T17" fmla="*/ 957659375 h 380"/>
                <a:gd name="T18" fmla="*/ 433466875 w 380"/>
                <a:gd name="T19" fmla="*/ 957659375 h 380"/>
                <a:gd name="T20" fmla="*/ 337700938 w 380"/>
                <a:gd name="T21" fmla="*/ 937498125 h 380"/>
                <a:gd name="T22" fmla="*/ 252015625 w 380"/>
                <a:gd name="T23" fmla="*/ 902215938 h 380"/>
                <a:gd name="T24" fmla="*/ 176410938 w 380"/>
                <a:gd name="T25" fmla="*/ 851812813 h 380"/>
                <a:gd name="T26" fmla="*/ 110886875 w 380"/>
                <a:gd name="T27" fmla="*/ 786288750 h 380"/>
                <a:gd name="T28" fmla="*/ 60483750 w 380"/>
                <a:gd name="T29" fmla="*/ 708164700 h 380"/>
                <a:gd name="T30" fmla="*/ 25201563 w 380"/>
                <a:gd name="T31" fmla="*/ 622479388 h 380"/>
                <a:gd name="T32" fmla="*/ 5040313 w 380"/>
                <a:gd name="T33" fmla="*/ 526713450 h 380"/>
                <a:gd name="T34" fmla="*/ 0 w 380"/>
                <a:gd name="T35" fmla="*/ 481350638 h 380"/>
                <a:gd name="T36" fmla="*/ 10080625 w 380"/>
                <a:gd name="T37" fmla="*/ 380544388 h 380"/>
                <a:gd name="T38" fmla="*/ 40322500 w 380"/>
                <a:gd name="T39" fmla="*/ 294859075 h 380"/>
                <a:gd name="T40" fmla="*/ 85685313 w 380"/>
                <a:gd name="T41" fmla="*/ 211693125 h 380"/>
                <a:gd name="T42" fmla="*/ 141128750 w 380"/>
                <a:gd name="T43" fmla="*/ 136088438 h 380"/>
                <a:gd name="T44" fmla="*/ 211693125 w 380"/>
                <a:gd name="T45" fmla="*/ 80645000 h 380"/>
                <a:gd name="T46" fmla="*/ 292338125 w 380"/>
                <a:gd name="T47" fmla="*/ 35282188 h 380"/>
                <a:gd name="T48" fmla="*/ 383063750 w 380"/>
                <a:gd name="T49" fmla="*/ 10080625 h 380"/>
                <a:gd name="T50" fmla="*/ 478829688 w 380"/>
                <a:gd name="T51" fmla="*/ 0 h 380"/>
                <a:gd name="T52" fmla="*/ 529232813 w 380"/>
                <a:gd name="T53" fmla="*/ 0 h 380"/>
                <a:gd name="T54" fmla="*/ 619958438 w 380"/>
                <a:gd name="T55" fmla="*/ 20161250 h 380"/>
                <a:gd name="T56" fmla="*/ 705643750 w 380"/>
                <a:gd name="T57" fmla="*/ 55443438 h 380"/>
                <a:gd name="T58" fmla="*/ 786288750 w 380"/>
                <a:gd name="T59" fmla="*/ 105846563 h 380"/>
                <a:gd name="T60" fmla="*/ 846772500 w 380"/>
                <a:gd name="T61" fmla="*/ 171370625 h 380"/>
                <a:gd name="T62" fmla="*/ 902215938 w 380"/>
                <a:gd name="T63" fmla="*/ 249496263 h 380"/>
                <a:gd name="T64" fmla="*/ 937498125 w 380"/>
                <a:gd name="T65" fmla="*/ 335181575 h 380"/>
                <a:gd name="T66" fmla="*/ 957659375 w 380"/>
                <a:gd name="T67" fmla="*/ 430947513 h 3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0" h="380">
                  <a:moveTo>
                    <a:pt x="380" y="191"/>
                  </a:moveTo>
                  <a:lnTo>
                    <a:pt x="380" y="191"/>
                  </a:lnTo>
                  <a:lnTo>
                    <a:pt x="380" y="209"/>
                  </a:lnTo>
                  <a:lnTo>
                    <a:pt x="376" y="229"/>
                  </a:lnTo>
                  <a:lnTo>
                    <a:pt x="372" y="247"/>
                  </a:lnTo>
                  <a:lnTo>
                    <a:pt x="366" y="265"/>
                  </a:lnTo>
                  <a:lnTo>
                    <a:pt x="358" y="281"/>
                  </a:lnTo>
                  <a:lnTo>
                    <a:pt x="348" y="298"/>
                  </a:lnTo>
                  <a:lnTo>
                    <a:pt x="336" y="312"/>
                  </a:lnTo>
                  <a:lnTo>
                    <a:pt x="324" y="326"/>
                  </a:lnTo>
                  <a:lnTo>
                    <a:pt x="312" y="338"/>
                  </a:lnTo>
                  <a:lnTo>
                    <a:pt x="296" y="348"/>
                  </a:lnTo>
                  <a:lnTo>
                    <a:pt x="280" y="358"/>
                  </a:lnTo>
                  <a:lnTo>
                    <a:pt x="264" y="366"/>
                  </a:lnTo>
                  <a:lnTo>
                    <a:pt x="246" y="372"/>
                  </a:lnTo>
                  <a:lnTo>
                    <a:pt x="228" y="378"/>
                  </a:lnTo>
                  <a:lnTo>
                    <a:pt x="210" y="380"/>
                  </a:lnTo>
                  <a:lnTo>
                    <a:pt x="190" y="380"/>
                  </a:lnTo>
                  <a:lnTo>
                    <a:pt x="172" y="380"/>
                  </a:lnTo>
                  <a:lnTo>
                    <a:pt x="152" y="378"/>
                  </a:lnTo>
                  <a:lnTo>
                    <a:pt x="134" y="372"/>
                  </a:lnTo>
                  <a:lnTo>
                    <a:pt x="116" y="366"/>
                  </a:lnTo>
                  <a:lnTo>
                    <a:pt x="100" y="358"/>
                  </a:lnTo>
                  <a:lnTo>
                    <a:pt x="84" y="348"/>
                  </a:lnTo>
                  <a:lnTo>
                    <a:pt x="70" y="338"/>
                  </a:lnTo>
                  <a:lnTo>
                    <a:pt x="56" y="326"/>
                  </a:lnTo>
                  <a:lnTo>
                    <a:pt x="44" y="312"/>
                  </a:lnTo>
                  <a:lnTo>
                    <a:pt x="34" y="298"/>
                  </a:lnTo>
                  <a:lnTo>
                    <a:pt x="24" y="281"/>
                  </a:lnTo>
                  <a:lnTo>
                    <a:pt x="16" y="265"/>
                  </a:lnTo>
                  <a:lnTo>
                    <a:pt x="10" y="247"/>
                  </a:lnTo>
                  <a:lnTo>
                    <a:pt x="4" y="229"/>
                  </a:lnTo>
                  <a:lnTo>
                    <a:pt x="2" y="209"/>
                  </a:lnTo>
                  <a:lnTo>
                    <a:pt x="0" y="191"/>
                  </a:lnTo>
                  <a:lnTo>
                    <a:pt x="2" y="171"/>
                  </a:lnTo>
                  <a:lnTo>
                    <a:pt x="4" y="151"/>
                  </a:lnTo>
                  <a:lnTo>
                    <a:pt x="10" y="133"/>
                  </a:lnTo>
                  <a:lnTo>
                    <a:pt x="16" y="117"/>
                  </a:lnTo>
                  <a:lnTo>
                    <a:pt x="24" y="99"/>
                  </a:lnTo>
                  <a:lnTo>
                    <a:pt x="34" y="84"/>
                  </a:lnTo>
                  <a:lnTo>
                    <a:pt x="44" y="68"/>
                  </a:lnTo>
                  <a:lnTo>
                    <a:pt x="56" y="54"/>
                  </a:lnTo>
                  <a:lnTo>
                    <a:pt x="70" y="42"/>
                  </a:lnTo>
                  <a:lnTo>
                    <a:pt x="84" y="32"/>
                  </a:lnTo>
                  <a:lnTo>
                    <a:pt x="100" y="22"/>
                  </a:lnTo>
                  <a:lnTo>
                    <a:pt x="116" y="14"/>
                  </a:lnTo>
                  <a:lnTo>
                    <a:pt x="134" y="8"/>
                  </a:lnTo>
                  <a:lnTo>
                    <a:pt x="152" y="4"/>
                  </a:lnTo>
                  <a:lnTo>
                    <a:pt x="172" y="0"/>
                  </a:lnTo>
                  <a:lnTo>
                    <a:pt x="190" y="0"/>
                  </a:lnTo>
                  <a:lnTo>
                    <a:pt x="210" y="0"/>
                  </a:lnTo>
                  <a:lnTo>
                    <a:pt x="228" y="4"/>
                  </a:lnTo>
                  <a:lnTo>
                    <a:pt x="246" y="8"/>
                  </a:lnTo>
                  <a:lnTo>
                    <a:pt x="264" y="14"/>
                  </a:lnTo>
                  <a:lnTo>
                    <a:pt x="280" y="22"/>
                  </a:lnTo>
                  <a:lnTo>
                    <a:pt x="296" y="32"/>
                  </a:lnTo>
                  <a:lnTo>
                    <a:pt x="312" y="42"/>
                  </a:lnTo>
                  <a:lnTo>
                    <a:pt x="324" y="54"/>
                  </a:lnTo>
                  <a:lnTo>
                    <a:pt x="336" y="68"/>
                  </a:lnTo>
                  <a:lnTo>
                    <a:pt x="348" y="84"/>
                  </a:lnTo>
                  <a:lnTo>
                    <a:pt x="358" y="99"/>
                  </a:lnTo>
                  <a:lnTo>
                    <a:pt x="366" y="117"/>
                  </a:lnTo>
                  <a:lnTo>
                    <a:pt x="372" y="133"/>
                  </a:lnTo>
                  <a:lnTo>
                    <a:pt x="376" y="151"/>
                  </a:lnTo>
                  <a:lnTo>
                    <a:pt x="380" y="171"/>
                  </a:lnTo>
                  <a:lnTo>
                    <a:pt x="380"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0" name="Freeform 9"/>
            <p:cNvSpPr>
              <a:spLocks/>
            </p:cNvSpPr>
            <p:nvPr userDrawn="1"/>
          </p:nvSpPr>
          <p:spPr bwMode="auto">
            <a:xfrm>
              <a:off x="3927475" y="4948238"/>
              <a:ext cx="603250" cy="603250"/>
            </a:xfrm>
            <a:custGeom>
              <a:avLst/>
              <a:gdLst>
                <a:gd name="T0" fmla="*/ 957659375 w 380"/>
                <a:gd name="T1" fmla="*/ 481350638 h 380"/>
                <a:gd name="T2" fmla="*/ 947578750 w 380"/>
                <a:gd name="T3" fmla="*/ 577116575 h 380"/>
                <a:gd name="T4" fmla="*/ 922377188 w 380"/>
                <a:gd name="T5" fmla="*/ 667842200 h 380"/>
                <a:gd name="T6" fmla="*/ 877014375 w 380"/>
                <a:gd name="T7" fmla="*/ 751006563 h 380"/>
                <a:gd name="T8" fmla="*/ 816530625 w 380"/>
                <a:gd name="T9" fmla="*/ 821570938 h 380"/>
                <a:gd name="T10" fmla="*/ 745966250 w 380"/>
                <a:gd name="T11" fmla="*/ 877014375 h 380"/>
                <a:gd name="T12" fmla="*/ 665321250 w 380"/>
                <a:gd name="T13" fmla="*/ 922377188 h 380"/>
                <a:gd name="T14" fmla="*/ 574595625 w 380"/>
                <a:gd name="T15" fmla="*/ 952619063 h 380"/>
                <a:gd name="T16" fmla="*/ 478829688 w 380"/>
                <a:gd name="T17" fmla="*/ 957659375 h 380"/>
                <a:gd name="T18" fmla="*/ 433466875 w 380"/>
                <a:gd name="T19" fmla="*/ 957659375 h 380"/>
                <a:gd name="T20" fmla="*/ 337700938 w 380"/>
                <a:gd name="T21" fmla="*/ 937498125 h 380"/>
                <a:gd name="T22" fmla="*/ 252015625 w 380"/>
                <a:gd name="T23" fmla="*/ 902215938 h 380"/>
                <a:gd name="T24" fmla="*/ 176410938 w 380"/>
                <a:gd name="T25" fmla="*/ 851812813 h 380"/>
                <a:gd name="T26" fmla="*/ 110886875 w 380"/>
                <a:gd name="T27" fmla="*/ 786288750 h 380"/>
                <a:gd name="T28" fmla="*/ 60483750 w 380"/>
                <a:gd name="T29" fmla="*/ 708164700 h 380"/>
                <a:gd name="T30" fmla="*/ 25201563 w 380"/>
                <a:gd name="T31" fmla="*/ 622479388 h 380"/>
                <a:gd name="T32" fmla="*/ 5040313 w 380"/>
                <a:gd name="T33" fmla="*/ 526713450 h 380"/>
                <a:gd name="T34" fmla="*/ 0 w 380"/>
                <a:gd name="T35" fmla="*/ 481350638 h 380"/>
                <a:gd name="T36" fmla="*/ 10080625 w 380"/>
                <a:gd name="T37" fmla="*/ 380544388 h 380"/>
                <a:gd name="T38" fmla="*/ 40322500 w 380"/>
                <a:gd name="T39" fmla="*/ 294859075 h 380"/>
                <a:gd name="T40" fmla="*/ 85685313 w 380"/>
                <a:gd name="T41" fmla="*/ 211693125 h 380"/>
                <a:gd name="T42" fmla="*/ 141128750 w 380"/>
                <a:gd name="T43" fmla="*/ 136088438 h 380"/>
                <a:gd name="T44" fmla="*/ 211693125 w 380"/>
                <a:gd name="T45" fmla="*/ 80645000 h 380"/>
                <a:gd name="T46" fmla="*/ 292338125 w 380"/>
                <a:gd name="T47" fmla="*/ 35282188 h 380"/>
                <a:gd name="T48" fmla="*/ 383063750 w 380"/>
                <a:gd name="T49" fmla="*/ 10080625 h 380"/>
                <a:gd name="T50" fmla="*/ 478829688 w 380"/>
                <a:gd name="T51" fmla="*/ 0 h 380"/>
                <a:gd name="T52" fmla="*/ 529232813 w 380"/>
                <a:gd name="T53" fmla="*/ 0 h 380"/>
                <a:gd name="T54" fmla="*/ 619958438 w 380"/>
                <a:gd name="T55" fmla="*/ 20161250 h 380"/>
                <a:gd name="T56" fmla="*/ 705643750 w 380"/>
                <a:gd name="T57" fmla="*/ 55443438 h 380"/>
                <a:gd name="T58" fmla="*/ 786288750 w 380"/>
                <a:gd name="T59" fmla="*/ 105846563 h 380"/>
                <a:gd name="T60" fmla="*/ 846772500 w 380"/>
                <a:gd name="T61" fmla="*/ 171370625 h 380"/>
                <a:gd name="T62" fmla="*/ 902215938 w 380"/>
                <a:gd name="T63" fmla="*/ 249496263 h 380"/>
                <a:gd name="T64" fmla="*/ 937498125 w 380"/>
                <a:gd name="T65" fmla="*/ 335181575 h 380"/>
                <a:gd name="T66" fmla="*/ 957659375 w 380"/>
                <a:gd name="T67" fmla="*/ 430947513 h 3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0" h="380">
                  <a:moveTo>
                    <a:pt x="380" y="191"/>
                  </a:moveTo>
                  <a:lnTo>
                    <a:pt x="380" y="191"/>
                  </a:lnTo>
                  <a:lnTo>
                    <a:pt x="380" y="209"/>
                  </a:lnTo>
                  <a:lnTo>
                    <a:pt x="376" y="229"/>
                  </a:lnTo>
                  <a:lnTo>
                    <a:pt x="372" y="247"/>
                  </a:lnTo>
                  <a:lnTo>
                    <a:pt x="366" y="265"/>
                  </a:lnTo>
                  <a:lnTo>
                    <a:pt x="358" y="281"/>
                  </a:lnTo>
                  <a:lnTo>
                    <a:pt x="348" y="298"/>
                  </a:lnTo>
                  <a:lnTo>
                    <a:pt x="336" y="312"/>
                  </a:lnTo>
                  <a:lnTo>
                    <a:pt x="324" y="326"/>
                  </a:lnTo>
                  <a:lnTo>
                    <a:pt x="312" y="338"/>
                  </a:lnTo>
                  <a:lnTo>
                    <a:pt x="296" y="348"/>
                  </a:lnTo>
                  <a:lnTo>
                    <a:pt x="280" y="358"/>
                  </a:lnTo>
                  <a:lnTo>
                    <a:pt x="264" y="366"/>
                  </a:lnTo>
                  <a:lnTo>
                    <a:pt x="246" y="372"/>
                  </a:lnTo>
                  <a:lnTo>
                    <a:pt x="228" y="378"/>
                  </a:lnTo>
                  <a:lnTo>
                    <a:pt x="210" y="380"/>
                  </a:lnTo>
                  <a:lnTo>
                    <a:pt x="190" y="380"/>
                  </a:lnTo>
                  <a:lnTo>
                    <a:pt x="172" y="380"/>
                  </a:lnTo>
                  <a:lnTo>
                    <a:pt x="152" y="378"/>
                  </a:lnTo>
                  <a:lnTo>
                    <a:pt x="134" y="372"/>
                  </a:lnTo>
                  <a:lnTo>
                    <a:pt x="116" y="366"/>
                  </a:lnTo>
                  <a:lnTo>
                    <a:pt x="100" y="358"/>
                  </a:lnTo>
                  <a:lnTo>
                    <a:pt x="84" y="348"/>
                  </a:lnTo>
                  <a:lnTo>
                    <a:pt x="70" y="338"/>
                  </a:lnTo>
                  <a:lnTo>
                    <a:pt x="56" y="326"/>
                  </a:lnTo>
                  <a:lnTo>
                    <a:pt x="44" y="312"/>
                  </a:lnTo>
                  <a:lnTo>
                    <a:pt x="34" y="298"/>
                  </a:lnTo>
                  <a:lnTo>
                    <a:pt x="24" y="281"/>
                  </a:lnTo>
                  <a:lnTo>
                    <a:pt x="16" y="265"/>
                  </a:lnTo>
                  <a:lnTo>
                    <a:pt x="10" y="247"/>
                  </a:lnTo>
                  <a:lnTo>
                    <a:pt x="4" y="229"/>
                  </a:lnTo>
                  <a:lnTo>
                    <a:pt x="2" y="209"/>
                  </a:lnTo>
                  <a:lnTo>
                    <a:pt x="0" y="191"/>
                  </a:lnTo>
                  <a:lnTo>
                    <a:pt x="2" y="171"/>
                  </a:lnTo>
                  <a:lnTo>
                    <a:pt x="4" y="151"/>
                  </a:lnTo>
                  <a:lnTo>
                    <a:pt x="10" y="133"/>
                  </a:lnTo>
                  <a:lnTo>
                    <a:pt x="16" y="117"/>
                  </a:lnTo>
                  <a:lnTo>
                    <a:pt x="24" y="99"/>
                  </a:lnTo>
                  <a:lnTo>
                    <a:pt x="34" y="84"/>
                  </a:lnTo>
                  <a:lnTo>
                    <a:pt x="44" y="68"/>
                  </a:lnTo>
                  <a:lnTo>
                    <a:pt x="56" y="54"/>
                  </a:lnTo>
                  <a:lnTo>
                    <a:pt x="70" y="42"/>
                  </a:lnTo>
                  <a:lnTo>
                    <a:pt x="84" y="32"/>
                  </a:lnTo>
                  <a:lnTo>
                    <a:pt x="100" y="22"/>
                  </a:lnTo>
                  <a:lnTo>
                    <a:pt x="116" y="14"/>
                  </a:lnTo>
                  <a:lnTo>
                    <a:pt x="134" y="8"/>
                  </a:lnTo>
                  <a:lnTo>
                    <a:pt x="152" y="4"/>
                  </a:lnTo>
                  <a:lnTo>
                    <a:pt x="172" y="0"/>
                  </a:lnTo>
                  <a:lnTo>
                    <a:pt x="190" y="0"/>
                  </a:lnTo>
                  <a:lnTo>
                    <a:pt x="210" y="0"/>
                  </a:lnTo>
                  <a:lnTo>
                    <a:pt x="228" y="4"/>
                  </a:lnTo>
                  <a:lnTo>
                    <a:pt x="246" y="8"/>
                  </a:lnTo>
                  <a:lnTo>
                    <a:pt x="264" y="14"/>
                  </a:lnTo>
                  <a:lnTo>
                    <a:pt x="280" y="22"/>
                  </a:lnTo>
                  <a:lnTo>
                    <a:pt x="296" y="32"/>
                  </a:lnTo>
                  <a:lnTo>
                    <a:pt x="312" y="42"/>
                  </a:lnTo>
                  <a:lnTo>
                    <a:pt x="324" y="54"/>
                  </a:lnTo>
                  <a:lnTo>
                    <a:pt x="336" y="68"/>
                  </a:lnTo>
                  <a:lnTo>
                    <a:pt x="348" y="84"/>
                  </a:lnTo>
                  <a:lnTo>
                    <a:pt x="358" y="99"/>
                  </a:lnTo>
                  <a:lnTo>
                    <a:pt x="366" y="117"/>
                  </a:lnTo>
                  <a:lnTo>
                    <a:pt x="372" y="133"/>
                  </a:lnTo>
                  <a:lnTo>
                    <a:pt x="376" y="151"/>
                  </a:lnTo>
                  <a:lnTo>
                    <a:pt x="380" y="171"/>
                  </a:lnTo>
                  <a:lnTo>
                    <a:pt x="380" y="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1" name="Freeform 10"/>
            <p:cNvSpPr>
              <a:spLocks noEditPoints="1"/>
            </p:cNvSpPr>
            <p:nvPr userDrawn="1"/>
          </p:nvSpPr>
          <p:spPr bwMode="auto">
            <a:xfrm>
              <a:off x="3924300" y="4941888"/>
              <a:ext cx="612775" cy="615950"/>
            </a:xfrm>
            <a:custGeom>
              <a:avLst/>
              <a:gdLst>
                <a:gd name="T0" fmla="*/ 0 w 386"/>
                <a:gd name="T1" fmla="*/ 536794075 h 388"/>
                <a:gd name="T2" fmla="*/ 35282188 w 386"/>
                <a:gd name="T3" fmla="*/ 677922825 h 388"/>
                <a:gd name="T4" fmla="*/ 110886875 w 386"/>
                <a:gd name="T5" fmla="*/ 801409688 h 388"/>
                <a:gd name="T6" fmla="*/ 211693125 w 386"/>
                <a:gd name="T7" fmla="*/ 897175625 h 388"/>
                <a:gd name="T8" fmla="*/ 342741250 w 386"/>
                <a:gd name="T9" fmla="*/ 957659375 h 388"/>
                <a:gd name="T10" fmla="*/ 483870000 w 386"/>
                <a:gd name="T11" fmla="*/ 977820625 h 388"/>
                <a:gd name="T12" fmla="*/ 584676250 w 386"/>
                <a:gd name="T13" fmla="*/ 967740000 h 388"/>
                <a:gd name="T14" fmla="*/ 715724375 w 386"/>
                <a:gd name="T15" fmla="*/ 917336875 h 388"/>
                <a:gd name="T16" fmla="*/ 831651563 w 386"/>
                <a:gd name="T17" fmla="*/ 836691875 h 388"/>
                <a:gd name="T18" fmla="*/ 912296563 w 386"/>
                <a:gd name="T19" fmla="*/ 723285638 h 388"/>
                <a:gd name="T20" fmla="*/ 962699688 w 386"/>
                <a:gd name="T21" fmla="*/ 587197200 h 388"/>
                <a:gd name="T22" fmla="*/ 972780313 w 386"/>
                <a:gd name="T23" fmla="*/ 491431263 h 388"/>
                <a:gd name="T24" fmla="*/ 947578750 w 386"/>
                <a:gd name="T25" fmla="*/ 345262200 h 388"/>
                <a:gd name="T26" fmla="*/ 887095000 w 386"/>
                <a:gd name="T27" fmla="*/ 216733438 h 388"/>
                <a:gd name="T28" fmla="*/ 796369375 w 386"/>
                <a:gd name="T29" fmla="*/ 110886875 h 388"/>
                <a:gd name="T30" fmla="*/ 675401875 w 386"/>
                <a:gd name="T31" fmla="*/ 40322500 h 388"/>
                <a:gd name="T32" fmla="*/ 534273125 w 386"/>
                <a:gd name="T33" fmla="*/ 5040313 h 388"/>
                <a:gd name="T34" fmla="*/ 433466875 w 386"/>
                <a:gd name="T35" fmla="*/ 5040313 h 388"/>
                <a:gd name="T36" fmla="*/ 297378438 w 386"/>
                <a:gd name="T37" fmla="*/ 40322500 h 388"/>
                <a:gd name="T38" fmla="*/ 176410938 w 386"/>
                <a:gd name="T39" fmla="*/ 110886875 h 388"/>
                <a:gd name="T40" fmla="*/ 80645000 w 386"/>
                <a:gd name="T41" fmla="*/ 216733438 h 388"/>
                <a:gd name="T42" fmla="*/ 20161250 w 386"/>
                <a:gd name="T43" fmla="*/ 345262200 h 388"/>
                <a:gd name="T44" fmla="*/ 0 w 386"/>
                <a:gd name="T45" fmla="*/ 491431263 h 388"/>
                <a:gd name="T46" fmla="*/ 20161250 w 386"/>
                <a:gd name="T47" fmla="*/ 441028138 h 388"/>
                <a:gd name="T48" fmla="*/ 50403125 w 386"/>
                <a:gd name="T49" fmla="*/ 304939700 h 388"/>
                <a:gd name="T50" fmla="*/ 120967500 w 386"/>
                <a:gd name="T51" fmla="*/ 186491563 h 388"/>
                <a:gd name="T52" fmla="*/ 221773750 w 386"/>
                <a:gd name="T53" fmla="*/ 95765938 h 388"/>
                <a:gd name="T54" fmla="*/ 347781563 w 386"/>
                <a:gd name="T55" fmla="*/ 40322500 h 388"/>
                <a:gd name="T56" fmla="*/ 483870000 w 386"/>
                <a:gd name="T57" fmla="*/ 15120938 h 388"/>
                <a:gd name="T58" fmla="*/ 579635938 w 386"/>
                <a:gd name="T59" fmla="*/ 25201563 h 388"/>
                <a:gd name="T60" fmla="*/ 710684063 w 386"/>
                <a:gd name="T61" fmla="*/ 75604688 h 388"/>
                <a:gd name="T62" fmla="*/ 816530625 w 386"/>
                <a:gd name="T63" fmla="*/ 156249688 h 388"/>
                <a:gd name="T64" fmla="*/ 897175625 w 386"/>
                <a:gd name="T65" fmla="*/ 264617200 h 388"/>
                <a:gd name="T66" fmla="*/ 947578750 w 386"/>
                <a:gd name="T67" fmla="*/ 395665325 h 388"/>
                <a:gd name="T68" fmla="*/ 952619063 w 386"/>
                <a:gd name="T69" fmla="*/ 491431263 h 388"/>
                <a:gd name="T70" fmla="*/ 932457813 w 386"/>
                <a:gd name="T71" fmla="*/ 627519700 h 388"/>
                <a:gd name="T72" fmla="*/ 877014375 w 386"/>
                <a:gd name="T73" fmla="*/ 756046875 h 388"/>
                <a:gd name="T74" fmla="*/ 786288750 w 386"/>
                <a:gd name="T75" fmla="*/ 856853125 h 388"/>
                <a:gd name="T76" fmla="*/ 670361563 w 386"/>
                <a:gd name="T77" fmla="*/ 922377188 h 388"/>
                <a:gd name="T78" fmla="*/ 534273125 w 386"/>
                <a:gd name="T79" fmla="*/ 957659375 h 388"/>
                <a:gd name="T80" fmla="*/ 438507188 w 386"/>
                <a:gd name="T81" fmla="*/ 957659375 h 388"/>
                <a:gd name="T82" fmla="*/ 302418750 w 386"/>
                <a:gd name="T83" fmla="*/ 922377188 h 388"/>
                <a:gd name="T84" fmla="*/ 186491563 w 386"/>
                <a:gd name="T85" fmla="*/ 856853125 h 388"/>
                <a:gd name="T86" fmla="*/ 95765938 w 386"/>
                <a:gd name="T87" fmla="*/ 756046875 h 388"/>
                <a:gd name="T88" fmla="*/ 35282188 w 386"/>
                <a:gd name="T89" fmla="*/ 627519700 h 388"/>
                <a:gd name="T90" fmla="*/ 15120938 w 386"/>
                <a:gd name="T91" fmla="*/ 491431263 h 3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86" h="388">
                  <a:moveTo>
                    <a:pt x="0" y="195"/>
                  </a:moveTo>
                  <a:lnTo>
                    <a:pt x="0" y="195"/>
                  </a:lnTo>
                  <a:lnTo>
                    <a:pt x="0" y="213"/>
                  </a:lnTo>
                  <a:lnTo>
                    <a:pt x="4" y="233"/>
                  </a:lnTo>
                  <a:lnTo>
                    <a:pt x="8" y="251"/>
                  </a:lnTo>
                  <a:lnTo>
                    <a:pt x="14" y="269"/>
                  </a:lnTo>
                  <a:lnTo>
                    <a:pt x="22" y="287"/>
                  </a:lnTo>
                  <a:lnTo>
                    <a:pt x="32" y="304"/>
                  </a:lnTo>
                  <a:lnTo>
                    <a:pt x="44" y="318"/>
                  </a:lnTo>
                  <a:lnTo>
                    <a:pt x="56" y="332"/>
                  </a:lnTo>
                  <a:lnTo>
                    <a:pt x="70" y="344"/>
                  </a:lnTo>
                  <a:lnTo>
                    <a:pt x="84" y="356"/>
                  </a:lnTo>
                  <a:lnTo>
                    <a:pt x="100" y="364"/>
                  </a:lnTo>
                  <a:lnTo>
                    <a:pt x="118" y="374"/>
                  </a:lnTo>
                  <a:lnTo>
                    <a:pt x="136" y="380"/>
                  </a:lnTo>
                  <a:lnTo>
                    <a:pt x="154" y="384"/>
                  </a:lnTo>
                  <a:lnTo>
                    <a:pt x="172" y="388"/>
                  </a:lnTo>
                  <a:lnTo>
                    <a:pt x="192" y="388"/>
                  </a:lnTo>
                  <a:lnTo>
                    <a:pt x="212" y="388"/>
                  </a:lnTo>
                  <a:lnTo>
                    <a:pt x="232" y="384"/>
                  </a:lnTo>
                  <a:lnTo>
                    <a:pt x="250" y="380"/>
                  </a:lnTo>
                  <a:lnTo>
                    <a:pt x="268" y="374"/>
                  </a:lnTo>
                  <a:lnTo>
                    <a:pt x="284" y="364"/>
                  </a:lnTo>
                  <a:lnTo>
                    <a:pt x="300" y="356"/>
                  </a:lnTo>
                  <a:lnTo>
                    <a:pt x="316" y="344"/>
                  </a:lnTo>
                  <a:lnTo>
                    <a:pt x="330" y="332"/>
                  </a:lnTo>
                  <a:lnTo>
                    <a:pt x="342" y="318"/>
                  </a:lnTo>
                  <a:lnTo>
                    <a:pt x="352" y="304"/>
                  </a:lnTo>
                  <a:lnTo>
                    <a:pt x="362" y="287"/>
                  </a:lnTo>
                  <a:lnTo>
                    <a:pt x="370" y="269"/>
                  </a:lnTo>
                  <a:lnTo>
                    <a:pt x="376" y="251"/>
                  </a:lnTo>
                  <a:lnTo>
                    <a:pt x="382" y="233"/>
                  </a:lnTo>
                  <a:lnTo>
                    <a:pt x="384" y="213"/>
                  </a:lnTo>
                  <a:lnTo>
                    <a:pt x="386" y="195"/>
                  </a:lnTo>
                  <a:lnTo>
                    <a:pt x="384" y="175"/>
                  </a:lnTo>
                  <a:lnTo>
                    <a:pt x="382" y="155"/>
                  </a:lnTo>
                  <a:lnTo>
                    <a:pt x="376" y="137"/>
                  </a:lnTo>
                  <a:lnTo>
                    <a:pt x="370" y="119"/>
                  </a:lnTo>
                  <a:lnTo>
                    <a:pt x="362" y="103"/>
                  </a:lnTo>
                  <a:lnTo>
                    <a:pt x="352" y="86"/>
                  </a:lnTo>
                  <a:lnTo>
                    <a:pt x="342" y="70"/>
                  </a:lnTo>
                  <a:lnTo>
                    <a:pt x="330" y="56"/>
                  </a:lnTo>
                  <a:lnTo>
                    <a:pt x="316" y="44"/>
                  </a:lnTo>
                  <a:lnTo>
                    <a:pt x="300" y="34"/>
                  </a:lnTo>
                  <a:lnTo>
                    <a:pt x="284" y="24"/>
                  </a:lnTo>
                  <a:lnTo>
                    <a:pt x="268" y="16"/>
                  </a:lnTo>
                  <a:lnTo>
                    <a:pt x="250" y="8"/>
                  </a:lnTo>
                  <a:lnTo>
                    <a:pt x="232" y="4"/>
                  </a:lnTo>
                  <a:lnTo>
                    <a:pt x="212" y="2"/>
                  </a:lnTo>
                  <a:lnTo>
                    <a:pt x="192" y="0"/>
                  </a:lnTo>
                  <a:lnTo>
                    <a:pt x="172" y="2"/>
                  </a:lnTo>
                  <a:lnTo>
                    <a:pt x="154" y="4"/>
                  </a:lnTo>
                  <a:lnTo>
                    <a:pt x="136" y="8"/>
                  </a:lnTo>
                  <a:lnTo>
                    <a:pt x="118" y="16"/>
                  </a:lnTo>
                  <a:lnTo>
                    <a:pt x="100" y="24"/>
                  </a:lnTo>
                  <a:lnTo>
                    <a:pt x="84" y="34"/>
                  </a:lnTo>
                  <a:lnTo>
                    <a:pt x="70" y="44"/>
                  </a:lnTo>
                  <a:lnTo>
                    <a:pt x="56" y="56"/>
                  </a:lnTo>
                  <a:lnTo>
                    <a:pt x="44" y="70"/>
                  </a:lnTo>
                  <a:lnTo>
                    <a:pt x="32" y="86"/>
                  </a:lnTo>
                  <a:lnTo>
                    <a:pt x="22" y="103"/>
                  </a:lnTo>
                  <a:lnTo>
                    <a:pt x="14" y="119"/>
                  </a:lnTo>
                  <a:lnTo>
                    <a:pt x="8" y="137"/>
                  </a:lnTo>
                  <a:lnTo>
                    <a:pt x="4" y="155"/>
                  </a:lnTo>
                  <a:lnTo>
                    <a:pt x="0" y="175"/>
                  </a:lnTo>
                  <a:lnTo>
                    <a:pt x="0" y="195"/>
                  </a:lnTo>
                  <a:close/>
                  <a:moveTo>
                    <a:pt x="6" y="195"/>
                  </a:moveTo>
                  <a:lnTo>
                    <a:pt x="6" y="195"/>
                  </a:lnTo>
                  <a:lnTo>
                    <a:pt x="8" y="175"/>
                  </a:lnTo>
                  <a:lnTo>
                    <a:pt x="10" y="157"/>
                  </a:lnTo>
                  <a:lnTo>
                    <a:pt x="14" y="139"/>
                  </a:lnTo>
                  <a:lnTo>
                    <a:pt x="20" y="121"/>
                  </a:lnTo>
                  <a:lnTo>
                    <a:pt x="28" y="105"/>
                  </a:lnTo>
                  <a:lnTo>
                    <a:pt x="38" y="90"/>
                  </a:lnTo>
                  <a:lnTo>
                    <a:pt x="48" y="74"/>
                  </a:lnTo>
                  <a:lnTo>
                    <a:pt x="60" y="62"/>
                  </a:lnTo>
                  <a:lnTo>
                    <a:pt x="74" y="50"/>
                  </a:lnTo>
                  <a:lnTo>
                    <a:pt x="88" y="38"/>
                  </a:lnTo>
                  <a:lnTo>
                    <a:pt x="104" y="30"/>
                  </a:lnTo>
                  <a:lnTo>
                    <a:pt x="120" y="22"/>
                  </a:lnTo>
                  <a:lnTo>
                    <a:pt x="138" y="16"/>
                  </a:lnTo>
                  <a:lnTo>
                    <a:pt x="154" y="10"/>
                  </a:lnTo>
                  <a:lnTo>
                    <a:pt x="174" y="8"/>
                  </a:lnTo>
                  <a:lnTo>
                    <a:pt x="192" y="6"/>
                  </a:lnTo>
                  <a:lnTo>
                    <a:pt x="212" y="8"/>
                  </a:lnTo>
                  <a:lnTo>
                    <a:pt x="230" y="10"/>
                  </a:lnTo>
                  <a:lnTo>
                    <a:pt x="248" y="16"/>
                  </a:lnTo>
                  <a:lnTo>
                    <a:pt x="266" y="22"/>
                  </a:lnTo>
                  <a:lnTo>
                    <a:pt x="282" y="30"/>
                  </a:lnTo>
                  <a:lnTo>
                    <a:pt x="296" y="38"/>
                  </a:lnTo>
                  <a:lnTo>
                    <a:pt x="312" y="50"/>
                  </a:lnTo>
                  <a:lnTo>
                    <a:pt x="324" y="62"/>
                  </a:lnTo>
                  <a:lnTo>
                    <a:pt x="336" y="74"/>
                  </a:lnTo>
                  <a:lnTo>
                    <a:pt x="348" y="90"/>
                  </a:lnTo>
                  <a:lnTo>
                    <a:pt x="356" y="105"/>
                  </a:lnTo>
                  <a:lnTo>
                    <a:pt x="364" y="121"/>
                  </a:lnTo>
                  <a:lnTo>
                    <a:pt x="370" y="139"/>
                  </a:lnTo>
                  <a:lnTo>
                    <a:pt x="376" y="157"/>
                  </a:lnTo>
                  <a:lnTo>
                    <a:pt x="378" y="175"/>
                  </a:lnTo>
                  <a:lnTo>
                    <a:pt x="378" y="195"/>
                  </a:lnTo>
                  <a:lnTo>
                    <a:pt x="378" y="213"/>
                  </a:lnTo>
                  <a:lnTo>
                    <a:pt x="376" y="231"/>
                  </a:lnTo>
                  <a:lnTo>
                    <a:pt x="370" y="249"/>
                  </a:lnTo>
                  <a:lnTo>
                    <a:pt x="364" y="267"/>
                  </a:lnTo>
                  <a:lnTo>
                    <a:pt x="356" y="283"/>
                  </a:lnTo>
                  <a:lnTo>
                    <a:pt x="348" y="300"/>
                  </a:lnTo>
                  <a:lnTo>
                    <a:pt x="336" y="314"/>
                  </a:lnTo>
                  <a:lnTo>
                    <a:pt x="324" y="326"/>
                  </a:lnTo>
                  <a:lnTo>
                    <a:pt x="312" y="340"/>
                  </a:lnTo>
                  <a:lnTo>
                    <a:pt x="296" y="350"/>
                  </a:lnTo>
                  <a:lnTo>
                    <a:pt x="282" y="360"/>
                  </a:lnTo>
                  <a:lnTo>
                    <a:pt x="266" y="366"/>
                  </a:lnTo>
                  <a:lnTo>
                    <a:pt x="248" y="374"/>
                  </a:lnTo>
                  <a:lnTo>
                    <a:pt x="230" y="378"/>
                  </a:lnTo>
                  <a:lnTo>
                    <a:pt x="212" y="380"/>
                  </a:lnTo>
                  <a:lnTo>
                    <a:pt x="192" y="382"/>
                  </a:lnTo>
                  <a:lnTo>
                    <a:pt x="174" y="380"/>
                  </a:lnTo>
                  <a:lnTo>
                    <a:pt x="154" y="378"/>
                  </a:lnTo>
                  <a:lnTo>
                    <a:pt x="138" y="374"/>
                  </a:lnTo>
                  <a:lnTo>
                    <a:pt x="120" y="366"/>
                  </a:lnTo>
                  <a:lnTo>
                    <a:pt x="104" y="360"/>
                  </a:lnTo>
                  <a:lnTo>
                    <a:pt x="88" y="350"/>
                  </a:lnTo>
                  <a:lnTo>
                    <a:pt x="74" y="340"/>
                  </a:lnTo>
                  <a:lnTo>
                    <a:pt x="60" y="326"/>
                  </a:lnTo>
                  <a:lnTo>
                    <a:pt x="48" y="314"/>
                  </a:lnTo>
                  <a:lnTo>
                    <a:pt x="38" y="300"/>
                  </a:lnTo>
                  <a:lnTo>
                    <a:pt x="28" y="283"/>
                  </a:lnTo>
                  <a:lnTo>
                    <a:pt x="20" y="267"/>
                  </a:lnTo>
                  <a:lnTo>
                    <a:pt x="14" y="249"/>
                  </a:lnTo>
                  <a:lnTo>
                    <a:pt x="10" y="231"/>
                  </a:lnTo>
                  <a:lnTo>
                    <a:pt x="8" y="213"/>
                  </a:lnTo>
                  <a:lnTo>
                    <a:pt x="6" y="195"/>
                  </a:lnTo>
                  <a:close/>
                </a:path>
              </a:pathLst>
            </a:custGeom>
            <a:solidFill>
              <a:srgbClr val="004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2" name="Freeform 11"/>
            <p:cNvSpPr>
              <a:spLocks/>
            </p:cNvSpPr>
            <p:nvPr userDrawn="1"/>
          </p:nvSpPr>
          <p:spPr bwMode="auto">
            <a:xfrm>
              <a:off x="3924300" y="4941888"/>
              <a:ext cx="612775" cy="615950"/>
            </a:xfrm>
            <a:custGeom>
              <a:avLst/>
              <a:gdLst>
                <a:gd name="T0" fmla="*/ 0 w 386"/>
                <a:gd name="T1" fmla="*/ 491431263 h 388"/>
                <a:gd name="T2" fmla="*/ 10080625 w 386"/>
                <a:gd name="T3" fmla="*/ 587197200 h 388"/>
                <a:gd name="T4" fmla="*/ 35282188 w 386"/>
                <a:gd name="T5" fmla="*/ 677922825 h 388"/>
                <a:gd name="T6" fmla="*/ 80645000 w 386"/>
                <a:gd name="T7" fmla="*/ 766127500 h 388"/>
                <a:gd name="T8" fmla="*/ 141128750 w 386"/>
                <a:gd name="T9" fmla="*/ 836691875 h 388"/>
                <a:gd name="T10" fmla="*/ 211693125 w 386"/>
                <a:gd name="T11" fmla="*/ 897175625 h 388"/>
                <a:gd name="T12" fmla="*/ 297378438 w 386"/>
                <a:gd name="T13" fmla="*/ 942538438 h 388"/>
                <a:gd name="T14" fmla="*/ 388104063 w 386"/>
                <a:gd name="T15" fmla="*/ 967740000 h 388"/>
                <a:gd name="T16" fmla="*/ 483870000 w 386"/>
                <a:gd name="T17" fmla="*/ 977820625 h 388"/>
                <a:gd name="T18" fmla="*/ 534273125 w 386"/>
                <a:gd name="T19" fmla="*/ 977820625 h 388"/>
                <a:gd name="T20" fmla="*/ 630039063 w 386"/>
                <a:gd name="T21" fmla="*/ 957659375 h 388"/>
                <a:gd name="T22" fmla="*/ 715724375 w 386"/>
                <a:gd name="T23" fmla="*/ 917336875 h 388"/>
                <a:gd name="T24" fmla="*/ 796369375 w 386"/>
                <a:gd name="T25" fmla="*/ 866933750 h 388"/>
                <a:gd name="T26" fmla="*/ 861893438 w 386"/>
                <a:gd name="T27" fmla="*/ 801409688 h 388"/>
                <a:gd name="T28" fmla="*/ 912296563 w 386"/>
                <a:gd name="T29" fmla="*/ 723285638 h 388"/>
                <a:gd name="T30" fmla="*/ 947578750 w 386"/>
                <a:gd name="T31" fmla="*/ 632560013 h 388"/>
                <a:gd name="T32" fmla="*/ 967740000 w 386"/>
                <a:gd name="T33" fmla="*/ 536794075 h 388"/>
                <a:gd name="T34" fmla="*/ 972780313 w 386"/>
                <a:gd name="T35" fmla="*/ 491431263 h 388"/>
                <a:gd name="T36" fmla="*/ 962699688 w 386"/>
                <a:gd name="T37" fmla="*/ 390625013 h 388"/>
                <a:gd name="T38" fmla="*/ 932457813 w 386"/>
                <a:gd name="T39" fmla="*/ 299899388 h 388"/>
                <a:gd name="T40" fmla="*/ 887095000 w 386"/>
                <a:gd name="T41" fmla="*/ 216733438 h 388"/>
                <a:gd name="T42" fmla="*/ 831651563 w 386"/>
                <a:gd name="T43" fmla="*/ 141128750 h 388"/>
                <a:gd name="T44" fmla="*/ 756046875 w 386"/>
                <a:gd name="T45" fmla="*/ 85685313 h 388"/>
                <a:gd name="T46" fmla="*/ 675401875 w 386"/>
                <a:gd name="T47" fmla="*/ 40322500 h 388"/>
                <a:gd name="T48" fmla="*/ 584676250 w 386"/>
                <a:gd name="T49" fmla="*/ 10080625 h 388"/>
                <a:gd name="T50" fmla="*/ 483870000 w 386"/>
                <a:gd name="T51" fmla="*/ 0 h 388"/>
                <a:gd name="T52" fmla="*/ 433466875 w 386"/>
                <a:gd name="T53" fmla="*/ 5040313 h 388"/>
                <a:gd name="T54" fmla="*/ 342741250 w 386"/>
                <a:gd name="T55" fmla="*/ 20161250 h 388"/>
                <a:gd name="T56" fmla="*/ 252015625 w 386"/>
                <a:gd name="T57" fmla="*/ 60483750 h 388"/>
                <a:gd name="T58" fmla="*/ 176410938 w 386"/>
                <a:gd name="T59" fmla="*/ 110886875 h 388"/>
                <a:gd name="T60" fmla="*/ 110886875 w 386"/>
                <a:gd name="T61" fmla="*/ 176410938 h 388"/>
                <a:gd name="T62" fmla="*/ 55443438 w 386"/>
                <a:gd name="T63" fmla="*/ 259576888 h 388"/>
                <a:gd name="T64" fmla="*/ 20161250 w 386"/>
                <a:gd name="T65" fmla="*/ 345262200 h 388"/>
                <a:gd name="T66" fmla="*/ 0 w 386"/>
                <a:gd name="T67" fmla="*/ 441028138 h 3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6" h="388">
                  <a:moveTo>
                    <a:pt x="0" y="195"/>
                  </a:moveTo>
                  <a:lnTo>
                    <a:pt x="0" y="195"/>
                  </a:lnTo>
                  <a:lnTo>
                    <a:pt x="0" y="213"/>
                  </a:lnTo>
                  <a:lnTo>
                    <a:pt x="4" y="233"/>
                  </a:lnTo>
                  <a:lnTo>
                    <a:pt x="8" y="251"/>
                  </a:lnTo>
                  <a:lnTo>
                    <a:pt x="14" y="269"/>
                  </a:lnTo>
                  <a:lnTo>
                    <a:pt x="22" y="287"/>
                  </a:lnTo>
                  <a:lnTo>
                    <a:pt x="32" y="304"/>
                  </a:lnTo>
                  <a:lnTo>
                    <a:pt x="44" y="318"/>
                  </a:lnTo>
                  <a:lnTo>
                    <a:pt x="56" y="332"/>
                  </a:lnTo>
                  <a:lnTo>
                    <a:pt x="70" y="344"/>
                  </a:lnTo>
                  <a:lnTo>
                    <a:pt x="84" y="356"/>
                  </a:lnTo>
                  <a:lnTo>
                    <a:pt x="100" y="364"/>
                  </a:lnTo>
                  <a:lnTo>
                    <a:pt x="118" y="374"/>
                  </a:lnTo>
                  <a:lnTo>
                    <a:pt x="136" y="380"/>
                  </a:lnTo>
                  <a:lnTo>
                    <a:pt x="154" y="384"/>
                  </a:lnTo>
                  <a:lnTo>
                    <a:pt x="172" y="388"/>
                  </a:lnTo>
                  <a:lnTo>
                    <a:pt x="192" y="388"/>
                  </a:lnTo>
                  <a:lnTo>
                    <a:pt x="212" y="388"/>
                  </a:lnTo>
                  <a:lnTo>
                    <a:pt x="232" y="384"/>
                  </a:lnTo>
                  <a:lnTo>
                    <a:pt x="250" y="380"/>
                  </a:lnTo>
                  <a:lnTo>
                    <a:pt x="268" y="374"/>
                  </a:lnTo>
                  <a:lnTo>
                    <a:pt x="284" y="364"/>
                  </a:lnTo>
                  <a:lnTo>
                    <a:pt x="300" y="356"/>
                  </a:lnTo>
                  <a:lnTo>
                    <a:pt x="316" y="344"/>
                  </a:lnTo>
                  <a:lnTo>
                    <a:pt x="330" y="332"/>
                  </a:lnTo>
                  <a:lnTo>
                    <a:pt x="342" y="318"/>
                  </a:lnTo>
                  <a:lnTo>
                    <a:pt x="352" y="304"/>
                  </a:lnTo>
                  <a:lnTo>
                    <a:pt x="362" y="287"/>
                  </a:lnTo>
                  <a:lnTo>
                    <a:pt x="370" y="269"/>
                  </a:lnTo>
                  <a:lnTo>
                    <a:pt x="376" y="251"/>
                  </a:lnTo>
                  <a:lnTo>
                    <a:pt x="382" y="233"/>
                  </a:lnTo>
                  <a:lnTo>
                    <a:pt x="384" y="213"/>
                  </a:lnTo>
                  <a:lnTo>
                    <a:pt x="386" y="195"/>
                  </a:lnTo>
                  <a:lnTo>
                    <a:pt x="384" y="175"/>
                  </a:lnTo>
                  <a:lnTo>
                    <a:pt x="382" y="155"/>
                  </a:lnTo>
                  <a:lnTo>
                    <a:pt x="376" y="137"/>
                  </a:lnTo>
                  <a:lnTo>
                    <a:pt x="370" y="119"/>
                  </a:lnTo>
                  <a:lnTo>
                    <a:pt x="362" y="103"/>
                  </a:lnTo>
                  <a:lnTo>
                    <a:pt x="352" y="86"/>
                  </a:lnTo>
                  <a:lnTo>
                    <a:pt x="342" y="70"/>
                  </a:lnTo>
                  <a:lnTo>
                    <a:pt x="330" y="56"/>
                  </a:lnTo>
                  <a:lnTo>
                    <a:pt x="316" y="44"/>
                  </a:lnTo>
                  <a:lnTo>
                    <a:pt x="300" y="34"/>
                  </a:lnTo>
                  <a:lnTo>
                    <a:pt x="284" y="24"/>
                  </a:lnTo>
                  <a:lnTo>
                    <a:pt x="268" y="16"/>
                  </a:lnTo>
                  <a:lnTo>
                    <a:pt x="250" y="8"/>
                  </a:lnTo>
                  <a:lnTo>
                    <a:pt x="232" y="4"/>
                  </a:lnTo>
                  <a:lnTo>
                    <a:pt x="212" y="2"/>
                  </a:lnTo>
                  <a:lnTo>
                    <a:pt x="192" y="0"/>
                  </a:lnTo>
                  <a:lnTo>
                    <a:pt x="172" y="2"/>
                  </a:lnTo>
                  <a:lnTo>
                    <a:pt x="154" y="4"/>
                  </a:lnTo>
                  <a:lnTo>
                    <a:pt x="136" y="8"/>
                  </a:lnTo>
                  <a:lnTo>
                    <a:pt x="118" y="16"/>
                  </a:lnTo>
                  <a:lnTo>
                    <a:pt x="100" y="24"/>
                  </a:lnTo>
                  <a:lnTo>
                    <a:pt x="84" y="34"/>
                  </a:lnTo>
                  <a:lnTo>
                    <a:pt x="70" y="44"/>
                  </a:lnTo>
                  <a:lnTo>
                    <a:pt x="56" y="56"/>
                  </a:lnTo>
                  <a:lnTo>
                    <a:pt x="44" y="70"/>
                  </a:lnTo>
                  <a:lnTo>
                    <a:pt x="32" y="86"/>
                  </a:lnTo>
                  <a:lnTo>
                    <a:pt x="22" y="103"/>
                  </a:lnTo>
                  <a:lnTo>
                    <a:pt x="14" y="119"/>
                  </a:lnTo>
                  <a:lnTo>
                    <a:pt x="8" y="137"/>
                  </a:lnTo>
                  <a:lnTo>
                    <a:pt x="4" y="155"/>
                  </a:lnTo>
                  <a:lnTo>
                    <a:pt x="0" y="175"/>
                  </a:lnTo>
                  <a:lnTo>
                    <a:pt x="0" y="1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3" name="Freeform 12"/>
            <p:cNvSpPr>
              <a:spLocks/>
            </p:cNvSpPr>
            <p:nvPr userDrawn="1"/>
          </p:nvSpPr>
          <p:spPr bwMode="auto">
            <a:xfrm>
              <a:off x="3933825" y="4951413"/>
              <a:ext cx="590550" cy="596900"/>
            </a:xfrm>
            <a:custGeom>
              <a:avLst/>
              <a:gdLst>
                <a:gd name="T0" fmla="*/ 0 w 372"/>
                <a:gd name="T1" fmla="*/ 476310325 h 376"/>
                <a:gd name="T2" fmla="*/ 10080625 w 372"/>
                <a:gd name="T3" fmla="*/ 380544388 h 376"/>
                <a:gd name="T4" fmla="*/ 35282188 w 372"/>
                <a:gd name="T5" fmla="*/ 289818763 h 376"/>
                <a:gd name="T6" fmla="*/ 80645000 w 372"/>
                <a:gd name="T7" fmla="*/ 211693125 h 376"/>
                <a:gd name="T8" fmla="*/ 136088438 w 372"/>
                <a:gd name="T9" fmla="*/ 141128750 h 376"/>
                <a:gd name="T10" fmla="*/ 206652813 w 372"/>
                <a:gd name="T11" fmla="*/ 80645000 h 376"/>
                <a:gd name="T12" fmla="*/ 287297813 w 372"/>
                <a:gd name="T13" fmla="*/ 40322500 h 376"/>
                <a:gd name="T14" fmla="*/ 372983125 w 372"/>
                <a:gd name="T15" fmla="*/ 10080625 h 376"/>
                <a:gd name="T16" fmla="*/ 468749063 w 372"/>
                <a:gd name="T17" fmla="*/ 0 h 376"/>
                <a:gd name="T18" fmla="*/ 519152188 w 372"/>
                <a:gd name="T19" fmla="*/ 5040313 h 376"/>
                <a:gd name="T20" fmla="*/ 609877813 w 372"/>
                <a:gd name="T21" fmla="*/ 25201563 h 376"/>
                <a:gd name="T22" fmla="*/ 695563125 w 372"/>
                <a:gd name="T23" fmla="*/ 60483750 h 376"/>
                <a:gd name="T24" fmla="*/ 771167813 w 372"/>
                <a:gd name="T25" fmla="*/ 110886875 h 376"/>
                <a:gd name="T26" fmla="*/ 831651563 w 372"/>
                <a:gd name="T27" fmla="*/ 171370625 h 376"/>
                <a:gd name="T28" fmla="*/ 882054688 w 372"/>
                <a:gd name="T29" fmla="*/ 249496263 h 376"/>
                <a:gd name="T30" fmla="*/ 917336875 w 372"/>
                <a:gd name="T31" fmla="*/ 335181575 h 376"/>
                <a:gd name="T32" fmla="*/ 937498125 w 372"/>
                <a:gd name="T33" fmla="*/ 425907200 h 376"/>
                <a:gd name="T34" fmla="*/ 937498125 w 372"/>
                <a:gd name="T35" fmla="*/ 476310325 h 376"/>
                <a:gd name="T36" fmla="*/ 932457813 w 372"/>
                <a:gd name="T37" fmla="*/ 567035950 h 376"/>
                <a:gd name="T38" fmla="*/ 902215938 w 372"/>
                <a:gd name="T39" fmla="*/ 657761575 h 376"/>
                <a:gd name="T40" fmla="*/ 861893438 w 372"/>
                <a:gd name="T41" fmla="*/ 740925938 h 376"/>
                <a:gd name="T42" fmla="*/ 801409688 w 372"/>
                <a:gd name="T43" fmla="*/ 806450000 h 376"/>
                <a:gd name="T44" fmla="*/ 730845313 w 372"/>
                <a:gd name="T45" fmla="*/ 866933750 h 376"/>
                <a:gd name="T46" fmla="*/ 655240625 w 372"/>
                <a:gd name="T47" fmla="*/ 907256250 h 376"/>
                <a:gd name="T48" fmla="*/ 564515000 w 372"/>
                <a:gd name="T49" fmla="*/ 937498125 h 376"/>
                <a:gd name="T50" fmla="*/ 468749063 w 372"/>
                <a:gd name="T51" fmla="*/ 947578750 h 376"/>
                <a:gd name="T52" fmla="*/ 423386250 w 372"/>
                <a:gd name="T53" fmla="*/ 942538438 h 376"/>
                <a:gd name="T54" fmla="*/ 332660625 w 372"/>
                <a:gd name="T55" fmla="*/ 927417500 h 376"/>
                <a:gd name="T56" fmla="*/ 246975313 w 372"/>
                <a:gd name="T57" fmla="*/ 892135313 h 376"/>
                <a:gd name="T58" fmla="*/ 171370625 w 372"/>
                <a:gd name="T59" fmla="*/ 841732188 h 376"/>
                <a:gd name="T60" fmla="*/ 105846563 w 372"/>
                <a:gd name="T61" fmla="*/ 776208125 h 376"/>
                <a:gd name="T62" fmla="*/ 55443438 w 372"/>
                <a:gd name="T63" fmla="*/ 698084075 h 376"/>
                <a:gd name="T64" fmla="*/ 20161250 w 372"/>
                <a:gd name="T65" fmla="*/ 612398763 h 376"/>
                <a:gd name="T66" fmla="*/ 5040313 w 372"/>
                <a:gd name="T67" fmla="*/ 521673138 h 376"/>
                <a:gd name="T68" fmla="*/ 0 w 372"/>
                <a:gd name="T69" fmla="*/ 476310325 h 3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2" h="376">
                  <a:moveTo>
                    <a:pt x="0" y="189"/>
                  </a:moveTo>
                  <a:lnTo>
                    <a:pt x="0" y="189"/>
                  </a:lnTo>
                  <a:lnTo>
                    <a:pt x="2" y="169"/>
                  </a:lnTo>
                  <a:lnTo>
                    <a:pt x="4" y="151"/>
                  </a:lnTo>
                  <a:lnTo>
                    <a:pt x="8" y="133"/>
                  </a:lnTo>
                  <a:lnTo>
                    <a:pt x="14" y="115"/>
                  </a:lnTo>
                  <a:lnTo>
                    <a:pt x="22" y="99"/>
                  </a:lnTo>
                  <a:lnTo>
                    <a:pt x="32" y="84"/>
                  </a:lnTo>
                  <a:lnTo>
                    <a:pt x="42" y="68"/>
                  </a:lnTo>
                  <a:lnTo>
                    <a:pt x="54" y="56"/>
                  </a:lnTo>
                  <a:lnTo>
                    <a:pt x="68" y="44"/>
                  </a:lnTo>
                  <a:lnTo>
                    <a:pt x="82" y="32"/>
                  </a:lnTo>
                  <a:lnTo>
                    <a:pt x="98" y="24"/>
                  </a:lnTo>
                  <a:lnTo>
                    <a:pt x="114" y="16"/>
                  </a:lnTo>
                  <a:lnTo>
                    <a:pt x="132" y="10"/>
                  </a:lnTo>
                  <a:lnTo>
                    <a:pt x="148" y="4"/>
                  </a:lnTo>
                  <a:lnTo>
                    <a:pt x="168" y="2"/>
                  </a:lnTo>
                  <a:lnTo>
                    <a:pt x="186" y="0"/>
                  </a:lnTo>
                  <a:lnTo>
                    <a:pt x="206" y="2"/>
                  </a:lnTo>
                  <a:lnTo>
                    <a:pt x="224" y="4"/>
                  </a:lnTo>
                  <a:lnTo>
                    <a:pt x="242" y="10"/>
                  </a:lnTo>
                  <a:lnTo>
                    <a:pt x="260" y="16"/>
                  </a:lnTo>
                  <a:lnTo>
                    <a:pt x="276" y="24"/>
                  </a:lnTo>
                  <a:lnTo>
                    <a:pt x="290" y="32"/>
                  </a:lnTo>
                  <a:lnTo>
                    <a:pt x="306" y="44"/>
                  </a:lnTo>
                  <a:lnTo>
                    <a:pt x="318" y="56"/>
                  </a:lnTo>
                  <a:lnTo>
                    <a:pt x="330" y="68"/>
                  </a:lnTo>
                  <a:lnTo>
                    <a:pt x="342" y="84"/>
                  </a:lnTo>
                  <a:lnTo>
                    <a:pt x="350" y="99"/>
                  </a:lnTo>
                  <a:lnTo>
                    <a:pt x="358" y="115"/>
                  </a:lnTo>
                  <a:lnTo>
                    <a:pt x="364" y="133"/>
                  </a:lnTo>
                  <a:lnTo>
                    <a:pt x="370" y="151"/>
                  </a:lnTo>
                  <a:lnTo>
                    <a:pt x="372" y="169"/>
                  </a:lnTo>
                  <a:lnTo>
                    <a:pt x="372" y="189"/>
                  </a:lnTo>
                  <a:lnTo>
                    <a:pt x="372" y="207"/>
                  </a:lnTo>
                  <a:lnTo>
                    <a:pt x="370" y="225"/>
                  </a:lnTo>
                  <a:lnTo>
                    <a:pt x="364" y="243"/>
                  </a:lnTo>
                  <a:lnTo>
                    <a:pt x="358" y="261"/>
                  </a:lnTo>
                  <a:lnTo>
                    <a:pt x="350" y="277"/>
                  </a:lnTo>
                  <a:lnTo>
                    <a:pt x="342" y="294"/>
                  </a:lnTo>
                  <a:lnTo>
                    <a:pt x="330" y="308"/>
                  </a:lnTo>
                  <a:lnTo>
                    <a:pt x="318" y="320"/>
                  </a:lnTo>
                  <a:lnTo>
                    <a:pt x="306" y="334"/>
                  </a:lnTo>
                  <a:lnTo>
                    <a:pt x="290" y="344"/>
                  </a:lnTo>
                  <a:lnTo>
                    <a:pt x="276" y="354"/>
                  </a:lnTo>
                  <a:lnTo>
                    <a:pt x="260" y="360"/>
                  </a:lnTo>
                  <a:lnTo>
                    <a:pt x="242" y="368"/>
                  </a:lnTo>
                  <a:lnTo>
                    <a:pt x="224" y="372"/>
                  </a:lnTo>
                  <a:lnTo>
                    <a:pt x="206" y="374"/>
                  </a:lnTo>
                  <a:lnTo>
                    <a:pt x="186" y="376"/>
                  </a:lnTo>
                  <a:lnTo>
                    <a:pt x="168" y="374"/>
                  </a:lnTo>
                  <a:lnTo>
                    <a:pt x="148" y="372"/>
                  </a:lnTo>
                  <a:lnTo>
                    <a:pt x="132" y="368"/>
                  </a:lnTo>
                  <a:lnTo>
                    <a:pt x="114" y="360"/>
                  </a:lnTo>
                  <a:lnTo>
                    <a:pt x="98" y="354"/>
                  </a:lnTo>
                  <a:lnTo>
                    <a:pt x="82" y="344"/>
                  </a:lnTo>
                  <a:lnTo>
                    <a:pt x="68" y="334"/>
                  </a:lnTo>
                  <a:lnTo>
                    <a:pt x="54" y="320"/>
                  </a:lnTo>
                  <a:lnTo>
                    <a:pt x="42" y="308"/>
                  </a:lnTo>
                  <a:lnTo>
                    <a:pt x="32" y="294"/>
                  </a:lnTo>
                  <a:lnTo>
                    <a:pt x="22" y="277"/>
                  </a:lnTo>
                  <a:lnTo>
                    <a:pt x="14" y="261"/>
                  </a:lnTo>
                  <a:lnTo>
                    <a:pt x="8" y="243"/>
                  </a:lnTo>
                  <a:lnTo>
                    <a:pt x="4" y="225"/>
                  </a:lnTo>
                  <a:lnTo>
                    <a:pt x="2" y="207"/>
                  </a:lnTo>
                  <a:lnTo>
                    <a:pt x="0" y="1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4" name="Freeform 13"/>
            <p:cNvSpPr>
              <a:spLocks noEditPoints="1"/>
            </p:cNvSpPr>
            <p:nvPr userDrawn="1"/>
          </p:nvSpPr>
          <p:spPr bwMode="auto">
            <a:xfrm>
              <a:off x="4003675" y="5021263"/>
              <a:ext cx="454025" cy="457200"/>
            </a:xfrm>
            <a:custGeom>
              <a:avLst/>
              <a:gdLst>
                <a:gd name="T0" fmla="*/ 292338125 w 286"/>
                <a:gd name="T1" fmla="*/ 128528763 h 288"/>
                <a:gd name="T2" fmla="*/ 544353750 w 286"/>
                <a:gd name="T3" fmla="*/ 110886875 h 288"/>
                <a:gd name="T4" fmla="*/ 201612500 w 286"/>
                <a:gd name="T5" fmla="*/ 100806250 h 288"/>
                <a:gd name="T6" fmla="*/ 206652813 w 286"/>
                <a:gd name="T7" fmla="*/ 80645000 h 288"/>
                <a:gd name="T8" fmla="*/ 544353750 w 286"/>
                <a:gd name="T9" fmla="*/ 80645000 h 288"/>
                <a:gd name="T10" fmla="*/ 423386250 w 286"/>
                <a:gd name="T11" fmla="*/ 30241875 h 288"/>
                <a:gd name="T12" fmla="*/ 151209375 w 286"/>
                <a:gd name="T13" fmla="*/ 65524063 h 288"/>
                <a:gd name="T14" fmla="*/ 383063750 w 286"/>
                <a:gd name="T15" fmla="*/ 0 h 288"/>
                <a:gd name="T16" fmla="*/ 584676250 w 286"/>
                <a:gd name="T17" fmla="*/ 85685313 h 288"/>
                <a:gd name="T18" fmla="*/ 665321250 w 286"/>
                <a:gd name="T19" fmla="*/ 173891575 h 288"/>
                <a:gd name="T20" fmla="*/ 705643750 w 286"/>
                <a:gd name="T21" fmla="*/ 249496263 h 288"/>
                <a:gd name="T22" fmla="*/ 710684063 w 286"/>
                <a:gd name="T23" fmla="*/ 304939700 h 288"/>
                <a:gd name="T24" fmla="*/ 685482500 w 286"/>
                <a:gd name="T25" fmla="*/ 395665325 h 288"/>
                <a:gd name="T26" fmla="*/ 408265313 w 286"/>
                <a:gd name="T27" fmla="*/ 486390950 h 288"/>
                <a:gd name="T28" fmla="*/ 488910313 w 286"/>
                <a:gd name="T29" fmla="*/ 521673138 h 288"/>
                <a:gd name="T30" fmla="*/ 705643750 w 286"/>
                <a:gd name="T31" fmla="*/ 471270013 h 288"/>
                <a:gd name="T32" fmla="*/ 403225000 w 286"/>
                <a:gd name="T33" fmla="*/ 551915013 h 288"/>
                <a:gd name="T34" fmla="*/ 292338125 w 286"/>
                <a:gd name="T35" fmla="*/ 572076263 h 288"/>
                <a:gd name="T36" fmla="*/ 675401875 w 286"/>
                <a:gd name="T37" fmla="*/ 541834388 h 288"/>
                <a:gd name="T38" fmla="*/ 453628125 w 286"/>
                <a:gd name="T39" fmla="*/ 614918125 h 288"/>
                <a:gd name="T40" fmla="*/ 156249688 w 286"/>
                <a:gd name="T41" fmla="*/ 556955325 h 288"/>
                <a:gd name="T42" fmla="*/ 317539688 w 286"/>
                <a:gd name="T43" fmla="*/ 640119688 h 288"/>
                <a:gd name="T44" fmla="*/ 604837500 w 286"/>
                <a:gd name="T45" fmla="*/ 630039063 h 288"/>
                <a:gd name="T46" fmla="*/ 201612500 w 286"/>
                <a:gd name="T47" fmla="*/ 640119688 h 288"/>
                <a:gd name="T48" fmla="*/ 241935000 w 286"/>
                <a:gd name="T49" fmla="*/ 675401875 h 288"/>
                <a:gd name="T50" fmla="*/ 498990938 w 286"/>
                <a:gd name="T51" fmla="*/ 690522813 h 288"/>
                <a:gd name="T52" fmla="*/ 337700938 w 286"/>
                <a:gd name="T53" fmla="*/ 725805000 h 288"/>
                <a:gd name="T54" fmla="*/ 126007813 w 286"/>
                <a:gd name="T55" fmla="*/ 640119688 h 288"/>
                <a:gd name="T56" fmla="*/ 45362813 w 286"/>
                <a:gd name="T57" fmla="*/ 541834388 h 288"/>
                <a:gd name="T58" fmla="*/ 25201563 w 286"/>
                <a:gd name="T59" fmla="*/ 481350638 h 288"/>
                <a:gd name="T60" fmla="*/ 10080625 w 286"/>
                <a:gd name="T61" fmla="*/ 400705638 h 288"/>
                <a:gd name="T62" fmla="*/ 20161250 w 286"/>
                <a:gd name="T63" fmla="*/ 315020325 h 288"/>
                <a:gd name="T64" fmla="*/ 231854375 w 286"/>
                <a:gd name="T65" fmla="*/ 219254388 h 288"/>
                <a:gd name="T66" fmla="*/ 428426563 w 286"/>
                <a:gd name="T67" fmla="*/ 153730325 h 288"/>
                <a:gd name="T68" fmla="*/ 15120938 w 286"/>
                <a:gd name="T69" fmla="*/ 254536575 h 288"/>
                <a:gd name="T70" fmla="*/ 619958438 w 286"/>
                <a:gd name="T71" fmla="*/ 168851263 h 288"/>
                <a:gd name="T72" fmla="*/ 75604688 w 286"/>
                <a:gd name="T73" fmla="*/ 456149075 h 288"/>
                <a:gd name="T74" fmla="*/ 75604688 w 286"/>
                <a:gd name="T75" fmla="*/ 456149075 h 288"/>
                <a:gd name="T76" fmla="*/ 665321250 w 286"/>
                <a:gd name="T77" fmla="*/ 239415638 h 288"/>
                <a:gd name="T78" fmla="*/ 594756875 w 286"/>
                <a:gd name="T79" fmla="*/ 264617200 h 288"/>
                <a:gd name="T80" fmla="*/ 211693125 w 286"/>
                <a:gd name="T81" fmla="*/ 355342825 h 288"/>
                <a:gd name="T82" fmla="*/ 110886875 w 286"/>
                <a:gd name="T83" fmla="*/ 430947513 h 288"/>
                <a:gd name="T84" fmla="*/ 362902500 w 286"/>
                <a:gd name="T85" fmla="*/ 365423450 h 288"/>
                <a:gd name="T86" fmla="*/ 640119688 w 286"/>
                <a:gd name="T87" fmla="*/ 284778450 h 288"/>
                <a:gd name="T88" fmla="*/ 171370625 w 286"/>
                <a:gd name="T89" fmla="*/ 501511888 h 288"/>
                <a:gd name="T90" fmla="*/ 85685313 w 286"/>
                <a:gd name="T91" fmla="*/ 521673138 h 288"/>
                <a:gd name="T92" fmla="*/ 85685313 w 286"/>
                <a:gd name="T93" fmla="*/ 521673138 h 288"/>
                <a:gd name="T94" fmla="*/ 534273125 w 286"/>
                <a:gd name="T95" fmla="*/ 244455950 h 288"/>
                <a:gd name="T96" fmla="*/ 176410938 w 286"/>
                <a:gd name="T97" fmla="*/ 274697825 h 288"/>
                <a:gd name="T98" fmla="*/ 35282188 w 286"/>
                <a:gd name="T99" fmla="*/ 365423450 h 288"/>
                <a:gd name="T100" fmla="*/ 166330313 w 286"/>
                <a:gd name="T101" fmla="*/ 320060638 h 288"/>
                <a:gd name="T102" fmla="*/ 498990938 w 286"/>
                <a:gd name="T103" fmla="*/ 199093138 h 288"/>
                <a:gd name="T104" fmla="*/ 609877813 w 286"/>
                <a:gd name="T105" fmla="*/ 199093138 h 288"/>
                <a:gd name="T106" fmla="*/ 604837500 w 286"/>
                <a:gd name="T107" fmla="*/ 350302513 h 288"/>
                <a:gd name="T108" fmla="*/ 216733438 w 286"/>
                <a:gd name="T109" fmla="*/ 441028138 h 288"/>
                <a:gd name="T110" fmla="*/ 337700938 w 286"/>
                <a:gd name="T111" fmla="*/ 456149075 h 288"/>
                <a:gd name="T112" fmla="*/ 665321250 w 286"/>
                <a:gd name="T113" fmla="*/ 350302513 h 2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6" h="288">
                  <a:moveTo>
                    <a:pt x="10" y="91"/>
                  </a:moveTo>
                  <a:lnTo>
                    <a:pt x="10" y="91"/>
                  </a:lnTo>
                  <a:lnTo>
                    <a:pt x="28" y="79"/>
                  </a:lnTo>
                  <a:lnTo>
                    <a:pt x="48" y="69"/>
                  </a:lnTo>
                  <a:lnTo>
                    <a:pt x="70" y="61"/>
                  </a:lnTo>
                  <a:lnTo>
                    <a:pt x="92" y="55"/>
                  </a:lnTo>
                  <a:lnTo>
                    <a:pt x="116" y="51"/>
                  </a:lnTo>
                  <a:lnTo>
                    <a:pt x="144" y="51"/>
                  </a:lnTo>
                  <a:lnTo>
                    <a:pt x="174" y="51"/>
                  </a:lnTo>
                  <a:lnTo>
                    <a:pt x="206" y="55"/>
                  </a:lnTo>
                  <a:lnTo>
                    <a:pt x="212" y="51"/>
                  </a:lnTo>
                  <a:lnTo>
                    <a:pt x="216" y="44"/>
                  </a:lnTo>
                  <a:lnTo>
                    <a:pt x="198" y="38"/>
                  </a:lnTo>
                  <a:lnTo>
                    <a:pt x="178" y="34"/>
                  </a:lnTo>
                  <a:lnTo>
                    <a:pt x="158" y="32"/>
                  </a:lnTo>
                  <a:lnTo>
                    <a:pt x="134" y="32"/>
                  </a:lnTo>
                  <a:lnTo>
                    <a:pt x="110" y="34"/>
                  </a:lnTo>
                  <a:lnTo>
                    <a:pt x="80" y="40"/>
                  </a:lnTo>
                  <a:lnTo>
                    <a:pt x="50" y="51"/>
                  </a:lnTo>
                  <a:lnTo>
                    <a:pt x="36" y="55"/>
                  </a:lnTo>
                  <a:lnTo>
                    <a:pt x="26" y="61"/>
                  </a:lnTo>
                  <a:lnTo>
                    <a:pt x="34" y="51"/>
                  </a:lnTo>
                  <a:lnTo>
                    <a:pt x="54" y="40"/>
                  </a:lnTo>
                  <a:lnTo>
                    <a:pt x="82" y="32"/>
                  </a:lnTo>
                  <a:lnTo>
                    <a:pt x="112" y="26"/>
                  </a:lnTo>
                  <a:lnTo>
                    <a:pt x="142" y="22"/>
                  </a:lnTo>
                  <a:lnTo>
                    <a:pt x="160" y="22"/>
                  </a:lnTo>
                  <a:lnTo>
                    <a:pt x="178" y="24"/>
                  </a:lnTo>
                  <a:lnTo>
                    <a:pt x="194" y="26"/>
                  </a:lnTo>
                  <a:lnTo>
                    <a:pt x="216" y="32"/>
                  </a:lnTo>
                  <a:lnTo>
                    <a:pt x="212" y="28"/>
                  </a:lnTo>
                  <a:lnTo>
                    <a:pt x="208" y="26"/>
                  </a:lnTo>
                  <a:lnTo>
                    <a:pt x="196" y="20"/>
                  </a:lnTo>
                  <a:lnTo>
                    <a:pt x="184" y="14"/>
                  </a:lnTo>
                  <a:lnTo>
                    <a:pt x="168" y="12"/>
                  </a:lnTo>
                  <a:lnTo>
                    <a:pt x="152" y="10"/>
                  </a:lnTo>
                  <a:lnTo>
                    <a:pt x="134" y="10"/>
                  </a:lnTo>
                  <a:lnTo>
                    <a:pt x="116" y="10"/>
                  </a:lnTo>
                  <a:lnTo>
                    <a:pt x="96" y="14"/>
                  </a:lnTo>
                  <a:lnTo>
                    <a:pt x="78" y="18"/>
                  </a:lnTo>
                  <a:lnTo>
                    <a:pt x="60" y="26"/>
                  </a:lnTo>
                  <a:lnTo>
                    <a:pt x="80" y="14"/>
                  </a:lnTo>
                  <a:lnTo>
                    <a:pt x="94" y="8"/>
                  </a:lnTo>
                  <a:lnTo>
                    <a:pt x="110" y="4"/>
                  </a:lnTo>
                  <a:lnTo>
                    <a:pt x="130" y="2"/>
                  </a:lnTo>
                  <a:lnTo>
                    <a:pt x="152" y="0"/>
                  </a:lnTo>
                  <a:lnTo>
                    <a:pt x="172" y="2"/>
                  </a:lnTo>
                  <a:lnTo>
                    <a:pt x="192" y="8"/>
                  </a:lnTo>
                  <a:lnTo>
                    <a:pt x="212" y="16"/>
                  </a:lnTo>
                  <a:lnTo>
                    <a:pt x="220" y="22"/>
                  </a:lnTo>
                  <a:lnTo>
                    <a:pt x="228" y="28"/>
                  </a:lnTo>
                  <a:lnTo>
                    <a:pt x="232" y="34"/>
                  </a:lnTo>
                  <a:lnTo>
                    <a:pt x="234" y="40"/>
                  </a:lnTo>
                  <a:lnTo>
                    <a:pt x="250" y="51"/>
                  </a:lnTo>
                  <a:lnTo>
                    <a:pt x="256" y="57"/>
                  </a:lnTo>
                  <a:lnTo>
                    <a:pt x="262" y="63"/>
                  </a:lnTo>
                  <a:lnTo>
                    <a:pt x="264" y="69"/>
                  </a:lnTo>
                  <a:lnTo>
                    <a:pt x="264" y="77"/>
                  </a:lnTo>
                  <a:lnTo>
                    <a:pt x="270" y="81"/>
                  </a:lnTo>
                  <a:lnTo>
                    <a:pt x="276" y="87"/>
                  </a:lnTo>
                  <a:lnTo>
                    <a:pt x="278" y="93"/>
                  </a:lnTo>
                  <a:lnTo>
                    <a:pt x="280" y="99"/>
                  </a:lnTo>
                  <a:lnTo>
                    <a:pt x="280" y="105"/>
                  </a:lnTo>
                  <a:lnTo>
                    <a:pt x="278" y="109"/>
                  </a:lnTo>
                  <a:lnTo>
                    <a:pt x="276" y="115"/>
                  </a:lnTo>
                  <a:lnTo>
                    <a:pt x="280" y="117"/>
                  </a:lnTo>
                  <a:lnTo>
                    <a:pt x="282" y="121"/>
                  </a:lnTo>
                  <a:lnTo>
                    <a:pt x="286" y="127"/>
                  </a:lnTo>
                  <a:lnTo>
                    <a:pt x="286" y="135"/>
                  </a:lnTo>
                  <a:lnTo>
                    <a:pt x="282" y="143"/>
                  </a:lnTo>
                  <a:lnTo>
                    <a:pt x="278" y="151"/>
                  </a:lnTo>
                  <a:lnTo>
                    <a:pt x="272" y="157"/>
                  </a:lnTo>
                  <a:lnTo>
                    <a:pt x="260" y="165"/>
                  </a:lnTo>
                  <a:lnTo>
                    <a:pt x="248" y="171"/>
                  </a:lnTo>
                  <a:lnTo>
                    <a:pt x="232" y="177"/>
                  </a:lnTo>
                  <a:lnTo>
                    <a:pt x="216" y="183"/>
                  </a:lnTo>
                  <a:lnTo>
                    <a:pt x="188" y="189"/>
                  </a:lnTo>
                  <a:lnTo>
                    <a:pt x="162" y="193"/>
                  </a:lnTo>
                  <a:lnTo>
                    <a:pt x="116" y="201"/>
                  </a:lnTo>
                  <a:lnTo>
                    <a:pt x="140" y="207"/>
                  </a:lnTo>
                  <a:lnTo>
                    <a:pt x="154" y="207"/>
                  </a:lnTo>
                  <a:lnTo>
                    <a:pt x="172" y="209"/>
                  </a:lnTo>
                  <a:lnTo>
                    <a:pt x="194" y="207"/>
                  </a:lnTo>
                  <a:lnTo>
                    <a:pt x="214" y="205"/>
                  </a:lnTo>
                  <a:lnTo>
                    <a:pt x="232" y="199"/>
                  </a:lnTo>
                  <a:lnTo>
                    <a:pt x="248" y="195"/>
                  </a:lnTo>
                  <a:lnTo>
                    <a:pt x="272" y="185"/>
                  </a:lnTo>
                  <a:lnTo>
                    <a:pt x="282" y="181"/>
                  </a:lnTo>
                  <a:lnTo>
                    <a:pt x="280" y="187"/>
                  </a:lnTo>
                  <a:lnTo>
                    <a:pt x="264" y="195"/>
                  </a:lnTo>
                  <a:lnTo>
                    <a:pt x="248" y="203"/>
                  </a:lnTo>
                  <a:lnTo>
                    <a:pt x="214" y="211"/>
                  </a:lnTo>
                  <a:lnTo>
                    <a:pt x="184" y="217"/>
                  </a:lnTo>
                  <a:lnTo>
                    <a:pt x="160" y="219"/>
                  </a:lnTo>
                  <a:lnTo>
                    <a:pt x="124" y="215"/>
                  </a:lnTo>
                  <a:lnTo>
                    <a:pt x="92" y="207"/>
                  </a:lnTo>
                  <a:lnTo>
                    <a:pt x="74" y="213"/>
                  </a:lnTo>
                  <a:lnTo>
                    <a:pt x="96" y="223"/>
                  </a:lnTo>
                  <a:lnTo>
                    <a:pt x="116" y="227"/>
                  </a:lnTo>
                  <a:lnTo>
                    <a:pt x="136" y="231"/>
                  </a:lnTo>
                  <a:lnTo>
                    <a:pt x="156" y="233"/>
                  </a:lnTo>
                  <a:lnTo>
                    <a:pt x="180" y="233"/>
                  </a:lnTo>
                  <a:lnTo>
                    <a:pt x="208" y="229"/>
                  </a:lnTo>
                  <a:lnTo>
                    <a:pt x="238" y="223"/>
                  </a:lnTo>
                  <a:lnTo>
                    <a:pt x="268" y="215"/>
                  </a:lnTo>
                  <a:lnTo>
                    <a:pt x="264" y="221"/>
                  </a:lnTo>
                  <a:lnTo>
                    <a:pt x="246" y="229"/>
                  </a:lnTo>
                  <a:lnTo>
                    <a:pt x="222" y="235"/>
                  </a:lnTo>
                  <a:lnTo>
                    <a:pt x="200" y="239"/>
                  </a:lnTo>
                  <a:lnTo>
                    <a:pt x="180" y="244"/>
                  </a:lnTo>
                  <a:lnTo>
                    <a:pt x="146" y="244"/>
                  </a:lnTo>
                  <a:lnTo>
                    <a:pt x="130" y="242"/>
                  </a:lnTo>
                  <a:lnTo>
                    <a:pt x="112" y="239"/>
                  </a:lnTo>
                  <a:lnTo>
                    <a:pt x="86" y="231"/>
                  </a:lnTo>
                  <a:lnTo>
                    <a:pt x="62" y="221"/>
                  </a:lnTo>
                  <a:lnTo>
                    <a:pt x="58" y="225"/>
                  </a:lnTo>
                  <a:lnTo>
                    <a:pt x="56" y="229"/>
                  </a:lnTo>
                  <a:lnTo>
                    <a:pt x="80" y="242"/>
                  </a:lnTo>
                  <a:lnTo>
                    <a:pt x="104" y="250"/>
                  </a:lnTo>
                  <a:lnTo>
                    <a:pt x="126" y="254"/>
                  </a:lnTo>
                  <a:lnTo>
                    <a:pt x="150" y="258"/>
                  </a:lnTo>
                  <a:lnTo>
                    <a:pt x="174" y="258"/>
                  </a:lnTo>
                  <a:lnTo>
                    <a:pt x="198" y="254"/>
                  </a:lnTo>
                  <a:lnTo>
                    <a:pt x="222" y="250"/>
                  </a:lnTo>
                  <a:lnTo>
                    <a:pt x="248" y="244"/>
                  </a:lnTo>
                  <a:lnTo>
                    <a:pt x="240" y="250"/>
                  </a:lnTo>
                  <a:lnTo>
                    <a:pt x="214" y="258"/>
                  </a:lnTo>
                  <a:lnTo>
                    <a:pt x="188" y="264"/>
                  </a:lnTo>
                  <a:lnTo>
                    <a:pt x="164" y="268"/>
                  </a:lnTo>
                  <a:lnTo>
                    <a:pt x="140" y="268"/>
                  </a:lnTo>
                  <a:lnTo>
                    <a:pt x="120" y="264"/>
                  </a:lnTo>
                  <a:lnTo>
                    <a:pt x="100" y="260"/>
                  </a:lnTo>
                  <a:lnTo>
                    <a:pt x="80" y="254"/>
                  </a:lnTo>
                  <a:lnTo>
                    <a:pt x="62" y="246"/>
                  </a:lnTo>
                  <a:lnTo>
                    <a:pt x="58" y="244"/>
                  </a:lnTo>
                  <a:lnTo>
                    <a:pt x="66" y="252"/>
                  </a:lnTo>
                  <a:lnTo>
                    <a:pt x="84" y="264"/>
                  </a:lnTo>
                  <a:lnTo>
                    <a:pt x="96" y="268"/>
                  </a:lnTo>
                  <a:lnTo>
                    <a:pt x="108" y="274"/>
                  </a:lnTo>
                  <a:lnTo>
                    <a:pt x="122" y="278"/>
                  </a:lnTo>
                  <a:lnTo>
                    <a:pt x="136" y="280"/>
                  </a:lnTo>
                  <a:lnTo>
                    <a:pt x="156" y="280"/>
                  </a:lnTo>
                  <a:lnTo>
                    <a:pt x="178" y="278"/>
                  </a:lnTo>
                  <a:lnTo>
                    <a:pt x="198" y="274"/>
                  </a:lnTo>
                  <a:lnTo>
                    <a:pt x="214" y="270"/>
                  </a:lnTo>
                  <a:lnTo>
                    <a:pt x="202" y="276"/>
                  </a:lnTo>
                  <a:lnTo>
                    <a:pt x="192" y="280"/>
                  </a:lnTo>
                  <a:lnTo>
                    <a:pt x="178" y="284"/>
                  </a:lnTo>
                  <a:lnTo>
                    <a:pt x="158" y="288"/>
                  </a:lnTo>
                  <a:lnTo>
                    <a:pt x="134" y="288"/>
                  </a:lnTo>
                  <a:lnTo>
                    <a:pt x="118" y="286"/>
                  </a:lnTo>
                  <a:lnTo>
                    <a:pt x="104" y="282"/>
                  </a:lnTo>
                  <a:lnTo>
                    <a:pt x="90" y="278"/>
                  </a:lnTo>
                  <a:lnTo>
                    <a:pt x="80" y="274"/>
                  </a:lnTo>
                  <a:lnTo>
                    <a:pt x="62" y="264"/>
                  </a:lnTo>
                  <a:lnTo>
                    <a:pt x="50" y="254"/>
                  </a:lnTo>
                  <a:lnTo>
                    <a:pt x="44" y="246"/>
                  </a:lnTo>
                  <a:lnTo>
                    <a:pt x="40" y="235"/>
                  </a:lnTo>
                  <a:lnTo>
                    <a:pt x="28" y="227"/>
                  </a:lnTo>
                  <a:lnTo>
                    <a:pt x="18" y="215"/>
                  </a:lnTo>
                  <a:lnTo>
                    <a:pt x="16" y="211"/>
                  </a:lnTo>
                  <a:lnTo>
                    <a:pt x="16" y="207"/>
                  </a:lnTo>
                  <a:lnTo>
                    <a:pt x="16" y="201"/>
                  </a:lnTo>
                  <a:lnTo>
                    <a:pt x="18" y="195"/>
                  </a:lnTo>
                  <a:lnTo>
                    <a:pt x="10" y="191"/>
                  </a:lnTo>
                  <a:lnTo>
                    <a:pt x="6" y="185"/>
                  </a:lnTo>
                  <a:lnTo>
                    <a:pt x="4" y="179"/>
                  </a:lnTo>
                  <a:lnTo>
                    <a:pt x="4" y="173"/>
                  </a:lnTo>
                  <a:lnTo>
                    <a:pt x="8" y="163"/>
                  </a:lnTo>
                  <a:lnTo>
                    <a:pt x="4" y="159"/>
                  </a:lnTo>
                  <a:lnTo>
                    <a:pt x="0" y="155"/>
                  </a:lnTo>
                  <a:lnTo>
                    <a:pt x="0" y="149"/>
                  </a:lnTo>
                  <a:lnTo>
                    <a:pt x="0" y="143"/>
                  </a:lnTo>
                  <a:lnTo>
                    <a:pt x="2" y="133"/>
                  </a:lnTo>
                  <a:lnTo>
                    <a:pt x="8" y="125"/>
                  </a:lnTo>
                  <a:lnTo>
                    <a:pt x="18" y="117"/>
                  </a:lnTo>
                  <a:lnTo>
                    <a:pt x="30" y="109"/>
                  </a:lnTo>
                  <a:lnTo>
                    <a:pt x="44" y="101"/>
                  </a:lnTo>
                  <a:lnTo>
                    <a:pt x="62" y="95"/>
                  </a:lnTo>
                  <a:lnTo>
                    <a:pt x="92" y="87"/>
                  </a:lnTo>
                  <a:lnTo>
                    <a:pt x="120" y="81"/>
                  </a:lnTo>
                  <a:lnTo>
                    <a:pt x="156" y="73"/>
                  </a:lnTo>
                  <a:lnTo>
                    <a:pt x="176" y="71"/>
                  </a:lnTo>
                  <a:lnTo>
                    <a:pt x="194" y="65"/>
                  </a:lnTo>
                  <a:lnTo>
                    <a:pt x="170" y="61"/>
                  </a:lnTo>
                  <a:lnTo>
                    <a:pt x="144" y="61"/>
                  </a:lnTo>
                  <a:lnTo>
                    <a:pt x="120" y="61"/>
                  </a:lnTo>
                  <a:lnTo>
                    <a:pt x="96" y="65"/>
                  </a:lnTo>
                  <a:lnTo>
                    <a:pt x="72" y="71"/>
                  </a:lnTo>
                  <a:lnTo>
                    <a:pt x="50" y="79"/>
                  </a:lnTo>
                  <a:lnTo>
                    <a:pt x="28" y="89"/>
                  </a:lnTo>
                  <a:lnTo>
                    <a:pt x="6" y="101"/>
                  </a:lnTo>
                  <a:lnTo>
                    <a:pt x="10" y="91"/>
                  </a:lnTo>
                  <a:close/>
                  <a:moveTo>
                    <a:pt x="232" y="51"/>
                  </a:moveTo>
                  <a:lnTo>
                    <a:pt x="232" y="51"/>
                  </a:lnTo>
                  <a:lnTo>
                    <a:pt x="228" y="57"/>
                  </a:lnTo>
                  <a:lnTo>
                    <a:pt x="224" y="61"/>
                  </a:lnTo>
                  <a:lnTo>
                    <a:pt x="246" y="67"/>
                  </a:lnTo>
                  <a:lnTo>
                    <a:pt x="244" y="63"/>
                  </a:lnTo>
                  <a:lnTo>
                    <a:pt x="240" y="59"/>
                  </a:lnTo>
                  <a:lnTo>
                    <a:pt x="232" y="51"/>
                  </a:lnTo>
                  <a:close/>
                  <a:moveTo>
                    <a:pt x="30" y="181"/>
                  </a:moveTo>
                  <a:lnTo>
                    <a:pt x="30" y="181"/>
                  </a:lnTo>
                  <a:lnTo>
                    <a:pt x="20" y="175"/>
                  </a:lnTo>
                  <a:lnTo>
                    <a:pt x="20" y="177"/>
                  </a:lnTo>
                  <a:lnTo>
                    <a:pt x="20" y="181"/>
                  </a:lnTo>
                  <a:lnTo>
                    <a:pt x="26" y="185"/>
                  </a:lnTo>
                  <a:lnTo>
                    <a:pt x="30" y="181"/>
                  </a:lnTo>
                  <a:close/>
                  <a:moveTo>
                    <a:pt x="250" y="97"/>
                  </a:moveTo>
                  <a:lnTo>
                    <a:pt x="250" y="97"/>
                  </a:lnTo>
                  <a:lnTo>
                    <a:pt x="264" y="103"/>
                  </a:lnTo>
                  <a:lnTo>
                    <a:pt x="264" y="99"/>
                  </a:lnTo>
                  <a:lnTo>
                    <a:pt x="264" y="95"/>
                  </a:lnTo>
                  <a:lnTo>
                    <a:pt x="262" y="93"/>
                  </a:lnTo>
                  <a:lnTo>
                    <a:pt x="258" y="89"/>
                  </a:lnTo>
                  <a:lnTo>
                    <a:pt x="250" y="97"/>
                  </a:lnTo>
                  <a:close/>
                  <a:moveTo>
                    <a:pt x="236" y="105"/>
                  </a:moveTo>
                  <a:lnTo>
                    <a:pt x="236" y="105"/>
                  </a:lnTo>
                  <a:lnTo>
                    <a:pt x="218" y="111"/>
                  </a:lnTo>
                  <a:lnTo>
                    <a:pt x="194" y="119"/>
                  </a:lnTo>
                  <a:lnTo>
                    <a:pt x="154" y="125"/>
                  </a:lnTo>
                  <a:lnTo>
                    <a:pt x="96" y="137"/>
                  </a:lnTo>
                  <a:lnTo>
                    <a:pt x="84" y="141"/>
                  </a:lnTo>
                  <a:lnTo>
                    <a:pt x="64" y="145"/>
                  </a:lnTo>
                  <a:lnTo>
                    <a:pt x="46" y="153"/>
                  </a:lnTo>
                  <a:lnTo>
                    <a:pt x="38" y="159"/>
                  </a:lnTo>
                  <a:lnTo>
                    <a:pt x="30" y="163"/>
                  </a:lnTo>
                  <a:lnTo>
                    <a:pt x="36" y="167"/>
                  </a:lnTo>
                  <a:lnTo>
                    <a:pt x="44" y="171"/>
                  </a:lnTo>
                  <a:lnTo>
                    <a:pt x="56" y="165"/>
                  </a:lnTo>
                  <a:lnTo>
                    <a:pt x="76" y="159"/>
                  </a:lnTo>
                  <a:lnTo>
                    <a:pt x="110" y="151"/>
                  </a:lnTo>
                  <a:lnTo>
                    <a:pt x="144" y="145"/>
                  </a:lnTo>
                  <a:lnTo>
                    <a:pt x="188" y="137"/>
                  </a:lnTo>
                  <a:lnTo>
                    <a:pt x="212" y="131"/>
                  </a:lnTo>
                  <a:lnTo>
                    <a:pt x="234" y="123"/>
                  </a:lnTo>
                  <a:lnTo>
                    <a:pt x="244" y="119"/>
                  </a:lnTo>
                  <a:lnTo>
                    <a:pt x="254" y="113"/>
                  </a:lnTo>
                  <a:lnTo>
                    <a:pt x="244" y="107"/>
                  </a:lnTo>
                  <a:lnTo>
                    <a:pt x="236" y="105"/>
                  </a:lnTo>
                  <a:close/>
                  <a:moveTo>
                    <a:pt x="56" y="205"/>
                  </a:moveTo>
                  <a:lnTo>
                    <a:pt x="56" y="205"/>
                  </a:lnTo>
                  <a:lnTo>
                    <a:pt x="68" y="199"/>
                  </a:lnTo>
                  <a:lnTo>
                    <a:pt x="48" y="189"/>
                  </a:lnTo>
                  <a:lnTo>
                    <a:pt x="40" y="195"/>
                  </a:lnTo>
                  <a:lnTo>
                    <a:pt x="56" y="205"/>
                  </a:lnTo>
                  <a:close/>
                  <a:moveTo>
                    <a:pt x="34" y="207"/>
                  </a:moveTo>
                  <a:lnTo>
                    <a:pt x="34" y="207"/>
                  </a:lnTo>
                  <a:lnTo>
                    <a:pt x="34" y="213"/>
                  </a:lnTo>
                  <a:lnTo>
                    <a:pt x="42" y="219"/>
                  </a:lnTo>
                  <a:lnTo>
                    <a:pt x="44" y="213"/>
                  </a:lnTo>
                  <a:lnTo>
                    <a:pt x="34" y="207"/>
                  </a:lnTo>
                  <a:close/>
                  <a:moveTo>
                    <a:pt x="66" y="127"/>
                  </a:moveTo>
                  <a:lnTo>
                    <a:pt x="66" y="127"/>
                  </a:lnTo>
                  <a:lnTo>
                    <a:pt x="102" y="119"/>
                  </a:lnTo>
                  <a:lnTo>
                    <a:pt x="138" y="111"/>
                  </a:lnTo>
                  <a:lnTo>
                    <a:pt x="174" y="105"/>
                  </a:lnTo>
                  <a:lnTo>
                    <a:pt x="212" y="97"/>
                  </a:lnTo>
                  <a:lnTo>
                    <a:pt x="188" y="91"/>
                  </a:lnTo>
                  <a:lnTo>
                    <a:pt x="176" y="89"/>
                  </a:lnTo>
                  <a:lnTo>
                    <a:pt x="162" y="91"/>
                  </a:lnTo>
                  <a:lnTo>
                    <a:pt x="114" y="99"/>
                  </a:lnTo>
                  <a:lnTo>
                    <a:pt x="70" y="109"/>
                  </a:lnTo>
                  <a:lnTo>
                    <a:pt x="54" y="115"/>
                  </a:lnTo>
                  <a:lnTo>
                    <a:pt x="34" y="123"/>
                  </a:lnTo>
                  <a:lnTo>
                    <a:pt x="24" y="129"/>
                  </a:lnTo>
                  <a:lnTo>
                    <a:pt x="16" y="137"/>
                  </a:lnTo>
                  <a:lnTo>
                    <a:pt x="14" y="141"/>
                  </a:lnTo>
                  <a:lnTo>
                    <a:pt x="14" y="145"/>
                  </a:lnTo>
                  <a:lnTo>
                    <a:pt x="14" y="149"/>
                  </a:lnTo>
                  <a:lnTo>
                    <a:pt x="18" y="153"/>
                  </a:lnTo>
                  <a:lnTo>
                    <a:pt x="20" y="151"/>
                  </a:lnTo>
                  <a:lnTo>
                    <a:pt x="26" y="145"/>
                  </a:lnTo>
                  <a:lnTo>
                    <a:pt x="42" y="137"/>
                  </a:lnTo>
                  <a:lnTo>
                    <a:pt x="66" y="127"/>
                  </a:lnTo>
                  <a:close/>
                  <a:moveTo>
                    <a:pt x="242" y="79"/>
                  </a:moveTo>
                  <a:lnTo>
                    <a:pt x="242" y="79"/>
                  </a:lnTo>
                  <a:lnTo>
                    <a:pt x="214" y="69"/>
                  </a:lnTo>
                  <a:lnTo>
                    <a:pt x="208" y="75"/>
                  </a:lnTo>
                  <a:lnTo>
                    <a:pt x="198" y="79"/>
                  </a:lnTo>
                  <a:lnTo>
                    <a:pt x="214" y="83"/>
                  </a:lnTo>
                  <a:lnTo>
                    <a:pt x="230" y="89"/>
                  </a:lnTo>
                  <a:lnTo>
                    <a:pt x="232" y="87"/>
                  </a:lnTo>
                  <a:lnTo>
                    <a:pt x="236" y="85"/>
                  </a:lnTo>
                  <a:lnTo>
                    <a:pt x="242" y="79"/>
                  </a:lnTo>
                  <a:close/>
                  <a:moveTo>
                    <a:pt x="266" y="125"/>
                  </a:moveTo>
                  <a:lnTo>
                    <a:pt x="266" y="125"/>
                  </a:lnTo>
                  <a:lnTo>
                    <a:pt x="260" y="129"/>
                  </a:lnTo>
                  <a:lnTo>
                    <a:pt x="252" y="135"/>
                  </a:lnTo>
                  <a:lnTo>
                    <a:pt x="240" y="139"/>
                  </a:lnTo>
                  <a:lnTo>
                    <a:pt x="210" y="149"/>
                  </a:lnTo>
                  <a:lnTo>
                    <a:pt x="176" y="157"/>
                  </a:lnTo>
                  <a:lnTo>
                    <a:pt x="144" y="163"/>
                  </a:lnTo>
                  <a:lnTo>
                    <a:pt x="116" y="167"/>
                  </a:lnTo>
                  <a:lnTo>
                    <a:pt x="86" y="175"/>
                  </a:lnTo>
                  <a:lnTo>
                    <a:pt x="62" y="181"/>
                  </a:lnTo>
                  <a:lnTo>
                    <a:pt x="86" y="193"/>
                  </a:lnTo>
                  <a:lnTo>
                    <a:pt x="108" y="187"/>
                  </a:lnTo>
                  <a:lnTo>
                    <a:pt x="134" y="181"/>
                  </a:lnTo>
                  <a:lnTo>
                    <a:pt x="190" y="171"/>
                  </a:lnTo>
                  <a:lnTo>
                    <a:pt x="220" y="163"/>
                  </a:lnTo>
                  <a:lnTo>
                    <a:pt x="234" y="159"/>
                  </a:lnTo>
                  <a:lnTo>
                    <a:pt x="246" y="153"/>
                  </a:lnTo>
                  <a:lnTo>
                    <a:pt x="258" y="147"/>
                  </a:lnTo>
                  <a:lnTo>
                    <a:pt x="264" y="139"/>
                  </a:lnTo>
                  <a:lnTo>
                    <a:pt x="266" y="137"/>
                  </a:lnTo>
                  <a:lnTo>
                    <a:pt x="268" y="133"/>
                  </a:lnTo>
                  <a:lnTo>
                    <a:pt x="268" y="129"/>
                  </a:lnTo>
                  <a:lnTo>
                    <a:pt x="266" y="125"/>
                  </a:lnTo>
                  <a:close/>
                </a:path>
              </a:pathLst>
            </a:custGeom>
            <a:solidFill>
              <a:srgbClr val="004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5" name="Freeform 14"/>
            <p:cNvSpPr>
              <a:spLocks/>
            </p:cNvSpPr>
            <p:nvPr userDrawn="1"/>
          </p:nvSpPr>
          <p:spPr bwMode="auto">
            <a:xfrm>
              <a:off x="4003675" y="5021263"/>
              <a:ext cx="454025" cy="457200"/>
            </a:xfrm>
            <a:custGeom>
              <a:avLst/>
              <a:gdLst>
                <a:gd name="T0" fmla="*/ 120967500 w 286"/>
                <a:gd name="T1" fmla="*/ 173891575 h 288"/>
                <a:gd name="T2" fmla="*/ 362902500 w 286"/>
                <a:gd name="T3" fmla="*/ 128528763 h 288"/>
                <a:gd name="T4" fmla="*/ 534273125 w 286"/>
                <a:gd name="T5" fmla="*/ 128528763 h 288"/>
                <a:gd name="T6" fmla="*/ 448587813 w 286"/>
                <a:gd name="T7" fmla="*/ 85685313 h 288"/>
                <a:gd name="T8" fmla="*/ 277217188 w 286"/>
                <a:gd name="T9" fmla="*/ 85685313 h 288"/>
                <a:gd name="T10" fmla="*/ 65524063 w 286"/>
                <a:gd name="T11" fmla="*/ 153730325 h 288"/>
                <a:gd name="T12" fmla="*/ 206652813 w 286"/>
                <a:gd name="T13" fmla="*/ 80645000 h 288"/>
                <a:gd name="T14" fmla="*/ 403225000 w 286"/>
                <a:gd name="T15" fmla="*/ 55443438 h 288"/>
                <a:gd name="T16" fmla="*/ 544353750 w 286"/>
                <a:gd name="T17" fmla="*/ 80645000 h 288"/>
                <a:gd name="T18" fmla="*/ 493950625 w 286"/>
                <a:gd name="T19" fmla="*/ 50403125 h 288"/>
                <a:gd name="T20" fmla="*/ 337700938 w 286"/>
                <a:gd name="T21" fmla="*/ 25201563 h 288"/>
                <a:gd name="T22" fmla="*/ 151209375 w 286"/>
                <a:gd name="T23" fmla="*/ 65524063 h 288"/>
                <a:gd name="T24" fmla="*/ 236894688 w 286"/>
                <a:gd name="T25" fmla="*/ 20161250 h 288"/>
                <a:gd name="T26" fmla="*/ 383063750 w 286"/>
                <a:gd name="T27" fmla="*/ 0 h 288"/>
                <a:gd name="T28" fmla="*/ 554434375 w 286"/>
                <a:gd name="T29" fmla="*/ 55443438 h 288"/>
                <a:gd name="T30" fmla="*/ 589716563 w 286"/>
                <a:gd name="T31" fmla="*/ 100806250 h 288"/>
                <a:gd name="T32" fmla="*/ 660280938 w 286"/>
                <a:gd name="T33" fmla="*/ 158770638 h 288"/>
                <a:gd name="T34" fmla="*/ 665321250 w 286"/>
                <a:gd name="T35" fmla="*/ 194052825 h 288"/>
                <a:gd name="T36" fmla="*/ 700603438 w 286"/>
                <a:gd name="T37" fmla="*/ 234375325 h 288"/>
                <a:gd name="T38" fmla="*/ 700603438 w 286"/>
                <a:gd name="T39" fmla="*/ 274697825 h 288"/>
                <a:gd name="T40" fmla="*/ 710684063 w 286"/>
                <a:gd name="T41" fmla="*/ 304939700 h 288"/>
                <a:gd name="T42" fmla="*/ 710684063 w 286"/>
                <a:gd name="T43" fmla="*/ 360383138 h 288"/>
                <a:gd name="T44" fmla="*/ 655240625 w 286"/>
                <a:gd name="T45" fmla="*/ 415826575 h 288"/>
                <a:gd name="T46" fmla="*/ 544353750 w 286"/>
                <a:gd name="T47" fmla="*/ 461189388 h 288"/>
                <a:gd name="T48" fmla="*/ 292338125 w 286"/>
                <a:gd name="T49" fmla="*/ 506552200 h 288"/>
                <a:gd name="T50" fmla="*/ 433466875 w 286"/>
                <a:gd name="T51" fmla="*/ 526713450 h 288"/>
                <a:gd name="T52" fmla="*/ 624998750 w 286"/>
                <a:gd name="T53" fmla="*/ 491431263 h 288"/>
                <a:gd name="T54" fmla="*/ 705643750 w 286"/>
                <a:gd name="T55" fmla="*/ 471270013 h 288"/>
                <a:gd name="T56" fmla="*/ 539313438 w 286"/>
                <a:gd name="T57" fmla="*/ 531753763 h 288"/>
                <a:gd name="T58" fmla="*/ 312499375 w 286"/>
                <a:gd name="T59" fmla="*/ 541834388 h 288"/>
                <a:gd name="T60" fmla="*/ 186491563 w 286"/>
                <a:gd name="T61" fmla="*/ 536794075 h 288"/>
                <a:gd name="T62" fmla="*/ 393144375 w 286"/>
                <a:gd name="T63" fmla="*/ 587197200 h 288"/>
                <a:gd name="T64" fmla="*/ 599797188 w 286"/>
                <a:gd name="T65" fmla="*/ 561995638 h 288"/>
                <a:gd name="T66" fmla="*/ 665321250 w 286"/>
                <a:gd name="T67" fmla="*/ 556955325 h 288"/>
                <a:gd name="T68" fmla="*/ 453628125 w 286"/>
                <a:gd name="T69" fmla="*/ 614918125 h 288"/>
                <a:gd name="T70" fmla="*/ 282257500 w 286"/>
                <a:gd name="T71" fmla="*/ 602318138 h 288"/>
                <a:gd name="T72" fmla="*/ 156249688 w 286"/>
                <a:gd name="T73" fmla="*/ 556955325 h 288"/>
                <a:gd name="T74" fmla="*/ 201612500 w 286"/>
                <a:gd name="T75" fmla="*/ 609877813 h 288"/>
                <a:gd name="T76" fmla="*/ 438507188 w 286"/>
                <a:gd name="T77" fmla="*/ 650200313 h 288"/>
                <a:gd name="T78" fmla="*/ 604837500 w 286"/>
                <a:gd name="T79" fmla="*/ 630039063 h 288"/>
                <a:gd name="T80" fmla="*/ 413305625 w 286"/>
                <a:gd name="T81" fmla="*/ 675401875 h 288"/>
                <a:gd name="T82" fmla="*/ 201612500 w 286"/>
                <a:gd name="T83" fmla="*/ 640119688 h 288"/>
                <a:gd name="T84" fmla="*/ 146169063 w 286"/>
                <a:gd name="T85" fmla="*/ 614918125 h 288"/>
                <a:gd name="T86" fmla="*/ 272176875 w 286"/>
                <a:gd name="T87" fmla="*/ 690522813 h 288"/>
                <a:gd name="T88" fmla="*/ 393144375 w 286"/>
                <a:gd name="T89" fmla="*/ 705643750 h 288"/>
                <a:gd name="T90" fmla="*/ 509071563 w 286"/>
                <a:gd name="T91" fmla="*/ 695563125 h 288"/>
                <a:gd name="T92" fmla="*/ 398184688 w 286"/>
                <a:gd name="T93" fmla="*/ 725805000 h 288"/>
                <a:gd name="T94" fmla="*/ 262096250 w 286"/>
                <a:gd name="T95" fmla="*/ 710684063 h 288"/>
                <a:gd name="T96" fmla="*/ 126007813 w 286"/>
                <a:gd name="T97" fmla="*/ 640119688 h 288"/>
                <a:gd name="T98" fmla="*/ 100806250 w 286"/>
                <a:gd name="T99" fmla="*/ 592237513 h 288"/>
                <a:gd name="T100" fmla="*/ 40322500 w 286"/>
                <a:gd name="T101" fmla="*/ 531753763 h 288"/>
                <a:gd name="T102" fmla="*/ 45362813 w 286"/>
                <a:gd name="T103" fmla="*/ 491431263 h 288"/>
                <a:gd name="T104" fmla="*/ 15120938 w 286"/>
                <a:gd name="T105" fmla="*/ 466229700 h 288"/>
                <a:gd name="T106" fmla="*/ 20161250 w 286"/>
                <a:gd name="T107" fmla="*/ 410786263 h 288"/>
                <a:gd name="T108" fmla="*/ 0 w 286"/>
                <a:gd name="T109" fmla="*/ 375504075 h 288"/>
                <a:gd name="T110" fmla="*/ 20161250 w 286"/>
                <a:gd name="T111" fmla="*/ 315020325 h 288"/>
                <a:gd name="T112" fmla="*/ 110886875 w 286"/>
                <a:gd name="T113" fmla="*/ 254536575 h 288"/>
                <a:gd name="T114" fmla="*/ 302418750 w 286"/>
                <a:gd name="T115" fmla="*/ 204133450 h 288"/>
                <a:gd name="T116" fmla="*/ 488910313 w 286"/>
                <a:gd name="T117" fmla="*/ 163810950 h 288"/>
                <a:gd name="T118" fmla="*/ 302418750 w 286"/>
                <a:gd name="T119" fmla="*/ 153730325 h 288"/>
                <a:gd name="T120" fmla="*/ 70564375 w 286"/>
                <a:gd name="T121" fmla="*/ 224294700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6" h="288">
                  <a:moveTo>
                    <a:pt x="10" y="91"/>
                  </a:moveTo>
                  <a:lnTo>
                    <a:pt x="10" y="91"/>
                  </a:lnTo>
                  <a:lnTo>
                    <a:pt x="28" y="79"/>
                  </a:lnTo>
                  <a:lnTo>
                    <a:pt x="48" y="69"/>
                  </a:lnTo>
                  <a:lnTo>
                    <a:pt x="70" y="61"/>
                  </a:lnTo>
                  <a:lnTo>
                    <a:pt x="92" y="55"/>
                  </a:lnTo>
                  <a:lnTo>
                    <a:pt x="116" y="51"/>
                  </a:lnTo>
                  <a:lnTo>
                    <a:pt x="144" y="51"/>
                  </a:lnTo>
                  <a:lnTo>
                    <a:pt x="174" y="51"/>
                  </a:lnTo>
                  <a:lnTo>
                    <a:pt x="206" y="55"/>
                  </a:lnTo>
                  <a:lnTo>
                    <a:pt x="212" y="51"/>
                  </a:lnTo>
                  <a:lnTo>
                    <a:pt x="216" y="44"/>
                  </a:lnTo>
                  <a:lnTo>
                    <a:pt x="198" y="38"/>
                  </a:lnTo>
                  <a:lnTo>
                    <a:pt x="178" y="34"/>
                  </a:lnTo>
                  <a:lnTo>
                    <a:pt x="158" y="32"/>
                  </a:lnTo>
                  <a:lnTo>
                    <a:pt x="134" y="32"/>
                  </a:lnTo>
                  <a:lnTo>
                    <a:pt x="110" y="34"/>
                  </a:lnTo>
                  <a:lnTo>
                    <a:pt x="80" y="40"/>
                  </a:lnTo>
                  <a:lnTo>
                    <a:pt x="50" y="51"/>
                  </a:lnTo>
                  <a:lnTo>
                    <a:pt x="36" y="55"/>
                  </a:lnTo>
                  <a:lnTo>
                    <a:pt x="26" y="61"/>
                  </a:lnTo>
                  <a:lnTo>
                    <a:pt x="34" y="51"/>
                  </a:lnTo>
                  <a:lnTo>
                    <a:pt x="54" y="40"/>
                  </a:lnTo>
                  <a:lnTo>
                    <a:pt x="82" y="32"/>
                  </a:lnTo>
                  <a:lnTo>
                    <a:pt x="112" y="26"/>
                  </a:lnTo>
                  <a:lnTo>
                    <a:pt x="142" y="22"/>
                  </a:lnTo>
                  <a:lnTo>
                    <a:pt x="160" y="22"/>
                  </a:lnTo>
                  <a:lnTo>
                    <a:pt x="178" y="24"/>
                  </a:lnTo>
                  <a:lnTo>
                    <a:pt x="194" y="26"/>
                  </a:lnTo>
                  <a:lnTo>
                    <a:pt x="216" y="32"/>
                  </a:lnTo>
                  <a:lnTo>
                    <a:pt x="212" y="28"/>
                  </a:lnTo>
                  <a:lnTo>
                    <a:pt x="208" y="26"/>
                  </a:lnTo>
                  <a:lnTo>
                    <a:pt x="196" y="20"/>
                  </a:lnTo>
                  <a:lnTo>
                    <a:pt x="184" y="14"/>
                  </a:lnTo>
                  <a:lnTo>
                    <a:pt x="168" y="12"/>
                  </a:lnTo>
                  <a:lnTo>
                    <a:pt x="152" y="10"/>
                  </a:lnTo>
                  <a:lnTo>
                    <a:pt x="134" y="10"/>
                  </a:lnTo>
                  <a:lnTo>
                    <a:pt x="116" y="10"/>
                  </a:lnTo>
                  <a:lnTo>
                    <a:pt x="96" y="14"/>
                  </a:lnTo>
                  <a:lnTo>
                    <a:pt x="78" y="18"/>
                  </a:lnTo>
                  <a:lnTo>
                    <a:pt x="60" y="26"/>
                  </a:lnTo>
                  <a:lnTo>
                    <a:pt x="80" y="14"/>
                  </a:lnTo>
                  <a:lnTo>
                    <a:pt x="94" y="8"/>
                  </a:lnTo>
                  <a:lnTo>
                    <a:pt x="110" y="4"/>
                  </a:lnTo>
                  <a:lnTo>
                    <a:pt x="130" y="2"/>
                  </a:lnTo>
                  <a:lnTo>
                    <a:pt x="152" y="0"/>
                  </a:lnTo>
                  <a:lnTo>
                    <a:pt x="172" y="2"/>
                  </a:lnTo>
                  <a:lnTo>
                    <a:pt x="192" y="8"/>
                  </a:lnTo>
                  <a:lnTo>
                    <a:pt x="212" y="16"/>
                  </a:lnTo>
                  <a:lnTo>
                    <a:pt x="220" y="22"/>
                  </a:lnTo>
                  <a:lnTo>
                    <a:pt x="228" y="28"/>
                  </a:lnTo>
                  <a:lnTo>
                    <a:pt x="232" y="34"/>
                  </a:lnTo>
                  <a:lnTo>
                    <a:pt x="234" y="40"/>
                  </a:lnTo>
                  <a:lnTo>
                    <a:pt x="250" y="51"/>
                  </a:lnTo>
                  <a:lnTo>
                    <a:pt x="256" y="57"/>
                  </a:lnTo>
                  <a:lnTo>
                    <a:pt x="262" y="63"/>
                  </a:lnTo>
                  <a:lnTo>
                    <a:pt x="264" y="69"/>
                  </a:lnTo>
                  <a:lnTo>
                    <a:pt x="264" y="77"/>
                  </a:lnTo>
                  <a:lnTo>
                    <a:pt x="270" y="81"/>
                  </a:lnTo>
                  <a:lnTo>
                    <a:pt x="276" y="87"/>
                  </a:lnTo>
                  <a:lnTo>
                    <a:pt x="278" y="93"/>
                  </a:lnTo>
                  <a:lnTo>
                    <a:pt x="280" y="99"/>
                  </a:lnTo>
                  <a:lnTo>
                    <a:pt x="280" y="105"/>
                  </a:lnTo>
                  <a:lnTo>
                    <a:pt x="278" y="109"/>
                  </a:lnTo>
                  <a:lnTo>
                    <a:pt x="276" y="115"/>
                  </a:lnTo>
                  <a:lnTo>
                    <a:pt x="280" y="117"/>
                  </a:lnTo>
                  <a:lnTo>
                    <a:pt x="282" y="121"/>
                  </a:lnTo>
                  <a:lnTo>
                    <a:pt x="286" y="127"/>
                  </a:lnTo>
                  <a:lnTo>
                    <a:pt x="286" y="135"/>
                  </a:lnTo>
                  <a:lnTo>
                    <a:pt x="282" y="143"/>
                  </a:lnTo>
                  <a:lnTo>
                    <a:pt x="278" y="151"/>
                  </a:lnTo>
                  <a:lnTo>
                    <a:pt x="272" y="157"/>
                  </a:lnTo>
                  <a:lnTo>
                    <a:pt x="260" y="165"/>
                  </a:lnTo>
                  <a:lnTo>
                    <a:pt x="248" y="171"/>
                  </a:lnTo>
                  <a:lnTo>
                    <a:pt x="232" y="177"/>
                  </a:lnTo>
                  <a:lnTo>
                    <a:pt x="216" y="183"/>
                  </a:lnTo>
                  <a:lnTo>
                    <a:pt x="188" y="189"/>
                  </a:lnTo>
                  <a:lnTo>
                    <a:pt x="162" y="193"/>
                  </a:lnTo>
                  <a:lnTo>
                    <a:pt x="116" y="201"/>
                  </a:lnTo>
                  <a:lnTo>
                    <a:pt x="140" y="207"/>
                  </a:lnTo>
                  <a:lnTo>
                    <a:pt x="154" y="207"/>
                  </a:lnTo>
                  <a:lnTo>
                    <a:pt x="172" y="209"/>
                  </a:lnTo>
                  <a:lnTo>
                    <a:pt x="194" y="207"/>
                  </a:lnTo>
                  <a:lnTo>
                    <a:pt x="214" y="205"/>
                  </a:lnTo>
                  <a:lnTo>
                    <a:pt x="232" y="199"/>
                  </a:lnTo>
                  <a:lnTo>
                    <a:pt x="248" y="195"/>
                  </a:lnTo>
                  <a:lnTo>
                    <a:pt x="272" y="185"/>
                  </a:lnTo>
                  <a:lnTo>
                    <a:pt x="282" y="181"/>
                  </a:lnTo>
                  <a:lnTo>
                    <a:pt x="280" y="187"/>
                  </a:lnTo>
                  <a:lnTo>
                    <a:pt x="264" y="195"/>
                  </a:lnTo>
                  <a:lnTo>
                    <a:pt x="248" y="203"/>
                  </a:lnTo>
                  <a:lnTo>
                    <a:pt x="214" y="211"/>
                  </a:lnTo>
                  <a:lnTo>
                    <a:pt x="184" y="217"/>
                  </a:lnTo>
                  <a:lnTo>
                    <a:pt x="160" y="219"/>
                  </a:lnTo>
                  <a:lnTo>
                    <a:pt x="124" y="215"/>
                  </a:lnTo>
                  <a:lnTo>
                    <a:pt x="92" y="207"/>
                  </a:lnTo>
                  <a:lnTo>
                    <a:pt x="74" y="213"/>
                  </a:lnTo>
                  <a:lnTo>
                    <a:pt x="96" y="223"/>
                  </a:lnTo>
                  <a:lnTo>
                    <a:pt x="116" y="227"/>
                  </a:lnTo>
                  <a:lnTo>
                    <a:pt x="136" y="231"/>
                  </a:lnTo>
                  <a:lnTo>
                    <a:pt x="156" y="233"/>
                  </a:lnTo>
                  <a:lnTo>
                    <a:pt x="180" y="233"/>
                  </a:lnTo>
                  <a:lnTo>
                    <a:pt x="208" y="229"/>
                  </a:lnTo>
                  <a:lnTo>
                    <a:pt x="238" y="223"/>
                  </a:lnTo>
                  <a:lnTo>
                    <a:pt x="268" y="215"/>
                  </a:lnTo>
                  <a:lnTo>
                    <a:pt x="264" y="221"/>
                  </a:lnTo>
                  <a:lnTo>
                    <a:pt x="246" y="229"/>
                  </a:lnTo>
                  <a:lnTo>
                    <a:pt x="222" y="235"/>
                  </a:lnTo>
                  <a:lnTo>
                    <a:pt x="200" y="239"/>
                  </a:lnTo>
                  <a:lnTo>
                    <a:pt x="180" y="244"/>
                  </a:lnTo>
                  <a:lnTo>
                    <a:pt x="146" y="244"/>
                  </a:lnTo>
                  <a:lnTo>
                    <a:pt x="130" y="242"/>
                  </a:lnTo>
                  <a:lnTo>
                    <a:pt x="112" y="239"/>
                  </a:lnTo>
                  <a:lnTo>
                    <a:pt x="86" y="231"/>
                  </a:lnTo>
                  <a:lnTo>
                    <a:pt x="62" y="221"/>
                  </a:lnTo>
                  <a:lnTo>
                    <a:pt x="58" y="225"/>
                  </a:lnTo>
                  <a:lnTo>
                    <a:pt x="56" y="229"/>
                  </a:lnTo>
                  <a:lnTo>
                    <a:pt x="80" y="242"/>
                  </a:lnTo>
                  <a:lnTo>
                    <a:pt x="104" y="250"/>
                  </a:lnTo>
                  <a:lnTo>
                    <a:pt x="126" y="254"/>
                  </a:lnTo>
                  <a:lnTo>
                    <a:pt x="150" y="258"/>
                  </a:lnTo>
                  <a:lnTo>
                    <a:pt x="174" y="258"/>
                  </a:lnTo>
                  <a:lnTo>
                    <a:pt x="198" y="254"/>
                  </a:lnTo>
                  <a:lnTo>
                    <a:pt x="222" y="250"/>
                  </a:lnTo>
                  <a:lnTo>
                    <a:pt x="248" y="244"/>
                  </a:lnTo>
                  <a:lnTo>
                    <a:pt x="240" y="250"/>
                  </a:lnTo>
                  <a:lnTo>
                    <a:pt x="214" y="258"/>
                  </a:lnTo>
                  <a:lnTo>
                    <a:pt x="188" y="264"/>
                  </a:lnTo>
                  <a:lnTo>
                    <a:pt x="164" y="268"/>
                  </a:lnTo>
                  <a:lnTo>
                    <a:pt x="140" y="268"/>
                  </a:lnTo>
                  <a:lnTo>
                    <a:pt x="120" y="264"/>
                  </a:lnTo>
                  <a:lnTo>
                    <a:pt x="100" y="260"/>
                  </a:lnTo>
                  <a:lnTo>
                    <a:pt x="80" y="254"/>
                  </a:lnTo>
                  <a:lnTo>
                    <a:pt x="62" y="246"/>
                  </a:lnTo>
                  <a:lnTo>
                    <a:pt x="58" y="244"/>
                  </a:lnTo>
                  <a:lnTo>
                    <a:pt x="66" y="252"/>
                  </a:lnTo>
                  <a:lnTo>
                    <a:pt x="84" y="264"/>
                  </a:lnTo>
                  <a:lnTo>
                    <a:pt x="96" y="268"/>
                  </a:lnTo>
                  <a:lnTo>
                    <a:pt x="108" y="274"/>
                  </a:lnTo>
                  <a:lnTo>
                    <a:pt x="122" y="278"/>
                  </a:lnTo>
                  <a:lnTo>
                    <a:pt x="136" y="280"/>
                  </a:lnTo>
                  <a:lnTo>
                    <a:pt x="156" y="280"/>
                  </a:lnTo>
                  <a:lnTo>
                    <a:pt x="178" y="278"/>
                  </a:lnTo>
                  <a:lnTo>
                    <a:pt x="198" y="274"/>
                  </a:lnTo>
                  <a:lnTo>
                    <a:pt x="214" y="270"/>
                  </a:lnTo>
                  <a:lnTo>
                    <a:pt x="202" y="276"/>
                  </a:lnTo>
                  <a:lnTo>
                    <a:pt x="192" y="280"/>
                  </a:lnTo>
                  <a:lnTo>
                    <a:pt x="178" y="284"/>
                  </a:lnTo>
                  <a:lnTo>
                    <a:pt x="158" y="288"/>
                  </a:lnTo>
                  <a:lnTo>
                    <a:pt x="134" y="288"/>
                  </a:lnTo>
                  <a:lnTo>
                    <a:pt x="118" y="286"/>
                  </a:lnTo>
                  <a:lnTo>
                    <a:pt x="104" y="282"/>
                  </a:lnTo>
                  <a:lnTo>
                    <a:pt x="90" y="278"/>
                  </a:lnTo>
                  <a:lnTo>
                    <a:pt x="80" y="274"/>
                  </a:lnTo>
                  <a:lnTo>
                    <a:pt x="62" y="264"/>
                  </a:lnTo>
                  <a:lnTo>
                    <a:pt x="50" y="254"/>
                  </a:lnTo>
                  <a:lnTo>
                    <a:pt x="44" y="246"/>
                  </a:lnTo>
                  <a:lnTo>
                    <a:pt x="40" y="235"/>
                  </a:lnTo>
                  <a:lnTo>
                    <a:pt x="28" y="227"/>
                  </a:lnTo>
                  <a:lnTo>
                    <a:pt x="18" y="215"/>
                  </a:lnTo>
                  <a:lnTo>
                    <a:pt x="16" y="211"/>
                  </a:lnTo>
                  <a:lnTo>
                    <a:pt x="16" y="207"/>
                  </a:lnTo>
                  <a:lnTo>
                    <a:pt x="16" y="201"/>
                  </a:lnTo>
                  <a:lnTo>
                    <a:pt x="18" y="195"/>
                  </a:lnTo>
                  <a:lnTo>
                    <a:pt x="10" y="191"/>
                  </a:lnTo>
                  <a:lnTo>
                    <a:pt x="6" y="185"/>
                  </a:lnTo>
                  <a:lnTo>
                    <a:pt x="4" y="179"/>
                  </a:lnTo>
                  <a:lnTo>
                    <a:pt x="4" y="173"/>
                  </a:lnTo>
                  <a:lnTo>
                    <a:pt x="8" y="163"/>
                  </a:lnTo>
                  <a:lnTo>
                    <a:pt x="4" y="159"/>
                  </a:lnTo>
                  <a:lnTo>
                    <a:pt x="0" y="155"/>
                  </a:lnTo>
                  <a:lnTo>
                    <a:pt x="0" y="149"/>
                  </a:lnTo>
                  <a:lnTo>
                    <a:pt x="0" y="143"/>
                  </a:lnTo>
                  <a:lnTo>
                    <a:pt x="2" y="133"/>
                  </a:lnTo>
                  <a:lnTo>
                    <a:pt x="8" y="125"/>
                  </a:lnTo>
                  <a:lnTo>
                    <a:pt x="18" y="117"/>
                  </a:lnTo>
                  <a:lnTo>
                    <a:pt x="30" y="109"/>
                  </a:lnTo>
                  <a:lnTo>
                    <a:pt x="44" y="101"/>
                  </a:lnTo>
                  <a:lnTo>
                    <a:pt x="62" y="95"/>
                  </a:lnTo>
                  <a:lnTo>
                    <a:pt x="92" y="87"/>
                  </a:lnTo>
                  <a:lnTo>
                    <a:pt x="120" y="81"/>
                  </a:lnTo>
                  <a:lnTo>
                    <a:pt x="156" y="73"/>
                  </a:lnTo>
                  <a:lnTo>
                    <a:pt x="176" y="71"/>
                  </a:lnTo>
                  <a:lnTo>
                    <a:pt x="194" y="65"/>
                  </a:lnTo>
                  <a:lnTo>
                    <a:pt x="170" y="61"/>
                  </a:lnTo>
                  <a:lnTo>
                    <a:pt x="144" y="61"/>
                  </a:lnTo>
                  <a:lnTo>
                    <a:pt x="120" y="61"/>
                  </a:lnTo>
                  <a:lnTo>
                    <a:pt x="96" y="65"/>
                  </a:lnTo>
                  <a:lnTo>
                    <a:pt x="72" y="71"/>
                  </a:lnTo>
                  <a:lnTo>
                    <a:pt x="50" y="79"/>
                  </a:lnTo>
                  <a:lnTo>
                    <a:pt x="28" y="89"/>
                  </a:lnTo>
                  <a:lnTo>
                    <a:pt x="6" y="101"/>
                  </a:lnTo>
                  <a:lnTo>
                    <a:pt x="10"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8" name="Freeform 15"/>
            <p:cNvSpPr>
              <a:spLocks/>
            </p:cNvSpPr>
            <p:nvPr userDrawn="1"/>
          </p:nvSpPr>
          <p:spPr bwMode="auto">
            <a:xfrm>
              <a:off x="4359275" y="5102226"/>
              <a:ext cx="34925" cy="25400"/>
            </a:xfrm>
            <a:custGeom>
              <a:avLst/>
              <a:gdLst>
                <a:gd name="T0" fmla="*/ 20161250 w 22"/>
                <a:gd name="T1" fmla="*/ 0 h 16"/>
                <a:gd name="T2" fmla="*/ 20161250 w 22"/>
                <a:gd name="T3" fmla="*/ 0 h 16"/>
                <a:gd name="T4" fmla="*/ 10080625 w 22"/>
                <a:gd name="T5" fmla="*/ 15120938 h 16"/>
                <a:gd name="T6" fmla="*/ 0 w 22"/>
                <a:gd name="T7" fmla="*/ 25201563 h 16"/>
                <a:gd name="T8" fmla="*/ 0 w 22"/>
                <a:gd name="T9" fmla="*/ 25201563 h 16"/>
                <a:gd name="T10" fmla="*/ 55443438 w 22"/>
                <a:gd name="T11" fmla="*/ 40322500 h 16"/>
                <a:gd name="T12" fmla="*/ 55443438 w 22"/>
                <a:gd name="T13" fmla="*/ 40322500 h 16"/>
                <a:gd name="T14" fmla="*/ 50403125 w 22"/>
                <a:gd name="T15" fmla="*/ 30241875 h 16"/>
                <a:gd name="T16" fmla="*/ 40322500 w 22"/>
                <a:gd name="T17" fmla="*/ 20161250 h 16"/>
                <a:gd name="T18" fmla="*/ 20161250 w 22"/>
                <a:gd name="T19" fmla="*/ 0 h 16"/>
                <a:gd name="T20" fmla="*/ 20161250 w 2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6">
                  <a:moveTo>
                    <a:pt x="8" y="0"/>
                  </a:moveTo>
                  <a:lnTo>
                    <a:pt x="8" y="0"/>
                  </a:lnTo>
                  <a:lnTo>
                    <a:pt x="4" y="6"/>
                  </a:lnTo>
                  <a:lnTo>
                    <a:pt x="0" y="10"/>
                  </a:lnTo>
                  <a:lnTo>
                    <a:pt x="22" y="16"/>
                  </a:lnTo>
                  <a:lnTo>
                    <a:pt x="20" y="12"/>
                  </a:lnTo>
                  <a:lnTo>
                    <a:pt x="16"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9" name="Freeform 16"/>
            <p:cNvSpPr>
              <a:spLocks/>
            </p:cNvSpPr>
            <p:nvPr userDrawn="1"/>
          </p:nvSpPr>
          <p:spPr bwMode="auto">
            <a:xfrm>
              <a:off x="4035425" y="5299076"/>
              <a:ext cx="15875" cy="15875"/>
            </a:xfrm>
            <a:custGeom>
              <a:avLst/>
              <a:gdLst>
                <a:gd name="T0" fmla="*/ 25201563 w 10"/>
                <a:gd name="T1" fmla="*/ 15120938 h 10"/>
                <a:gd name="T2" fmla="*/ 25201563 w 10"/>
                <a:gd name="T3" fmla="*/ 15120938 h 10"/>
                <a:gd name="T4" fmla="*/ 0 w 10"/>
                <a:gd name="T5" fmla="*/ 0 h 10"/>
                <a:gd name="T6" fmla="*/ 0 w 10"/>
                <a:gd name="T7" fmla="*/ 0 h 10"/>
                <a:gd name="T8" fmla="*/ 0 w 10"/>
                <a:gd name="T9" fmla="*/ 5040313 h 10"/>
                <a:gd name="T10" fmla="*/ 0 w 10"/>
                <a:gd name="T11" fmla="*/ 15120938 h 10"/>
                <a:gd name="T12" fmla="*/ 15120938 w 10"/>
                <a:gd name="T13" fmla="*/ 25201563 h 10"/>
                <a:gd name="T14" fmla="*/ 15120938 w 10"/>
                <a:gd name="T15" fmla="*/ 25201563 h 10"/>
                <a:gd name="T16" fmla="*/ 25201563 w 10"/>
                <a:gd name="T17" fmla="*/ 15120938 h 10"/>
                <a:gd name="T18" fmla="*/ 25201563 w 10"/>
                <a:gd name="T19" fmla="*/ 15120938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0">
                  <a:moveTo>
                    <a:pt x="10" y="6"/>
                  </a:moveTo>
                  <a:lnTo>
                    <a:pt x="10" y="6"/>
                  </a:lnTo>
                  <a:lnTo>
                    <a:pt x="0" y="0"/>
                  </a:lnTo>
                  <a:lnTo>
                    <a:pt x="0" y="2"/>
                  </a:lnTo>
                  <a:lnTo>
                    <a:pt x="0" y="6"/>
                  </a:lnTo>
                  <a:lnTo>
                    <a:pt x="6" y="10"/>
                  </a:lnTo>
                  <a:lnTo>
                    <a:pt x="1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0" name="Freeform 17"/>
            <p:cNvSpPr>
              <a:spLocks/>
            </p:cNvSpPr>
            <p:nvPr userDrawn="1"/>
          </p:nvSpPr>
          <p:spPr bwMode="auto">
            <a:xfrm>
              <a:off x="4400550" y="5162551"/>
              <a:ext cx="22225" cy="22225"/>
            </a:xfrm>
            <a:custGeom>
              <a:avLst/>
              <a:gdLst>
                <a:gd name="T0" fmla="*/ 0 w 14"/>
                <a:gd name="T1" fmla="*/ 20161250 h 14"/>
                <a:gd name="T2" fmla="*/ 0 w 14"/>
                <a:gd name="T3" fmla="*/ 20161250 h 14"/>
                <a:gd name="T4" fmla="*/ 35282188 w 14"/>
                <a:gd name="T5" fmla="*/ 35282188 h 14"/>
                <a:gd name="T6" fmla="*/ 35282188 w 14"/>
                <a:gd name="T7" fmla="*/ 35282188 h 14"/>
                <a:gd name="T8" fmla="*/ 35282188 w 14"/>
                <a:gd name="T9" fmla="*/ 25201563 h 14"/>
                <a:gd name="T10" fmla="*/ 35282188 w 14"/>
                <a:gd name="T11" fmla="*/ 15120938 h 14"/>
                <a:gd name="T12" fmla="*/ 30241875 w 14"/>
                <a:gd name="T13" fmla="*/ 10080625 h 14"/>
                <a:gd name="T14" fmla="*/ 20161250 w 14"/>
                <a:gd name="T15" fmla="*/ 0 h 14"/>
                <a:gd name="T16" fmla="*/ 20161250 w 14"/>
                <a:gd name="T17" fmla="*/ 0 h 14"/>
                <a:gd name="T18" fmla="*/ 0 w 14"/>
                <a:gd name="T19" fmla="*/ 20161250 h 14"/>
                <a:gd name="T20" fmla="*/ 0 w 14"/>
                <a:gd name="T21" fmla="*/ 2016125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4">
                  <a:moveTo>
                    <a:pt x="0" y="8"/>
                  </a:moveTo>
                  <a:lnTo>
                    <a:pt x="0" y="8"/>
                  </a:lnTo>
                  <a:lnTo>
                    <a:pt x="14" y="14"/>
                  </a:lnTo>
                  <a:lnTo>
                    <a:pt x="14" y="10"/>
                  </a:lnTo>
                  <a:lnTo>
                    <a:pt x="14" y="6"/>
                  </a:lnTo>
                  <a:lnTo>
                    <a:pt x="12" y="4"/>
                  </a:lnTo>
                  <a:lnTo>
                    <a:pt x="8" y="0"/>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1" name="Freeform 18"/>
            <p:cNvSpPr>
              <a:spLocks/>
            </p:cNvSpPr>
            <p:nvPr userDrawn="1"/>
          </p:nvSpPr>
          <p:spPr bwMode="auto">
            <a:xfrm>
              <a:off x="4051300" y="5187951"/>
              <a:ext cx="355600" cy="104775"/>
            </a:xfrm>
            <a:custGeom>
              <a:avLst/>
              <a:gdLst>
                <a:gd name="T0" fmla="*/ 519152188 w 224"/>
                <a:gd name="T1" fmla="*/ 0 h 66"/>
                <a:gd name="T2" fmla="*/ 519152188 w 224"/>
                <a:gd name="T3" fmla="*/ 0 h 66"/>
                <a:gd name="T4" fmla="*/ 473789375 w 224"/>
                <a:gd name="T5" fmla="*/ 15120938 h 66"/>
                <a:gd name="T6" fmla="*/ 413305625 w 224"/>
                <a:gd name="T7" fmla="*/ 35282188 h 66"/>
                <a:gd name="T8" fmla="*/ 413305625 w 224"/>
                <a:gd name="T9" fmla="*/ 35282188 h 66"/>
                <a:gd name="T10" fmla="*/ 312499375 w 224"/>
                <a:gd name="T11" fmla="*/ 50403125 h 66"/>
                <a:gd name="T12" fmla="*/ 166330313 w 224"/>
                <a:gd name="T13" fmla="*/ 80645000 h 66"/>
                <a:gd name="T14" fmla="*/ 166330313 w 224"/>
                <a:gd name="T15" fmla="*/ 80645000 h 66"/>
                <a:gd name="T16" fmla="*/ 136088438 w 224"/>
                <a:gd name="T17" fmla="*/ 90725625 h 66"/>
                <a:gd name="T18" fmla="*/ 85685313 w 224"/>
                <a:gd name="T19" fmla="*/ 100806250 h 66"/>
                <a:gd name="T20" fmla="*/ 40322500 w 224"/>
                <a:gd name="T21" fmla="*/ 120967500 h 66"/>
                <a:gd name="T22" fmla="*/ 20161250 w 224"/>
                <a:gd name="T23" fmla="*/ 136088438 h 66"/>
                <a:gd name="T24" fmla="*/ 0 w 224"/>
                <a:gd name="T25" fmla="*/ 146169063 h 66"/>
                <a:gd name="T26" fmla="*/ 0 w 224"/>
                <a:gd name="T27" fmla="*/ 146169063 h 66"/>
                <a:gd name="T28" fmla="*/ 15120938 w 224"/>
                <a:gd name="T29" fmla="*/ 156249688 h 66"/>
                <a:gd name="T30" fmla="*/ 35282188 w 224"/>
                <a:gd name="T31" fmla="*/ 166330313 h 66"/>
                <a:gd name="T32" fmla="*/ 35282188 w 224"/>
                <a:gd name="T33" fmla="*/ 166330313 h 66"/>
                <a:gd name="T34" fmla="*/ 65524063 w 224"/>
                <a:gd name="T35" fmla="*/ 151209375 h 66"/>
                <a:gd name="T36" fmla="*/ 115927188 w 224"/>
                <a:gd name="T37" fmla="*/ 136088438 h 66"/>
                <a:gd name="T38" fmla="*/ 115927188 w 224"/>
                <a:gd name="T39" fmla="*/ 136088438 h 66"/>
                <a:gd name="T40" fmla="*/ 201612500 w 224"/>
                <a:gd name="T41" fmla="*/ 115927188 h 66"/>
                <a:gd name="T42" fmla="*/ 287297813 w 224"/>
                <a:gd name="T43" fmla="*/ 100806250 h 66"/>
                <a:gd name="T44" fmla="*/ 287297813 w 224"/>
                <a:gd name="T45" fmla="*/ 100806250 h 66"/>
                <a:gd name="T46" fmla="*/ 398184688 w 224"/>
                <a:gd name="T47" fmla="*/ 80645000 h 66"/>
                <a:gd name="T48" fmla="*/ 458668438 w 224"/>
                <a:gd name="T49" fmla="*/ 65524063 h 66"/>
                <a:gd name="T50" fmla="*/ 514111875 w 224"/>
                <a:gd name="T51" fmla="*/ 45362813 h 66"/>
                <a:gd name="T52" fmla="*/ 514111875 w 224"/>
                <a:gd name="T53" fmla="*/ 45362813 h 66"/>
                <a:gd name="T54" fmla="*/ 539313438 w 224"/>
                <a:gd name="T55" fmla="*/ 35282188 h 66"/>
                <a:gd name="T56" fmla="*/ 564515000 w 224"/>
                <a:gd name="T57" fmla="*/ 20161250 h 66"/>
                <a:gd name="T58" fmla="*/ 564515000 w 224"/>
                <a:gd name="T59" fmla="*/ 20161250 h 66"/>
                <a:gd name="T60" fmla="*/ 539313438 w 224"/>
                <a:gd name="T61" fmla="*/ 5040313 h 66"/>
                <a:gd name="T62" fmla="*/ 519152188 w 224"/>
                <a:gd name="T63" fmla="*/ 0 h 66"/>
                <a:gd name="T64" fmla="*/ 519152188 w 224"/>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66">
                  <a:moveTo>
                    <a:pt x="206" y="0"/>
                  </a:moveTo>
                  <a:lnTo>
                    <a:pt x="206" y="0"/>
                  </a:lnTo>
                  <a:lnTo>
                    <a:pt x="188" y="6"/>
                  </a:lnTo>
                  <a:lnTo>
                    <a:pt x="164" y="14"/>
                  </a:lnTo>
                  <a:lnTo>
                    <a:pt x="124" y="20"/>
                  </a:lnTo>
                  <a:lnTo>
                    <a:pt x="66" y="32"/>
                  </a:lnTo>
                  <a:lnTo>
                    <a:pt x="54" y="36"/>
                  </a:lnTo>
                  <a:lnTo>
                    <a:pt x="34" y="40"/>
                  </a:lnTo>
                  <a:lnTo>
                    <a:pt x="16" y="48"/>
                  </a:lnTo>
                  <a:lnTo>
                    <a:pt x="8" y="54"/>
                  </a:lnTo>
                  <a:lnTo>
                    <a:pt x="0" y="58"/>
                  </a:lnTo>
                  <a:lnTo>
                    <a:pt x="6" y="62"/>
                  </a:lnTo>
                  <a:lnTo>
                    <a:pt x="14" y="66"/>
                  </a:lnTo>
                  <a:lnTo>
                    <a:pt x="26" y="60"/>
                  </a:lnTo>
                  <a:lnTo>
                    <a:pt x="46" y="54"/>
                  </a:lnTo>
                  <a:lnTo>
                    <a:pt x="80" y="46"/>
                  </a:lnTo>
                  <a:lnTo>
                    <a:pt x="114" y="40"/>
                  </a:lnTo>
                  <a:lnTo>
                    <a:pt x="158" y="32"/>
                  </a:lnTo>
                  <a:lnTo>
                    <a:pt x="182" y="26"/>
                  </a:lnTo>
                  <a:lnTo>
                    <a:pt x="204" y="18"/>
                  </a:lnTo>
                  <a:lnTo>
                    <a:pt x="214" y="14"/>
                  </a:lnTo>
                  <a:lnTo>
                    <a:pt x="224" y="8"/>
                  </a:lnTo>
                  <a:lnTo>
                    <a:pt x="214" y="2"/>
                  </a:lnTo>
                  <a:lnTo>
                    <a:pt x="2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2" name="Freeform 19"/>
            <p:cNvSpPr>
              <a:spLocks/>
            </p:cNvSpPr>
            <p:nvPr userDrawn="1"/>
          </p:nvSpPr>
          <p:spPr bwMode="auto">
            <a:xfrm>
              <a:off x="4067175" y="5321301"/>
              <a:ext cx="44450" cy="25400"/>
            </a:xfrm>
            <a:custGeom>
              <a:avLst/>
              <a:gdLst>
                <a:gd name="T0" fmla="*/ 40322500 w 28"/>
                <a:gd name="T1" fmla="*/ 40322500 h 16"/>
                <a:gd name="T2" fmla="*/ 40322500 w 28"/>
                <a:gd name="T3" fmla="*/ 40322500 h 16"/>
                <a:gd name="T4" fmla="*/ 70564375 w 28"/>
                <a:gd name="T5" fmla="*/ 25201563 h 16"/>
                <a:gd name="T6" fmla="*/ 70564375 w 28"/>
                <a:gd name="T7" fmla="*/ 25201563 h 16"/>
                <a:gd name="T8" fmla="*/ 20161250 w 28"/>
                <a:gd name="T9" fmla="*/ 0 h 16"/>
                <a:gd name="T10" fmla="*/ 20161250 w 28"/>
                <a:gd name="T11" fmla="*/ 0 h 16"/>
                <a:gd name="T12" fmla="*/ 0 w 28"/>
                <a:gd name="T13" fmla="*/ 15120938 h 16"/>
                <a:gd name="T14" fmla="*/ 0 w 28"/>
                <a:gd name="T15" fmla="*/ 15120938 h 16"/>
                <a:gd name="T16" fmla="*/ 40322500 w 28"/>
                <a:gd name="T17" fmla="*/ 40322500 h 16"/>
                <a:gd name="T18" fmla="*/ 40322500 w 28"/>
                <a:gd name="T19" fmla="*/ 4032250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16">
                  <a:moveTo>
                    <a:pt x="16" y="16"/>
                  </a:moveTo>
                  <a:lnTo>
                    <a:pt x="16" y="16"/>
                  </a:lnTo>
                  <a:lnTo>
                    <a:pt x="28" y="10"/>
                  </a:lnTo>
                  <a:lnTo>
                    <a:pt x="8" y="0"/>
                  </a:lnTo>
                  <a:lnTo>
                    <a:pt x="0" y="6"/>
                  </a:lnTo>
                  <a:lnTo>
                    <a:pt x="16"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3" name="Freeform 20"/>
            <p:cNvSpPr>
              <a:spLocks/>
            </p:cNvSpPr>
            <p:nvPr userDrawn="1"/>
          </p:nvSpPr>
          <p:spPr bwMode="auto">
            <a:xfrm>
              <a:off x="4057650" y="5349876"/>
              <a:ext cx="15875" cy="19050"/>
            </a:xfrm>
            <a:custGeom>
              <a:avLst/>
              <a:gdLst>
                <a:gd name="T0" fmla="*/ 0 w 10"/>
                <a:gd name="T1" fmla="*/ 0 h 12"/>
                <a:gd name="T2" fmla="*/ 0 w 10"/>
                <a:gd name="T3" fmla="*/ 0 h 12"/>
                <a:gd name="T4" fmla="*/ 0 w 10"/>
                <a:gd name="T5" fmla="*/ 15120938 h 12"/>
                <a:gd name="T6" fmla="*/ 20161250 w 10"/>
                <a:gd name="T7" fmla="*/ 30241875 h 12"/>
                <a:gd name="T8" fmla="*/ 20161250 w 10"/>
                <a:gd name="T9" fmla="*/ 30241875 h 12"/>
                <a:gd name="T10" fmla="*/ 25201563 w 10"/>
                <a:gd name="T11" fmla="*/ 15120938 h 12"/>
                <a:gd name="T12" fmla="*/ 25201563 w 10"/>
                <a:gd name="T13" fmla="*/ 15120938 h 12"/>
                <a:gd name="T14" fmla="*/ 0 w 10"/>
                <a:gd name="T15" fmla="*/ 0 h 12"/>
                <a:gd name="T16" fmla="*/ 0 w 1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2">
                  <a:moveTo>
                    <a:pt x="0" y="0"/>
                  </a:moveTo>
                  <a:lnTo>
                    <a:pt x="0" y="0"/>
                  </a:lnTo>
                  <a:lnTo>
                    <a:pt x="0" y="6"/>
                  </a:lnTo>
                  <a:lnTo>
                    <a:pt x="8" y="12"/>
                  </a:lnTo>
                  <a:lnTo>
                    <a:pt x="10"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4" name="Freeform 21"/>
            <p:cNvSpPr>
              <a:spLocks/>
            </p:cNvSpPr>
            <p:nvPr userDrawn="1"/>
          </p:nvSpPr>
          <p:spPr bwMode="auto">
            <a:xfrm>
              <a:off x="4025900" y="5162551"/>
              <a:ext cx="314325" cy="101600"/>
            </a:xfrm>
            <a:custGeom>
              <a:avLst/>
              <a:gdLst>
                <a:gd name="T0" fmla="*/ 131048125 w 198"/>
                <a:gd name="T1" fmla="*/ 95765938 h 64"/>
                <a:gd name="T2" fmla="*/ 131048125 w 198"/>
                <a:gd name="T3" fmla="*/ 95765938 h 64"/>
                <a:gd name="T4" fmla="*/ 221773750 w 198"/>
                <a:gd name="T5" fmla="*/ 75604688 h 64"/>
                <a:gd name="T6" fmla="*/ 312499375 w 198"/>
                <a:gd name="T7" fmla="*/ 55443438 h 64"/>
                <a:gd name="T8" fmla="*/ 403225000 w 198"/>
                <a:gd name="T9" fmla="*/ 40322500 h 64"/>
                <a:gd name="T10" fmla="*/ 498990938 w 198"/>
                <a:gd name="T11" fmla="*/ 20161250 h 64"/>
                <a:gd name="T12" fmla="*/ 498990938 w 198"/>
                <a:gd name="T13" fmla="*/ 20161250 h 64"/>
                <a:gd name="T14" fmla="*/ 438507188 w 198"/>
                <a:gd name="T15" fmla="*/ 5040313 h 64"/>
                <a:gd name="T16" fmla="*/ 408265313 w 198"/>
                <a:gd name="T17" fmla="*/ 0 h 64"/>
                <a:gd name="T18" fmla="*/ 372983125 w 198"/>
                <a:gd name="T19" fmla="*/ 5040313 h 64"/>
                <a:gd name="T20" fmla="*/ 372983125 w 198"/>
                <a:gd name="T21" fmla="*/ 5040313 h 64"/>
                <a:gd name="T22" fmla="*/ 252015625 w 198"/>
                <a:gd name="T23" fmla="*/ 25201563 h 64"/>
                <a:gd name="T24" fmla="*/ 141128750 w 198"/>
                <a:gd name="T25" fmla="*/ 50403125 h 64"/>
                <a:gd name="T26" fmla="*/ 141128750 w 198"/>
                <a:gd name="T27" fmla="*/ 50403125 h 64"/>
                <a:gd name="T28" fmla="*/ 100806250 w 198"/>
                <a:gd name="T29" fmla="*/ 65524063 h 64"/>
                <a:gd name="T30" fmla="*/ 50403125 w 198"/>
                <a:gd name="T31" fmla="*/ 85685313 h 64"/>
                <a:gd name="T32" fmla="*/ 25201563 w 198"/>
                <a:gd name="T33" fmla="*/ 100806250 h 64"/>
                <a:gd name="T34" fmla="*/ 5040313 w 198"/>
                <a:gd name="T35" fmla="*/ 120967500 h 64"/>
                <a:gd name="T36" fmla="*/ 0 w 198"/>
                <a:gd name="T37" fmla="*/ 131048125 h 64"/>
                <a:gd name="T38" fmla="*/ 0 w 198"/>
                <a:gd name="T39" fmla="*/ 141128750 h 64"/>
                <a:gd name="T40" fmla="*/ 0 w 198"/>
                <a:gd name="T41" fmla="*/ 151209375 h 64"/>
                <a:gd name="T42" fmla="*/ 10080625 w 198"/>
                <a:gd name="T43" fmla="*/ 161290000 h 64"/>
                <a:gd name="T44" fmla="*/ 10080625 w 198"/>
                <a:gd name="T45" fmla="*/ 161290000 h 64"/>
                <a:gd name="T46" fmla="*/ 15120938 w 198"/>
                <a:gd name="T47" fmla="*/ 156249688 h 64"/>
                <a:gd name="T48" fmla="*/ 30241875 w 198"/>
                <a:gd name="T49" fmla="*/ 141128750 h 64"/>
                <a:gd name="T50" fmla="*/ 70564375 w 198"/>
                <a:gd name="T51" fmla="*/ 120967500 h 64"/>
                <a:gd name="T52" fmla="*/ 131048125 w 198"/>
                <a:gd name="T53" fmla="*/ 95765938 h 64"/>
                <a:gd name="T54" fmla="*/ 131048125 w 198"/>
                <a:gd name="T55" fmla="*/ 95765938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8" h="64">
                  <a:moveTo>
                    <a:pt x="52" y="38"/>
                  </a:moveTo>
                  <a:lnTo>
                    <a:pt x="52" y="38"/>
                  </a:lnTo>
                  <a:lnTo>
                    <a:pt x="88" y="30"/>
                  </a:lnTo>
                  <a:lnTo>
                    <a:pt x="124" y="22"/>
                  </a:lnTo>
                  <a:lnTo>
                    <a:pt x="160" y="16"/>
                  </a:lnTo>
                  <a:lnTo>
                    <a:pt x="198" y="8"/>
                  </a:lnTo>
                  <a:lnTo>
                    <a:pt x="174" y="2"/>
                  </a:lnTo>
                  <a:lnTo>
                    <a:pt x="162" y="0"/>
                  </a:lnTo>
                  <a:lnTo>
                    <a:pt x="148" y="2"/>
                  </a:lnTo>
                  <a:lnTo>
                    <a:pt x="100" y="10"/>
                  </a:lnTo>
                  <a:lnTo>
                    <a:pt x="56" y="20"/>
                  </a:lnTo>
                  <a:lnTo>
                    <a:pt x="40" y="26"/>
                  </a:lnTo>
                  <a:lnTo>
                    <a:pt x="20" y="34"/>
                  </a:lnTo>
                  <a:lnTo>
                    <a:pt x="10" y="40"/>
                  </a:lnTo>
                  <a:lnTo>
                    <a:pt x="2" y="48"/>
                  </a:lnTo>
                  <a:lnTo>
                    <a:pt x="0" y="52"/>
                  </a:lnTo>
                  <a:lnTo>
                    <a:pt x="0" y="56"/>
                  </a:lnTo>
                  <a:lnTo>
                    <a:pt x="0" y="60"/>
                  </a:lnTo>
                  <a:lnTo>
                    <a:pt x="4" y="64"/>
                  </a:lnTo>
                  <a:lnTo>
                    <a:pt x="6" y="62"/>
                  </a:lnTo>
                  <a:lnTo>
                    <a:pt x="12" y="56"/>
                  </a:lnTo>
                  <a:lnTo>
                    <a:pt x="28" y="48"/>
                  </a:lnTo>
                  <a:lnTo>
                    <a:pt x="52"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5" name="Freeform 22"/>
            <p:cNvSpPr>
              <a:spLocks/>
            </p:cNvSpPr>
            <p:nvPr userDrawn="1"/>
          </p:nvSpPr>
          <p:spPr bwMode="auto">
            <a:xfrm>
              <a:off x="4318000" y="5130801"/>
              <a:ext cx="69850" cy="31750"/>
            </a:xfrm>
            <a:custGeom>
              <a:avLst/>
              <a:gdLst>
                <a:gd name="T0" fmla="*/ 110886875 w 44"/>
                <a:gd name="T1" fmla="*/ 25201563 h 20"/>
                <a:gd name="T2" fmla="*/ 110886875 w 44"/>
                <a:gd name="T3" fmla="*/ 25201563 h 20"/>
                <a:gd name="T4" fmla="*/ 40322500 w 44"/>
                <a:gd name="T5" fmla="*/ 0 h 20"/>
                <a:gd name="T6" fmla="*/ 40322500 w 44"/>
                <a:gd name="T7" fmla="*/ 0 h 20"/>
                <a:gd name="T8" fmla="*/ 25201563 w 44"/>
                <a:gd name="T9" fmla="*/ 15120938 h 20"/>
                <a:gd name="T10" fmla="*/ 0 w 44"/>
                <a:gd name="T11" fmla="*/ 25201563 h 20"/>
                <a:gd name="T12" fmla="*/ 0 w 44"/>
                <a:gd name="T13" fmla="*/ 25201563 h 20"/>
                <a:gd name="T14" fmla="*/ 40322500 w 44"/>
                <a:gd name="T15" fmla="*/ 35282188 h 20"/>
                <a:gd name="T16" fmla="*/ 80645000 w 44"/>
                <a:gd name="T17" fmla="*/ 50403125 h 20"/>
                <a:gd name="T18" fmla="*/ 80645000 w 44"/>
                <a:gd name="T19" fmla="*/ 50403125 h 20"/>
                <a:gd name="T20" fmla="*/ 85685313 w 44"/>
                <a:gd name="T21" fmla="*/ 45362813 h 20"/>
                <a:gd name="T22" fmla="*/ 95765938 w 44"/>
                <a:gd name="T23" fmla="*/ 40322500 h 20"/>
                <a:gd name="T24" fmla="*/ 110886875 w 44"/>
                <a:gd name="T25" fmla="*/ 25201563 h 20"/>
                <a:gd name="T26" fmla="*/ 110886875 w 44"/>
                <a:gd name="T27" fmla="*/ 25201563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20">
                  <a:moveTo>
                    <a:pt x="44" y="10"/>
                  </a:moveTo>
                  <a:lnTo>
                    <a:pt x="44" y="10"/>
                  </a:lnTo>
                  <a:lnTo>
                    <a:pt x="16" y="0"/>
                  </a:lnTo>
                  <a:lnTo>
                    <a:pt x="10" y="6"/>
                  </a:lnTo>
                  <a:lnTo>
                    <a:pt x="0" y="10"/>
                  </a:lnTo>
                  <a:lnTo>
                    <a:pt x="16" y="14"/>
                  </a:lnTo>
                  <a:lnTo>
                    <a:pt x="32" y="20"/>
                  </a:lnTo>
                  <a:lnTo>
                    <a:pt x="34" y="18"/>
                  </a:lnTo>
                  <a:lnTo>
                    <a:pt x="38" y="16"/>
                  </a:lnTo>
                  <a:lnTo>
                    <a:pt x="44"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6" name="Freeform 23"/>
            <p:cNvSpPr>
              <a:spLocks/>
            </p:cNvSpPr>
            <p:nvPr userDrawn="1"/>
          </p:nvSpPr>
          <p:spPr bwMode="auto">
            <a:xfrm>
              <a:off x="4102100" y="5219701"/>
              <a:ext cx="327025" cy="107950"/>
            </a:xfrm>
            <a:custGeom>
              <a:avLst/>
              <a:gdLst>
                <a:gd name="T0" fmla="*/ 514111875 w 206"/>
                <a:gd name="T1" fmla="*/ 0 h 68"/>
                <a:gd name="T2" fmla="*/ 514111875 w 206"/>
                <a:gd name="T3" fmla="*/ 0 h 68"/>
                <a:gd name="T4" fmla="*/ 498990938 w 206"/>
                <a:gd name="T5" fmla="*/ 10080625 h 68"/>
                <a:gd name="T6" fmla="*/ 498990938 w 206"/>
                <a:gd name="T7" fmla="*/ 10080625 h 68"/>
                <a:gd name="T8" fmla="*/ 478829688 w 206"/>
                <a:gd name="T9" fmla="*/ 25201563 h 68"/>
                <a:gd name="T10" fmla="*/ 448587813 w 206"/>
                <a:gd name="T11" fmla="*/ 35282188 h 68"/>
                <a:gd name="T12" fmla="*/ 372983125 w 206"/>
                <a:gd name="T13" fmla="*/ 60483750 h 68"/>
                <a:gd name="T14" fmla="*/ 372983125 w 206"/>
                <a:gd name="T15" fmla="*/ 60483750 h 68"/>
                <a:gd name="T16" fmla="*/ 287297813 w 206"/>
                <a:gd name="T17" fmla="*/ 80645000 h 68"/>
                <a:gd name="T18" fmla="*/ 206652813 w 206"/>
                <a:gd name="T19" fmla="*/ 95765938 h 68"/>
                <a:gd name="T20" fmla="*/ 136088438 w 206"/>
                <a:gd name="T21" fmla="*/ 105846563 h 68"/>
                <a:gd name="T22" fmla="*/ 60483750 w 206"/>
                <a:gd name="T23" fmla="*/ 126007813 h 68"/>
                <a:gd name="T24" fmla="*/ 60483750 w 206"/>
                <a:gd name="T25" fmla="*/ 126007813 h 68"/>
                <a:gd name="T26" fmla="*/ 0 w 206"/>
                <a:gd name="T27" fmla="*/ 141128750 h 68"/>
                <a:gd name="T28" fmla="*/ 0 w 206"/>
                <a:gd name="T29" fmla="*/ 141128750 h 68"/>
                <a:gd name="T30" fmla="*/ 60483750 w 206"/>
                <a:gd name="T31" fmla="*/ 171370625 h 68"/>
                <a:gd name="T32" fmla="*/ 60483750 w 206"/>
                <a:gd name="T33" fmla="*/ 171370625 h 68"/>
                <a:gd name="T34" fmla="*/ 115927188 w 206"/>
                <a:gd name="T35" fmla="*/ 156249688 h 68"/>
                <a:gd name="T36" fmla="*/ 181451250 w 206"/>
                <a:gd name="T37" fmla="*/ 141128750 h 68"/>
                <a:gd name="T38" fmla="*/ 181451250 w 206"/>
                <a:gd name="T39" fmla="*/ 141128750 h 68"/>
                <a:gd name="T40" fmla="*/ 322580000 w 206"/>
                <a:gd name="T41" fmla="*/ 115927188 h 68"/>
                <a:gd name="T42" fmla="*/ 322580000 w 206"/>
                <a:gd name="T43" fmla="*/ 115927188 h 68"/>
                <a:gd name="T44" fmla="*/ 398184688 w 206"/>
                <a:gd name="T45" fmla="*/ 95765938 h 68"/>
                <a:gd name="T46" fmla="*/ 433466875 w 206"/>
                <a:gd name="T47" fmla="*/ 85685313 h 68"/>
                <a:gd name="T48" fmla="*/ 463708750 w 206"/>
                <a:gd name="T49" fmla="*/ 70564375 h 68"/>
                <a:gd name="T50" fmla="*/ 493950625 w 206"/>
                <a:gd name="T51" fmla="*/ 55443438 h 68"/>
                <a:gd name="T52" fmla="*/ 509071563 w 206"/>
                <a:gd name="T53" fmla="*/ 35282188 h 68"/>
                <a:gd name="T54" fmla="*/ 514111875 w 206"/>
                <a:gd name="T55" fmla="*/ 30241875 h 68"/>
                <a:gd name="T56" fmla="*/ 519152188 w 206"/>
                <a:gd name="T57" fmla="*/ 20161250 h 68"/>
                <a:gd name="T58" fmla="*/ 519152188 w 206"/>
                <a:gd name="T59" fmla="*/ 10080625 h 68"/>
                <a:gd name="T60" fmla="*/ 514111875 w 206"/>
                <a:gd name="T61" fmla="*/ 0 h 68"/>
                <a:gd name="T62" fmla="*/ 514111875 w 206"/>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6" h="68">
                  <a:moveTo>
                    <a:pt x="204" y="0"/>
                  </a:moveTo>
                  <a:lnTo>
                    <a:pt x="204" y="0"/>
                  </a:lnTo>
                  <a:lnTo>
                    <a:pt x="198" y="4"/>
                  </a:lnTo>
                  <a:lnTo>
                    <a:pt x="190" y="10"/>
                  </a:lnTo>
                  <a:lnTo>
                    <a:pt x="178" y="14"/>
                  </a:lnTo>
                  <a:lnTo>
                    <a:pt x="148" y="24"/>
                  </a:lnTo>
                  <a:lnTo>
                    <a:pt x="114" y="32"/>
                  </a:lnTo>
                  <a:lnTo>
                    <a:pt x="82" y="38"/>
                  </a:lnTo>
                  <a:lnTo>
                    <a:pt x="54" y="42"/>
                  </a:lnTo>
                  <a:lnTo>
                    <a:pt x="24" y="50"/>
                  </a:lnTo>
                  <a:lnTo>
                    <a:pt x="0" y="56"/>
                  </a:lnTo>
                  <a:lnTo>
                    <a:pt x="24" y="68"/>
                  </a:lnTo>
                  <a:lnTo>
                    <a:pt x="46" y="62"/>
                  </a:lnTo>
                  <a:lnTo>
                    <a:pt x="72" y="56"/>
                  </a:lnTo>
                  <a:lnTo>
                    <a:pt x="128" y="46"/>
                  </a:lnTo>
                  <a:lnTo>
                    <a:pt x="158" y="38"/>
                  </a:lnTo>
                  <a:lnTo>
                    <a:pt x="172" y="34"/>
                  </a:lnTo>
                  <a:lnTo>
                    <a:pt x="184" y="28"/>
                  </a:lnTo>
                  <a:lnTo>
                    <a:pt x="196" y="22"/>
                  </a:lnTo>
                  <a:lnTo>
                    <a:pt x="202" y="14"/>
                  </a:lnTo>
                  <a:lnTo>
                    <a:pt x="204" y="12"/>
                  </a:lnTo>
                  <a:lnTo>
                    <a:pt x="206" y="8"/>
                  </a:lnTo>
                  <a:lnTo>
                    <a:pt x="206" y="4"/>
                  </a:lnTo>
                  <a:lnTo>
                    <a:pt x="2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grpSp>
      <p:sp>
        <p:nvSpPr>
          <p:cNvPr id="9" name="Заголовок 1"/>
          <p:cNvSpPr>
            <a:spLocks noGrp="1"/>
          </p:cNvSpPr>
          <p:nvPr>
            <p:ph type="title"/>
          </p:nvPr>
        </p:nvSpPr>
        <p:spPr>
          <a:xfrm>
            <a:off x="456492" y="683223"/>
            <a:ext cx="8223609" cy="576064"/>
          </a:xfrm>
        </p:spPr>
        <p:txBody>
          <a:bodyPr/>
          <a:lstStyle/>
          <a:p>
            <a:r>
              <a:rPr lang="ru-RU" dirty="0"/>
              <a:t>Образец заголовка</a:t>
            </a:r>
          </a:p>
        </p:txBody>
      </p:sp>
      <p:sp>
        <p:nvSpPr>
          <p:cNvPr id="16" name="Объект 2"/>
          <p:cNvSpPr>
            <a:spLocks noGrp="1"/>
          </p:cNvSpPr>
          <p:nvPr>
            <p:ph sz="half" idx="13"/>
          </p:nvPr>
        </p:nvSpPr>
        <p:spPr>
          <a:xfrm>
            <a:off x="467544" y="3789127"/>
            <a:ext cx="4032448" cy="2448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Объект 3"/>
          <p:cNvSpPr>
            <a:spLocks noGrp="1"/>
          </p:cNvSpPr>
          <p:nvPr>
            <p:ph sz="half" idx="14"/>
          </p:nvPr>
        </p:nvSpPr>
        <p:spPr>
          <a:xfrm>
            <a:off x="4644010" y="3789127"/>
            <a:ext cx="4046984" cy="2448272"/>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иаграмма 3"/>
          <p:cNvSpPr>
            <a:spLocks noGrp="1"/>
          </p:cNvSpPr>
          <p:nvPr>
            <p:ph type="chart" sz="quarter" idx="15"/>
          </p:nvPr>
        </p:nvSpPr>
        <p:spPr>
          <a:xfrm>
            <a:off x="486228" y="1412955"/>
            <a:ext cx="8262238" cy="2304159"/>
          </a:xfrm>
        </p:spPr>
        <p:txBody>
          <a:bodyPr rtlCol="0">
            <a:normAutofit/>
          </a:bodyPr>
          <a:lstStyle/>
          <a:p>
            <a:pPr lvl="0"/>
            <a:endParaRPr lang="ru-RU" noProof="0" dirty="0"/>
          </a:p>
        </p:txBody>
      </p:sp>
      <p:sp>
        <p:nvSpPr>
          <p:cNvPr id="27" name="Номер слайда 4"/>
          <p:cNvSpPr>
            <a:spLocks noGrp="1"/>
          </p:cNvSpPr>
          <p:nvPr>
            <p:ph type="sldNum" sz="quarter" idx="16"/>
          </p:nvPr>
        </p:nvSpPr>
        <p:spPr/>
        <p:txBody>
          <a:bodyPr/>
          <a:lstStyle>
            <a:lvl1pPr>
              <a:defRPr/>
            </a:lvl1pPr>
          </a:lstStyle>
          <a:p>
            <a:pPr>
              <a:defRPr/>
            </a:pPr>
            <a:fld id="{4E2D1B75-0CBB-4BFD-B78B-07766143198A}" type="slidenum">
              <a:rPr lang="ru-RU">
                <a:solidFill>
                  <a:prstClr val="white"/>
                </a:solidFill>
              </a:rPr>
              <a:pPr>
                <a:defRPr/>
              </a:pPr>
              <a:t>‹#›</a:t>
            </a:fld>
            <a:endParaRPr lang="ru-RU">
              <a:solidFill>
                <a:prstClr val="white"/>
              </a:solidFill>
            </a:endParaRPr>
          </a:p>
        </p:txBody>
      </p:sp>
      <p:sp>
        <p:nvSpPr>
          <p:cNvPr id="28" name="Нижний колонтитул 4"/>
          <p:cNvSpPr>
            <a:spLocks noGrp="1"/>
          </p:cNvSpPr>
          <p:nvPr>
            <p:ph type="ftr" sz="quarter" idx="17"/>
          </p:nvPr>
        </p:nvSpPr>
        <p:spPr/>
        <p:txBody>
          <a:bodyPr/>
          <a:lstStyle>
            <a:lvl1pPr algn="l">
              <a:defRPr sz="1200">
                <a:solidFill>
                  <a:schemeClr val="bg1"/>
                </a:solidFill>
              </a:defRPr>
            </a:lvl1pPr>
          </a:lstStyle>
          <a:p>
            <a:pPr>
              <a:defRPr/>
            </a:pPr>
            <a:endParaRPr lang="ru-RU">
              <a:solidFill>
                <a:prstClr val="white"/>
              </a:solidFill>
            </a:endParaRPr>
          </a:p>
        </p:txBody>
      </p:sp>
      <p:sp>
        <p:nvSpPr>
          <p:cNvPr id="29" name="Дата 2"/>
          <p:cNvSpPr>
            <a:spLocks noGrp="1"/>
          </p:cNvSpPr>
          <p:nvPr>
            <p:ph type="dt" sz="half" idx="18"/>
          </p:nvPr>
        </p:nvSpPr>
        <p:spPr>
          <a:xfrm>
            <a:off x="6651625" y="27116"/>
            <a:ext cx="2133600" cy="365125"/>
          </a:xfrm>
        </p:spPr>
        <p:txBody>
          <a:bodyPr/>
          <a:lstStyle>
            <a:lvl1pPr>
              <a:defRPr/>
            </a:lvl1pPr>
          </a:lstStyle>
          <a:p>
            <a:pPr>
              <a:defRPr/>
            </a:pPr>
            <a:fld id="{B4E4CDAF-B341-1C4C-9692-DA8DD67F2810}" type="datetime1">
              <a:rPr lang="ru-RU" smtClean="0">
                <a:solidFill>
                  <a:prstClr val="white"/>
                </a:solidFill>
              </a:rPr>
              <a:t>29.11.2023</a:t>
            </a:fld>
            <a:endParaRPr lang="ru-RU" dirty="0">
              <a:solidFill>
                <a:prstClr val="white"/>
              </a:solidFill>
            </a:endParaRPr>
          </a:p>
        </p:txBody>
      </p:sp>
    </p:spTree>
    <p:extLst>
      <p:ext uri="{BB962C8B-B14F-4D97-AF65-F5344CB8AC3E}">
        <p14:creationId xmlns:p14="http://schemas.microsoft.com/office/powerpoint/2010/main" val="55149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6549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73125"/>
            <a:ext cx="3008313"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1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19" y="1435104"/>
            <a:ext cx="3008313" cy="4691063"/>
          </a:xfrm>
        </p:spPr>
        <p:txBody>
          <a:bodyPr/>
          <a:lstStyle>
            <a:lvl1pPr marL="0" indent="0">
              <a:buNone/>
              <a:defRPr sz="1400"/>
            </a:lvl1pPr>
            <a:lvl2pPr marL="457180" indent="0">
              <a:buNone/>
              <a:defRPr sz="1200"/>
            </a:lvl2pPr>
            <a:lvl3pPr marL="914360" indent="0">
              <a:buNone/>
              <a:defRPr sz="1000"/>
            </a:lvl3pPr>
            <a:lvl4pPr marL="1371540" indent="0">
              <a:buNone/>
              <a:defRPr sz="900"/>
            </a:lvl4pPr>
            <a:lvl5pPr marL="1828720" indent="0">
              <a:buNone/>
              <a:defRPr sz="900"/>
            </a:lvl5pPr>
            <a:lvl6pPr marL="2285900" indent="0">
              <a:buNone/>
              <a:defRPr sz="900"/>
            </a:lvl6pPr>
            <a:lvl7pPr marL="2743080" indent="0">
              <a:buNone/>
              <a:defRPr sz="900"/>
            </a:lvl7pPr>
            <a:lvl8pPr marL="3200258" indent="0">
              <a:buNone/>
              <a:defRPr sz="900"/>
            </a:lvl8pPr>
            <a:lvl9pPr marL="3657439"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638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77"/>
            <a:ext cx="54864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58" indent="0">
              <a:buNone/>
              <a:defRPr sz="2000"/>
            </a:lvl8pPr>
            <a:lvl9pPr marL="3657439" indent="0">
              <a:buNone/>
              <a:defRPr sz="2000"/>
            </a:lvl9pPr>
          </a:lstStyle>
          <a:p>
            <a:endParaRPr lang="ru-RU"/>
          </a:p>
        </p:txBody>
      </p:sp>
      <p:sp>
        <p:nvSpPr>
          <p:cNvPr id="4" name="Текст 3"/>
          <p:cNvSpPr>
            <a:spLocks noGrp="1"/>
          </p:cNvSpPr>
          <p:nvPr>
            <p:ph type="body" sz="half" idx="2"/>
          </p:nvPr>
        </p:nvSpPr>
        <p:spPr>
          <a:xfrm>
            <a:off x="1792288" y="5367438"/>
            <a:ext cx="5486400" cy="804863"/>
          </a:xfrm>
        </p:spPr>
        <p:txBody>
          <a:bodyPr/>
          <a:lstStyle>
            <a:lvl1pPr marL="0" indent="0">
              <a:buNone/>
              <a:defRPr sz="1400"/>
            </a:lvl1pPr>
            <a:lvl2pPr marL="457180" indent="0">
              <a:buNone/>
              <a:defRPr sz="1200"/>
            </a:lvl2pPr>
            <a:lvl3pPr marL="914360" indent="0">
              <a:buNone/>
              <a:defRPr sz="1000"/>
            </a:lvl3pPr>
            <a:lvl4pPr marL="1371540" indent="0">
              <a:buNone/>
              <a:defRPr sz="900"/>
            </a:lvl4pPr>
            <a:lvl5pPr marL="1828720" indent="0">
              <a:buNone/>
              <a:defRPr sz="900"/>
            </a:lvl5pPr>
            <a:lvl6pPr marL="2285900" indent="0">
              <a:buNone/>
              <a:defRPr sz="900"/>
            </a:lvl6pPr>
            <a:lvl7pPr marL="2743080" indent="0">
              <a:buNone/>
              <a:defRPr sz="900"/>
            </a:lvl7pPr>
            <a:lvl8pPr marL="3200258" indent="0">
              <a:buNone/>
              <a:defRPr sz="900"/>
            </a:lvl8pPr>
            <a:lvl9pPr marL="3657439"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3810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9555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16"/>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716"/>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46905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1961365" y="-18670"/>
            <a:ext cx="7206641" cy="6858003"/>
          </a:xfrm>
          <a:prstGeom prst="rect">
            <a:avLst/>
          </a:prstGeom>
          <a:solidFill>
            <a:srgbClr val="FFFFFF"/>
          </a:solidFill>
          <a:ln w="12700">
            <a:miter lim="400000"/>
          </a:ln>
        </p:spPr>
        <p:txBody>
          <a:bodyPr lIns="26789" tIns="26789" rIns="26789" bIns="26789" anchor="ctr"/>
          <a:lstStyle/>
          <a:p>
            <a:pPr>
              <a:defRPr sz="3200">
                <a:solidFill>
                  <a:srgbClr val="FFFFFF"/>
                </a:solidFill>
              </a:defRPr>
            </a:pPr>
            <a:endParaRPr sz="1200"/>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418697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1990228" y="446497"/>
            <a:ext cx="5156895" cy="4161235"/>
          </a:xfrm>
          <a:prstGeom prst="rect">
            <a:avLst/>
          </a:prstGeom>
        </p:spPr>
        <p:txBody>
          <a:bodyPr lIns="91392" tIns="45716" rIns="91392" bIns="45716" anchor="t">
            <a:noAutofit/>
          </a:bodyPr>
          <a:lstStyle/>
          <a:p>
            <a:endParaRPr/>
          </a:p>
        </p:txBody>
      </p:sp>
      <p:sp>
        <p:nvSpPr>
          <p:cNvPr id="10" name="Текст заголовка"/>
          <p:cNvSpPr txBox="1">
            <a:spLocks noGrp="1"/>
          </p:cNvSpPr>
          <p:nvPr>
            <p:ph type="title"/>
          </p:nvPr>
        </p:nvSpPr>
        <p:spPr>
          <a:xfrm>
            <a:off x="1812765" y="4723831"/>
            <a:ext cx="5518547" cy="1000127"/>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1812765" y="5759683"/>
            <a:ext cx="5518547" cy="794743"/>
          </a:xfrm>
          <a:prstGeom prst="rect">
            <a:avLst/>
          </a:prstGeom>
        </p:spPr>
        <p:txBody>
          <a:bodyPr anchor="t"/>
          <a:lstStyle>
            <a:lvl1pPr marL="0" indent="0" algn="ctr">
              <a:spcBef>
                <a:spcPts val="0"/>
              </a:spcBef>
              <a:buSzTx/>
              <a:buNone/>
              <a:defRPr sz="1613"/>
            </a:lvl1pPr>
            <a:lvl2pPr marL="0" indent="85689" algn="ctr">
              <a:spcBef>
                <a:spcPts val="0"/>
              </a:spcBef>
              <a:buSzTx/>
              <a:buNone/>
              <a:defRPr sz="1613"/>
            </a:lvl2pPr>
            <a:lvl3pPr marL="0" indent="171379" algn="ctr">
              <a:spcBef>
                <a:spcPts val="0"/>
              </a:spcBef>
              <a:buSzTx/>
              <a:buNone/>
              <a:defRPr sz="1613"/>
            </a:lvl3pPr>
            <a:lvl4pPr marL="0" indent="257067" algn="ctr">
              <a:spcBef>
                <a:spcPts val="0"/>
              </a:spcBef>
              <a:buSzTx/>
              <a:buNone/>
              <a:defRPr sz="1613"/>
            </a:lvl4pPr>
            <a:lvl5pPr marL="0" indent="342749" algn="ctr">
              <a:spcBef>
                <a:spcPts val="0"/>
              </a:spcBef>
              <a:buSzTx/>
              <a:buNone/>
              <a:defRPr sz="1613"/>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4470979" y="6500829"/>
            <a:ext cx="261287" cy="282767"/>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1095551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4685853" y="446509"/>
            <a:ext cx="2812852" cy="5786439"/>
          </a:xfrm>
          <a:prstGeom prst="rect">
            <a:avLst/>
          </a:prstGeom>
        </p:spPr>
        <p:txBody>
          <a:bodyPr lIns="91392" tIns="45716" rIns="91392" bIns="45716" anchor="t">
            <a:noAutofit/>
          </a:bodyPr>
          <a:lstStyle/>
          <a:p>
            <a:endParaRPr/>
          </a:p>
        </p:txBody>
      </p:sp>
      <p:sp>
        <p:nvSpPr>
          <p:cNvPr id="17" name="Текст заголовка"/>
          <p:cNvSpPr txBox="1">
            <a:spLocks noGrp="1"/>
          </p:cNvSpPr>
          <p:nvPr>
            <p:ph type="title"/>
          </p:nvPr>
        </p:nvSpPr>
        <p:spPr>
          <a:xfrm>
            <a:off x="1645295" y="446489"/>
            <a:ext cx="2812852" cy="2803923"/>
          </a:xfrm>
          <a:prstGeom prst="rect">
            <a:avLst/>
          </a:prstGeom>
        </p:spPr>
        <p:txBody>
          <a:bodyPr anchor="b"/>
          <a:lstStyle>
            <a:lvl1pPr>
              <a:defRPr sz="3113"/>
            </a:lvl1pPr>
          </a:lstStyle>
          <a:p>
            <a:r>
              <a:t>Текст заголовка</a:t>
            </a:r>
          </a:p>
        </p:txBody>
      </p:sp>
      <p:sp>
        <p:nvSpPr>
          <p:cNvPr id="18" name="Уровень текста 1…"/>
          <p:cNvSpPr txBox="1">
            <a:spLocks noGrp="1"/>
          </p:cNvSpPr>
          <p:nvPr>
            <p:ph type="body" sz="quarter" idx="1"/>
          </p:nvPr>
        </p:nvSpPr>
        <p:spPr>
          <a:xfrm>
            <a:off x="1645295" y="3348637"/>
            <a:ext cx="2812852" cy="2884291"/>
          </a:xfrm>
          <a:prstGeom prst="rect">
            <a:avLst/>
          </a:prstGeom>
        </p:spPr>
        <p:txBody>
          <a:bodyPr anchor="t"/>
          <a:lstStyle>
            <a:lvl1pPr marL="0" indent="0" algn="ctr">
              <a:spcBef>
                <a:spcPts val="0"/>
              </a:spcBef>
              <a:buSzTx/>
              <a:buNone/>
              <a:defRPr sz="1613"/>
            </a:lvl1pPr>
            <a:lvl2pPr marL="0" indent="85689" algn="ctr">
              <a:spcBef>
                <a:spcPts val="0"/>
              </a:spcBef>
              <a:buSzTx/>
              <a:buNone/>
              <a:defRPr sz="1613"/>
            </a:lvl2pPr>
            <a:lvl3pPr marL="0" indent="171379" algn="ctr">
              <a:spcBef>
                <a:spcPts val="0"/>
              </a:spcBef>
              <a:buSzTx/>
              <a:buNone/>
              <a:defRPr sz="1613"/>
            </a:lvl3pPr>
            <a:lvl4pPr marL="0" indent="257067" algn="ctr">
              <a:spcBef>
                <a:spcPts val="0"/>
              </a:spcBef>
              <a:buSzTx/>
              <a:buNone/>
              <a:defRPr sz="1613"/>
            </a:lvl4pPr>
            <a:lvl5pPr marL="0" indent="342749" algn="ctr">
              <a:spcBef>
                <a:spcPts val="0"/>
              </a:spcBef>
              <a:buSzTx/>
              <a:buNone/>
              <a:defRPr sz="1613"/>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112216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4685853" y="1830591"/>
            <a:ext cx="2812852" cy="4420196"/>
          </a:xfrm>
          <a:prstGeom prst="rect">
            <a:avLst/>
          </a:prstGeom>
        </p:spPr>
        <p:txBody>
          <a:bodyPr lIns="91392" tIns="45716" rIns="91392" bIns="45716"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1645295" y="1830591"/>
            <a:ext cx="2812852" cy="4420196"/>
          </a:xfrm>
          <a:prstGeom prst="rect">
            <a:avLst/>
          </a:prstGeom>
        </p:spPr>
        <p:txBody>
          <a:bodyPr/>
          <a:lstStyle>
            <a:lvl1pPr marL="174440" indent="-174440">
              <a:spcBef>
                <a:spcPts val="1688"/>
              </a:spcBef>
              <a:defRPr sz="1388"/>
            </a:lvl1pPr>
            <a:lvl2pPr marL="302964" indent="-174440">
              <a:spcBef>
                <a:spcPts val="1688"/>
              </a:spcBef>
              <a:defRPr sz="1388"/>
            </a:lvl2pPr>
            <a:lvl3pPr marL="431495" indent="-174440">
              <a:spcBef>
                <a:spcPts val="1688"/>
              </a:spcBef>
              <a:defRPr sz="1388"/>
            </a:lvl3pPr>
            <a:lvl4pPr marL="560025" indent="-174440">
              <a:spcBef>
                <a:spcPts val="1688"/>
              </a:spcBef>
              <a:defRPr sz="1388"/>
            </a:lvl4pPr>
            <a:lvl5pPr marL="688559" indent="-174440">
              <a:spcBef>
                <a:spcPts val="1688"/>
              </a:spcBef>
              <a:defRPr sz="1388"/>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5142147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1645295" y="892992"/>
            <a:ext cx="5853410" cy="5072063"/>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41191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Только заголовок">
    <p:spTree>
      <p:nvGrpSpPr>
        <p:cNvPr id="1" name=""/>
        <p:cNvGrpSpPr/>
        <p:nvPr/>
      </p:nvGrpSpPr>
      <p:grpSpPr>
        <a:xfrm>
          <a:off x="0" y="0"/>
          <a:ext cx="0" cy="0"/>
          <a:chOff x="0" y="0"/>
          <a:chExt cx="0" cy="0"/>
        </a:xfrm>
      </p:grpSpPr>
      <p:sp>
        <p:nvSpPr>
          <p:cNvPr id="6" name="Line 12"/>
          <p:cNvSpPr>
            <a:spLocks noChangeShapeType="1"/>
          </p:cNvSpPr>
          <p:nvPr userDrawn="1"/>
        </p:nvSpPr>
        <p:spPr bwMode="auto">
          <a:xfrm>
            <a:off x="461965" y="1268413"/>
            <a:ext cx="8208962" cy="0"/>
          </a:xfrm>
          <a:prstGeom prst="line">
            <a:avLst/>
          </a:prstGeom>
          <a:noFill/>
          <a:ln w="19050">
            <a:solidFill>
              <a:srgbClr val="00447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4" tIns="45707" rIns="91414" bIns="45707"/>
          <a:lstStyle/>
          <a:p>
            <a:pPr fontAlgn="base">
              <a:spcBef>
                <a:spcPct val="0"/>
              </a:spcBef>
              <a:spcAft>
                <a:spcPct val="0"/>
              </a:spcAft>
            </a:pPr>
            <a:endParaRPr lang="ru-RU" sz="1400">
              <a:solidFill>
                <a:srgbClr val="000000"/>
              </a:solidFill>
              <a:latin typeface="Arial" charset="0"/>
            </a:endParaRPr>
          </a:p>
        </p:txBody>
      </p:sp>
      <p:grpSp>
        <p:nvGrpSpPr>
          <p:cNvPr id="7" name="Группа 9"/>
          <p:cNvGrpSpPr>
            <a:grpSpLocks/>
          </p:cNvGrpSpPr>
          <p:nvPr userDrawn="1"/>
        </p:nvGrpSpPr>
        <p:grpSpPr bwMode="auto">
          <a:xfrm>
            <a:off x="236637" y="233364"/>
            <a:ext cx="403225" cy="407987"/>
            <a:chOff x="3924300" y="4941888"/>
            <a:chExt cx="612775" cy="615950"/>
          </a:xfrm>
        </p:grpSpPr>
        <p:sp>
          <p:nvSpPr>
            <p:cNvPr id="8" name="Freeform 8"/>
            <p:cNvSpPr>
              <a:spLocks/>
            </p:cNvSpPr>
            <p:nvPr userDrawn="1"/>
          </p:nvSpPr>
          <p:spPr bwMode="auto">
            <a:xfrm>
              <a:off x="3927475" y="4948238"/>
              <a:ext cx="603250" cy="603250"/>
            </a:xfrm>
            <a:custGeom>
              <a:avLst/>
              <a:gdLst>
                <a:gd name="T0" fmla="*/ 957659375 w 380"/>
                <a:gd name="T1" fmla="*/ 481350638 h 380"/>
                <a:gd name="T2" fmla="*/ 947578750 w 380"/>
                <a:gd name="T3" fmla="*/ 577116575 h 380"/>
                <a:gd name="T4" fmla="*/ 922377188 w 380"/>
                <a:gd name="T5" fmla="*/ 667842200 h 380"/>
                <a:gd name="T6" fmla="*/ 877014375 w 380"/>
                <a:gd name="T7" fmla="*/ 751006563 h 380"/>
                <a:gd name="T8" fmla="*/ 816530625 w 380"/>
                <a:gd name="T9" fmla="*/ 821570938 h 380"/>
                <a:gd name="T10" fmla="*/ 745966250 w 380"/>
                <a:gd name="T11" fmla="*/ 877014375 h 380"/>
                <a:gd name="T12" fmla="*/ 665321250 w 380"/>
                <a:gd name="T13" fmla="*/ 922377188 h 380"/>
                <a:gd name="T14" fmla="*/ 574595625 w 380"/>
                <a:gd name="T15" fmla="*/ 952619063 h 380"/>
                <a:gd name="T16" fmla="*/ 478829688 w 380"/>
                <a:gd name="T17" fmla="*/ 957659375 h 380"/>
                <a:gd name="T18" fmla="*/ 433466875 w 380"/>
                <a:gd name="T19" fmla="*/ 957659375 h 380"/>
                <a:gd name="T20" fmla="*/ 337700938 w 380"/>
                <a:gd name="T21" fmla="*/ 937498125 h 380"/>
                <a:gd name="T22" fmla="*/ 252015625 w 380"/>
                <a:gd name="T23" fmla="*/ 902215938 h 380"/>
                <a:gd name="T24" fmla="*/ 176410938 w 380"/>
                <a:gd name="T25" fmla="*/ 851812813 h 380"/>
                <a:gd name="T26" fmla="*/ 110886875 w 380"/>
                <a:gd name="T27" fmla="*/ 786288750 h 380"/>
                <a:gd name="T28" fmla="*/ 60483750 w 380"/>
                <a:gd name="T29" fmla="*/ 708164700 h 380"/>
                <a:gd name="T30" fmla="*/ 25201563 w 380"/>
                <a:gd name="T31" fmla="*/ 622479388 h 380"/>
                <a:gd name="T32" fmla="*/ 5040313 w 380"/>
                <a:gd name="T33" fmla="*/ 526713450 h 380"/>
                <a:gd name="T34" fmla="*/ 0 w 380"/>
                <a:gd name="T35" fmla="*/ 481350638 h 380"/>
                <a:gd name="T36" fmla="*/ 10080625 w 380"/>
                <a:gd name="T37" fmla="*/ 380544388 h 380"/>
                <a:gd name="T38" fmla="*/ 40322500 w 380"/>
                <a:gd name="T39" fmla="*/ 294859075 h 380"/>
                <a:gd name="T40" fmla="*/ 85685313 w 380"/>
                <a:gd name="T41" fmla="*/ 211693125 h 380"/>
                <a:gd name="T42" fmla="*/ 141128750 w 380"/>
                <a:gd name="T43" fmla="*/ 136088438 h 380"/>
                <a:gd name="T44" fmla="*/ 211693125 w 380"/>
                <a:gd name="T45" fmla="*/ 80645000 h 380"/>
                <a:gd name="T46" fmla="*/ 292338125 w 380"/>
                <a:gd name="T47" fmla="*/ 35282188 h 380"/>
                <a:gd name="T48" fmla="*/ 383063750 w 380"/>
                <a:gd name="T49" fmla="*/ 10080625 h 380"/>
                <a:gd name="T50" fmla="*/ 478829688 w 380"/>
                <a:gd name="T51" fmla="*/ 0 h 380"/>
                <a:gd name="T52" fmla="*/ 529232813 w 380"/>
                <a:gd name="T53" fmla="*/ 0 h 380"/>
                <a:gd name="T54" fmla="*/ 619958438 w 380"/>
                <a:gd name="T55" fmla="*/ 20161250 h 380"/>
                <a:gd name="T56" fmla="*/ 705643750 w 380"/>
                <a:gd name="T57" fmla="*/ 55443438 h 380"/>
                <a:gd name="T58" fmla="*/ 786288750 w 380"/>
                <a:gd name="T59" fmla="*/ 105846563 h 380"/>
                <a:gd name="T60" fmla="*/ 846772500 w 380"/>
                <a:gd name="T61" fmla="*/ 171370625 h 380"/>
                <a:gd name="T62" fmla="*/ 902215938 w 380"/>
                <a:gd name="T63" fmla="*/ 249496263 h 380"/>
                <a:gd name="T64" fmla="*/ 937498125 w 380"/>
                <a:gd name="T65" fmla="*/ 335181575 h 380"/>
                <a:gd name="T66" fmla="*/ 957659375 w 380"/>
                <a:gd name="T67" fmla="*/ 430947513 h 3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0" h="380">
                  <a:moveTo>
                    <a:pt x="380" y="191"/>
                  </a:moveTo>
                  <a:lnTo>
                    <a:pt x="380" y="191"/>
                  </a:lnTo>
                  <a:lnTo>
                    <a:pt x="380" y="209"/>
                  </a:lnTo>
                  <a:lnTo>
                    <a:pt x="376" y="229"/>
                  </a:lnTo>
                  <a:lnTo>
                    <a:pt x="372" y="247"/>
                  </a:lnTo>
                  <a:lnTo>
                    <a:pt x="366" y="265"/>
                  </a:lnTo>
                  <a:lnTo>
                    <a:pt x="358" y="281"/>
                  </a:lnTo>
                  <a:lnTo>
                    <a:pt x="348" y="298"/>
                  </a:lnTo>
                  <a:lnTo>
                    <a:pt x="336" y="312"/>
                  </a:lnTo>
                  <a:lnTo>
                    <a:pt x="324" y="326"/>
                  </a:lnTo>
                  <a:lnTo>
                    <a:pt x="312" y="338"/>
                  </a:lnTo>
                  <a:lnTo>
                    <a:pt x="296" y="348"/>
                  </a:lnTo>
                  <a:lnTo>
                    <a:pt x="280" y="358"/>
                  </a:lnTo>
                  <a:lnTo>
                    <a:pt x="264" y="366"/>
                  </a:lnTo>
                  <a:lnTo>
                    <a:pt x="246" y="372"/>
                  </a:lnTo>
                  <a:lnTo>
                    <a:pt x="228" y="378"/>
                  </a:lnTo>
                  <a:lnTo>
                    <a:pt x="210" y="380"/>
                  </a:lnTo>
                  <a:lnTo>
                    <a:pt x="190" y="380"/>
                  </a:lnTo>
                  <a:lnTo>
                    <a:pt x="172" y="380"/>
                  </a:lnTo>
                  <a:lnTo>
                    <a:pt x="152" y="378"/>
                  </a:lnTo>
                  <a:lnTo>
                    <a:pt x="134" y="372"/>
                  </a:lnTo>
                  <a:lnTo>
                    <a:pt x="116" y="366"/>
                  </a:lnTo>
                  <a:lnTo>
                    <a:pt x="100" y="358"/>
                  </a:lnTo>
                  <a:lnTo>
                    <a:pt x="84" y="348"/>
                  </a:lnTo>
                  <a:lnTo>
                    <a:pt x="70" y="338"/>
                  </a:lnTo>
                  <a:lnTo>
                    <a:pt x="56" y="326"/>
                  </a:lnTo>
                  <a:lnTo>
                    <a:pt x="44" y="312"/>
                  </a:lnTo>
                  <a:lnTo>
                    <a:pt x="34" y="298"/>
                  </a:lnTo>
                  <a:lnTo>
                    <a:pt x="24" y="281"/>
                  </a:lnTo>
                  <a:lnTo>
                    <a:pt x="16" y="265"/>
                  </a:lnTo>
                  <a:lnTo>
                    <a:pt x="10" y="247"/>
                  </a:lnTo>
                  <a:lnTo>
                    <a:pt x="4" y="229"/>
                  </a:lnTo>
                  <a:lnTo>
                    <a:pt x="2" y="209"/>
                  </a:lnTo>
                  <a:lnTo>
                    <a:pt x="0" y="191"/>
                  </a:lnTo>
                  <a:lnTo>
                    <a:pt x="2" y="171"/>
                  </a:lnTo>
                  <a:lnTo>
                    <a:pt x="4" y="151"/>
                  </a:lnTo>
                  <a:lnTo>
                    <a:pt x="10" y="133"/>
                  </a:lnTo>
                  <a:lnTo>
                    <a:pt x="16" y="117"/>
                  </a:lnTo>
                  <a:lnTo>
                    <a:pt x="24" y="99"/>
                  </a:lnTo>
                  <a:lnTo>
                    <a:pt x="34" y="84"/>
                  </a:lnTo>
                  <a:lnTo>
                    <a:pt x="44" y="68"/>
                  </a:lnTo>
                  <a:lnTo>
                    <a:pt x="56" y="54"/>
                  </a:lnTo>
                  <a:lnTo>
                    <a:pt x="70" y="42"/>
                  </a:lnTo>
                  <a:lnTo>
                    <a:pt x="84" y="32"/>
                  </a:lnTo>
                  <a:lnTo>
                    <a:pt x="100" y="22"/>
                  </a:lnTo>
                  <a:lnTo>
                    <a:pt x="116" y="14"/>
                  </a:lnTo>
                  <a:lnTo>
                    <a:pt x="134" y="8"/>
                  </a:lnTo>
                  <a:lnTo>
                    <a:pt x="152" y="4"/>
                  </a:lnTo>
                  <a:lnTo>
                    <a:pt x="172" y="0"/>
                  </a:lnTo>
                  <a:lnTo>
                    <a:pt x="190" y="0"/>
                  </a:lnTo>
                  <a:lnTo>
                    <a:pt x="210" y="0"/>
                  </a:lnTo>
                  <a:lnTo>
                    <a:pt x="228" y="4"/>
                  </a:lnTo>
                  <a:lnTo>
                    <a:pt x="246" y="8"/>
                  </a:lnTo>
                  <a:lnTo>
                    <a:pt x="264" y="14"/>
                  </a:lnTo>
                  <a:lnTo>
                    <a:pt x="280" y="22"/>
                  </a:lnTo>
                  <a:lnTo>
                    <a:pt x="296" y="32"/>
                  </a:lnTo>
                  <a:lnTo>
                    <a:pt x="312" y="42"/>
                  </a:lnTo>
                  <a:lnTo>
                    <a:pt x="324" y="54"/>
                  </a:lnTo>
                  <a:lnTo>
                    <a:pt x="336" y="68"/>
                  </a:lnTo>
                  <a:lnTo>
                    <a:pt x="348" y="84"/>
                  </a:lnTo>
                  <a:lnTo>
                    <a:pt x="358" y="99"/>
                  </a:lnTo>
                  <a:lnTo>
                    <a:pt x="366" y="117"/>
                  </a:lnTo>
                  <a:lnTo>
                    <a:pt x="372" y="133"/>
                  </a:lnTo>
                  <a:lnTo>
                    <a:pt x="376" y="151"/>
                  </a:lnTo>
                  <a:lnTo>
                    <a:pt x="380" y="171"/>
                  </a:lnTo>
                  <a:lnTo>
                    <a:pt x="380"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0" name="Freeform 9"/>
            <p:cNvSpPr>
              <a:spLocks/>
            </p:cNvSpPr>
            <p:nvPr userDrawn="1"/>
          </p:nvSpPr>
          <p:spPr bwMode="auto">
            <a:xfrm>
              <a:off x="3927475" y="4948238"/>
              <a:ext cx="603250" cy="603250"/>
            </a:xfrm>
            <a:custGeom>
              <a:avLst/>
              <a:gdLst>
                <a:gd name="T0" fmla="*/ 957659375 w 380"/>
                <a:gd name="T1" fmla="*/ 481350638 h 380"/>
                <a:gd name="T2" fmla="*/ 947578750 w 380"/>
                <a:gd name="T3" fmla="*/ 577116575 h 380"/>
                <a:gd name="T4" fmla="*/ 922377188 w 380"/>
                <a:gd name="T5" fmla="*/ 667842200 h 380"/>
                <a:gd name="T6" fmla="*/ 877014375 w 380"/>
                <a:gd name="T7" fmla="*/ 751006563 h 380"/>
                <a:gd name="T8" fmla="*/ 816530625 w 380"/>
                <a:gd name="T9" fmla="*/ 821570938 h 380"/>
                <a:gd name="T10" fmla="*/ 745966250 w 380"/>
                <a:gd name="T11" fmla="*/ 877014375 h 380"/>
                <a:gd name="T12" fmla="*/ 665321250 w 380"/>
                <a:gd name="T13" fmla="*/ 922377188 h 380"/>
                <a:gd name="T14" fmla="*/ 574595625 w 380"/>
                <a:gd name="T15" fmla="*/ 952619063 h 380"/>
                <a:gd name="T16" fmla="*/ 478829688 w 380"/>
                <a:gd name="T17" fmla="*/ 957659375 h 380"/>
                <a:gd name="T18" fmla="*/ 433466875 w 380"/>
                <a:gd name="T19" fmla="*/ 957659375 h 380"/>
                <a:gd name="T20" fmla="*/ 337700938 w 380"/>
                <a:gd name="T21" fmla="*/ 937498125 h 380"/>
                <a:gd name="T22" fmla="*/ 252015625 w 380"/>
                <a:gd name="T23" fmla="*/ 902215938 h 380"/>
                <a:gd name="T24" fmla="*/ 176410938 w 380"/>
                <a:gd name="T25" fmla="*/ 851812813 h 380"/>
                <a:gd name="T26" fmla="*/ 110886875 w 380"/>
                <a:gd name="T27" fmla="*/ 786288750 h 380"/>
                <a:gd name="T28" fmla="*/ 60483750 w 380"/>
                <a:gd name="T29" fmla="*/ 708164700 h 380"/>
                <a:gd name="T30" fmla="*/ 25201563 w 380"/>
                <a:gd name="T31" fmla="*/ 622479388 h 380"/>
                <a:gd name="T32" fmla="*/ 5040313 w 380"/>
                <a:gd name="T33" fmla="*/ 526713450 h 380"/>
                <a:gd name="T34" fmla="*/ 0 w 380"/>
                <a:gd name="T35" fmla="*/ 481350638 h 380"/>
                <a:gd name="T36" fmla="*/ 10080625 w 380"/>
                <a:gd name="T37" fmla="*/ 380544388 h 380"/>
                <a:gd name="T38" fmla="*/ 40322500 w 380"/>
                <a:gd name="T39" fmla="*/ 294859075 h 380"/>
                <a:gd name="T40" fmla="*/ 85685313 w 380"/>
                <a:gd name="T41" fmla="*/ 211693125 h 380"/>
                <a:gd name="T42" fmla="*/ 141128750 w 380"/>
                <a:gd name="T43" fmla="*/ 136088438 h 380"/>
                <a:gd name="T44" fmla="*/ 211693125 w 380"/>
                <a:gd name="T45" fmla="*/ 80645000 h 380"/>
                <a:gd name="T46" fmla="*/ 292338125 w 380"/>
                <a:gd name="T47" fmla="*/ 35282188 h 380"/>
                <a:gd name="T48" fmla="*/ 383063750 w 380"/>
                <a:gd name="T49" fmla="*/ 10080625 h 380"/>
                <a:gd name="T50" fmla="*/ 478829688 w 380"/>
                <a:gd name="T51" fmla="*/ 0 h 380"/>
                <a:gd name="T52" fmla="*/ 529232813 w 380"/>
                <a:gd name="T53" fmla="*/ 0 h 380"/>
                <a:gd name="T54" fmla="*/ 619958438 w 380"/>
                <a:gd name="T55" fmla="*/ 20161250 h 380"/>
                <a:gd name="T56" fmla="*/ 705643750 w 380"/>
                <a:gd name="T57" fmla="*/ 55443438 h 380"/>
                <a:gd name="T58" fmla="*/ 786288750 w 380"/>
                <a:gd name="T59" fmla="*/ 105846563 h 380"/>
                <a:gd name="T60" fmla="*/ 846772500 w 380"/>
                <a:gd name="T61" fmla="*/ 171370625 h 380"/>
                <a:gd name="T62" fmla="*/ 902215938 w 380"/>
                <a:gd name="T63" fmla="*/ 249496263 h 380"/>
                <a:gd name="T64" fmla="*/ 937498125 w 380"/>
                <a:gd name="T65" fmla="*/ 335181575 h 380"/>
                <a:gd name="T66" fmla="*/ 957659375 w 380"/>
                <a:gd name="T67" fmla="*/ 430947513 h 3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0" h="380">
                  <a:moveTo>
                    <a:pt x="380" y="191"/>
                  </a:moveTo>
                  <a:lnTo>
                    <a:pt x="380" y="191"/>
                  </a:lnTo>
                  <a:lnTo>
                    <a:pt x="380" y="209"/>
                  </a:lnTo>
                  <a:lnTo>
                    <a:pt x="376" y="229"/>
                  </a:lnTo>
                  <a:lnTo>
                    <a:pt x="372" y="247"/>
                  </a:lnTo>
                  <a:lnTo>
                    <a:pt x="366" y="265"/>
                  </a:lnTo>
                  <a:lnTo>
                    <a:pt x="358" y="281"/>
                  </a:lnTo>
                  <a:lnTo>
                    <a:pt x="348" y="298"/>
                  </a:lnTo>
                  <a:lnTo>
                    <a:pt x="336" y="312"/>
                  </a:lnTo>
                  <a:lnTo>
                    <a:pt x="324" y="326"/>
                  </a:lnTo>
                  <a:lnTo>
                    <a:pt x="312" y="338"/>
                  </a:lnTo>
                  <a:lnTo>
                    <a:pt x="296" y="348"/>
                  </a:lnTo>
                  <a:lnTo>
                    <a:pt x="280" y="358"/>
                  </a:lnTo>
                  <a:lnTo>
                    <a:pt x="264" y="366"/>
                  </a:lnTo>
                  <a:lnTo>
                    <a:pt x="246" y="372"/>
                  </a:lnTo>
                  <a:lnTo>
                    <a:pt x="228" y="378"/>
                  </a:lnTo>
                  <a:lnTo>
                    <a:pt x="210" y="380"/>
                  </a:lnTo>
                  <a:lnTo>
                    <a:pt x="190" y="380"/>
                  </a:lnTo>
                  <a:lnTo>
                    <a:pt x="172" y="380"/>
                  </a:lnTo>
                  <a:lnTo>
                    <a:pt x="152" y="378"/>
                  </a:lnTo>
                  <a:lnTo>
                    <a:pt x="134" y="372"/>
                  </a:lnTo>
                  <a:lnTo>
                    <a:pt x="116" y="366"/>
                  </a:lnTo>
                  <a:lnTo>
                    <a:pt x="100" y="358"/>
                  </a:lnTo>
                  <a:lnTo>
                    <a:pt x="84" y="348"/>
                  </a:lnTo>
                  <a:lnTo>
                    <a:pt x="70" y="338"/>
                  </a:lnTo>
                  <a:lnTo>
                    <a:pt x="56" y="326"/>
                  </a:lnTo>
                  <a:lnTo>
                    <a:pt x="44" y="312"/>
                  </a:lnTo>
                  <a:lnTo>
                    <a:pt x="34" y="298"/>
                  </a:lnTo>
                  <a:lnTo>
                    <a:pt x="24" y="281"/>
                  </a:lnTo>
                  <a:lnTo>
                    <a:pt x="16" y="265"/>
                  </a:lnTo>
                  <a:lnTo>
                    <a:pt x="10" y="247"/>
                  </a:lnTo>
                  <a:lnTo>
                    <a:pt x="4" y="229"/>
                  </a:lnTo>
                  <a:lnTo>
                    <a:pt x="2" y="209"/>
                  </a:lnTo>
                  <a:lnTo>
                    <a:pt x="0" y="191"/>
                  </a:lnTo>
                  <a:lnTo>
                    <a:pt x="2" y="171"/>
                  </a:lnTo>
                  <a:lnTo>
                    <a:pt x="4" y="151"/>
                  </a:lnTo>
                  <a:lnTo>
                    <a:pt x="10" y="133"/>
                  </a:lnTo>
                  <a:lnTo>
                    <a:pt x="16" y="117"/>
                  </a:lnTo>
                  <a:lnTo>
                    <a:pt x="24" y="99"/>
                  </a:lnTo>
                  <a:lnTo>
                    <a:pt x="34" y="84"/>
                  </a:lnTo>
                  <a:lnTo>
                    <a:pt x="44" y="68"/>
                  </a:lnTo>
                  <a:lnTo>
                    <a:pt x="56" y="54"/>
                  </a:lnTo>
                  <a:lnTo>
                    <a:pt x="70" y="42"/>
                  </a:lnTo>
                  <a:lnTo>
                    <a:pt x="84" y="32"/>
                  </a:lnTo>
                  <a:lnTo>
                    <a:pt x="100" y="22"/>
                  </a:lnTo>
                  <a:lnTo>
                    <a:pt x="116" y="14"/>
                  </a:lnTo>
                  <a:lnTo>
                    <a:pt x="134" y="8"/>
                  </a:lnTo>
                  <a:lnTo>
                    <a:pt x="152" y="4"/>
                  </a:lnTo>
                  <a:lnTo>
                    <a:pt x="172" y="0"/>
                  </a:lnTo>
                  <a:lnTo>
                    <a:pt x="190" y="0"/>
                  </a:lnTo>
                  <a:lnTo>
                    <a:pt x="210" y="0"/>
                  </a:lnTo>
                  <a:lnTo>
                    <a:pt x="228" y="4"/>
                  </a:lnTo>
                  <a:lnTo>
                    <a:pt x="246" y="8"/>
                  </a:lnTo>
                  <a:lnTo>
                    <a:pt x="264" y="14"/>
                  </a:lnTo>
                  <a:lnTo>
                    <a:pt x="280" y="22"/>
                  </a:lnTo>
                  <a:lnTo>
                    <a:pt x="296" y="32"/>
                  </a:lnTo>
                  <a:lnTo>
                    <a:pt x="312" y="42"/>
                  </a:lnTo>
                  <a:lnTo>
                    <a:pt x="324" y="54"/>
                  </a:lnTo>
                  <a:lnTo>
                    <a:pt x="336" y="68"/>
                  </a:lnTo>
                  <a:lnTo>
                    <a:pt x="348" y="84"/>
                  </a:lnTo>
                  <a:lnTo>
                    <a:pt x="358" y="99"/>
                  </a:lnTo>
                  <a:lnTo>
                    <a:pt x="366" y="117"/>
                  </a:lnTo>
                  <a:lnTo>
                    <a:pt x="372" y="133"/>
                  </a:lnTo>
                  <a:lnTo>
                    <a:pt x="376" y="151"/>
                  </a:lnTo>
                  <a:lnTo>
                    <a:pt x="380" y="171"/>
                  </a:lnTo>
                  <a:lnTo>
                    <a:pt x="380" y="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1" name="Freeform 10"/>
            <p:cNvSpPr>
              <a:spLocks noEditPoints="1"/>
            </p:cNvSpPr>
            <p:nvPr userDrawn="1"/>
          </p:nvSpPr>
          <p:spPr bwMode="auto">
            <a:xfrm>
              <a:off x="3924300" y="4941888"/>
              <a:ext cx="612775" cy="615950"/>
            </a:xfrm>
            <a:custGeom>
              <a:avLst/>
              <a:gdLst>
                <a:gd name="T0" fmla="*/ 0 w 386"/>
                <a:gd name="T1" fmla="*/ 536794075 h 388"/>
                <a:gd name="T2" fmla="*/ 35282188 w 386"/>
                <a:gd name="T3" fmla="*/ 677922825 h 388"/>
                <a:gd name="T4" fmla="*/ 110886875 w 386"/>
                <a:gd name="T5" fmla="*/ 801409688 h 388"/>
                <a:gd name="T6" fmla="*/ 211693125 w 386"/>
                <a:gd name="T7" fmla="*/ 897175625 h 388"/>
                <a:gd name="T8" fmla="*/ 342741250 w 386"/>
                <a:gd name="T9" fmla="*/ 957659375 h 388"/>
                <a:gd name="T10" fmla="*/ 483870000 w 386"/>
                <a:gd name="T11" fmla="*/ 977820625 h 388"/>
                <a:gd name="T12" fmla="*/ 584676250 w 386"/>
                <a:gd name="T13" fmla="*/ 967740000 h 388"/>
                <a:gd name="T14" fmla="*/ 715724375 w 386"/>
                <a:gd name="T15" fmla="*/ 917336875 h 388"/>
                <a:gd name="T16" fmla="*/ 831651563 w 386"/>
                <a:gd name="T17" fmla="*/ 836691875 h 388"/>
                <a:gd name="T18" fmla="*/ 912296563 w 386"/>
                <a:gd name="T19" fmla="*/ 723285638 h 388"/>
                <a:gd name="T20" fmla="*/ 962699688 w 386"/>
                <a:gd name="T21" fmla="*/ 587197200 h 388"/>
                <a:gd name="T22" fmla="*/ 972780313 w 386"/>
                <a:gd name="T23" fmla="*/ 491431263 h 388"/>
                <a:gd name="T24" fmla="*/ 947578750 w 386"/>
                <a:gd name="T25" fmla="*/ 345262200 h 388"/>
                <a:gd name="T26" fmla="*/ 887095000 w 386"/>
                <a:gd name="T27" fmla="*/ 216733438 h 388"/>
                <a:gd name="T28" fmla="*/ 796369375 w 386"/>
                <a:gd name="T29" fmla="*/ 110886875 h 388"/>
                <a:gd name="T30" fmla="*/ 675401875 w 386"/>
                <a:gd name="T31" fmla="*/ 40322500 h 388"/>
                <a:gd name="T32" fmla="*/ 534273125 w 386"/>
                <a:gd name="T33" fmla="*/ 5040313 h 388"/>
                <a:gd name="T34" fmla="*/ 433466875 w 386"/>
                <a:gd name="T35" fmla="*/ 5040313 h 388"/>
                <a:gd name="T36" fmla="*/ 297378438 w 386"/>
                <a:gd name="T37" fmla="*/ 40322500 h 388"/>
                <a:gd name="T38" fmla="*/ 176410938 w 386"/>
                <a:gd name="T39" fmla="*/ 110886875 h 388"/>
                <a:gd name="T40" fmla="*/ 80645000 w 386"/>
                <a:gd name="T41" fmla="*/ 216733438 h 388"/>
                <a:gd name="T42" fmla="*/ 20161250 w 386"/>
                <a:gd name="T43" fmla="*/ 345262200 h 388"/>
                <a:gd name="T44" fmla="*/ 0 w 386"/>
                <a:gd name="T45" fmla="*/ 491431263 h 388"/>
                <a:gd name="T46" fmla="*/ 20161250 w 386"/>
                <a:gd name="T47" fmla="*/ 441028138 h 388"/>
                <a:gd name="T48" fmla="*/ 50403125 w 386"/>
                <a:gd name="T49" fmla="*/ 304939700 h 388"/>
                <a:gd name="T50" fmla="*/ 120967500 w 386"/>
                <a:gd name="T51" fmla="*/ 186491563 h 388"/>
                <a:gd name="T52" fmla="*/ 221773750 w 386"/>
                <a:gd name="T53" fmla="*/ 95765938 h 388"/>
                <a:gd name="T54" fmla="*/ 347781563 w 386"/>
                <a:gd name="T55" fmla="*/ 40322500 h 388"/>
                <a:gd name="T56" fmla="*/ 483870000 w 386"/>
                <a:gd name="T57" fmla="*/ 15120938 h 388"/>
                <a:gd name="T58" fmla="*/ 579635938 w 386"/>
                <a:gd name="T59" fmla="*/ 25201563 h 388"/>
                <a:gd name="T60" fmla="*/ 710684063 w 386"/>
                <a:gd name="T61" fmla="*/ 75604688 h 388"/>
                <a:gd name="T62" fmla="*/ 816530625 w 386"/>
                <a:gd name="T63" fmla="*/ 156249688 h 388"/>
                <a:gd name="T64" fmla="*/ 897175625 w 386"/>
                <a:gd name="T65" fmla="*/ 264617200 h 388"/>
                <a:gd name="T66" fmla="*/ 947578750 w 386"/>
                <a:gd name="T67" fmla="*/ 395665325 h 388"/>
                <a:gd name="T68" fmla="*/ 952619063 w 386"/>
                <a:gd name="T69" fmla="*/ 491431263 h 388"/>
                <a:gd name="T70" fmla="*/ 932457813 w 386"/>
                <a:gd name="T71" fmla="*/ 627519700 h 388"/>
                <a:gd name="T72" fmla="*/ 877014375 w 386"/>
                <a:gd name="T73" fmla="*/ 756046875 h 388"/>
                <a:gd name="T74" fmla="*/ 786288750 w 386"/>
                <a:gd name="T75" fmla="*/ 856853125 h 388"/>
                <a:gd name="T76" fmla="*/ 670361563 w 386"/>
                <a:gd name="T77" fmla="*/ 922377188 h 388"/>
                <a:gd name="T78" fmla="*/ 534273125 w 386"/>
                <a:gd name="T79" fmla="*/ 957659375 h 388"/>
                <a:gd name="T80" fmla="*/ 438507188 w 386"/>
                <a:gd name="T81" fmla="*/ 957659375 h 388"/>
                <a:gd name="T82" fmla="*/ 302418750 w 386"/>
                <a:gd name="T83" fmla="*/ 922377188 h 388"/>
                <a:gd name="T84" fmla="*/ 186491563 w 386"/>
                <a:gd name="T85" fmla="*/ 856853125 h 388"/>
                <a:gd name="T86" fmla="*/ 95765938 w 386"/>
                <a:gd name="T87" fmla="*/ 756046875 h 388"/>
                <a:gd name="T88" fmla="*/ 35282188 w 386"/>
                <a:gd name="T89" fmla="*/ 627519700 h 388"/>
                <a:gd name="T90" fmla="*/ 15120938 w 386"/>
                <a:gd name="T91" fmla="*/ 491431263 h 3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86" h="388">
                  <a:moveTo>
                    <a:pt x="0" y="195"/>
                  </a:moveTo>
                  <a:lnTo>
                    <a:pt x="0" y="195"/>
                  </a:lnTo>
                  <a:lnTo>
                    <a:pt x="0" y="213"/>
                  </a:lnTo>
                  <a:lnTo>
                    <a:pt x="4" y="233"/>
                  </a:lnTo>
                  <a:lnTo>
                    <a:pt x="8" y="251"/>
                  </a:lnTo>
                  <a:lnTo>
                    <a:pt x="14" y="269"/>
                  </a:lnTo>
                  <a:lnTo>
                    <a:pt x="22" y="287"/>
                  </a:lnTo>
                  <a:lnTo>
                    <a:pt x="32" y="304"/>
                  </a:lnTo>
                  <a:lnTo>
                    <a:pt x="44" y="318"/>
                  </a:lnTo>
                  <a:lnTo>
                    <a:pt x="56" y="332"/>
                  </a:lnTo>
                  <a:lnTo>
                    <a:pt x="70" y="344"/>
                  </a:lnTo>
                  <a:lnTo>
                    <a:pt x="84" y="356"/>
                  </a:lnTo>
                  <a:lnTo>
                    <a:pt x="100" y="364"/>
                  </a:lnTo>
                  <a:lnTo>
                    <a:pt x="118" y="374"/>
                  </a:lnTo>
                  <a:lnTo>
                    <a:pt x="136" y="380"/>
                  </a:lnTo>
                  <a:lnTo>
                    <a:pt x="154" y="384"/>
                  </a:lnTo>
                  <a:lnTo>
                    <a:pt x="172" y="388"/>
                  </a:lnTo>
                  <a:lnTo>
                    <a:pt x="192" y="388"/>
                  </a:lnTo>
                  <a:lnTo>
                    <a:pt x="212" y="388"/>
                  </a:lnTo>
                  <a:lnTo>
                    <a:pt x="232" y="384"/>
                  </a:lnTo>
                  <a:lnTo>
                    <a:pt x="250" y="380"/>
                  </a:lnTo>
                  <a:lnTo>
                    <a:pt x="268" y="374"/>
                  </a:lnTo>
                  <a:lnTo>
                    <a:pt x="284" y="364"/>
                  </a:lnTo>
                  <a:lnTo>
                    <a:pt x="300" y="356"/>
                  </a:lnTo>
                  <a:lnTo>
                    <a:pt x="316" y="344"/>
                  </a:lnTo>
                  <a:lnTo>
                    <a:pt x="330" y="332"/>
                  </a:lnTo>
                  <a:lnTo>
                    <a:pt x="342" y="318"/>
                  </a:lnTo>
                  <a:lnTo>
                    <a:pt x="352" y="304"/>
                  </a:lnTo>
                  <a:lnTo>
                    <a:pt x="362" y="287"/>
                  </a:lnTo>
                  <a:lnTo>
                    <a:pt x="370" y="269"/>
                  </a:lnTo>
                  <a:lnTo>
                    <a:pt x="376" y="251"/>
                  </a:lnTo>
                  <a:lnTo>
                    <a:pt x="382" y="233"/>
                  </a:lnTo>
                  <a:lnTo>
                    <a:pt x="384" y="213"/>
                  </a:lnTo>
                  <a:lnTo>
                    <a:pt x="386" y="195"/>
                  </a:lnTo>
                  <a:lnTo>
                    <a:pt x="384" y="175"/>
                  </a:lnTo>
                  <a:lnTo>
                    <a:pt x="382" y="155"/>
                  </a:lnTo>
                  <a:lnTo>
                    <a:pt x="376" y="137"/>
                  </a:lnTo>
                  <a:lnTo>
                    <a:pt x="370" y="119"/>
                  </a:lnTo>
                  <a:lnTo>
                    <a:pt x="362" y="103"/>
                  </a:lnTo>
                  <a:lnTo>
                    <a:pt x="352" y="86"/>
                  </a:lnTo>
                  <a:lnTo>
                    <a:pt x="342" y="70"/>
                  </a:lnTo>
                  <a:lnTo>
                    <a:pt x="330" y="56"/>
                  </a:lnTo>
                  <a:lnTo>
                    <a:pt x="316" y="44"/>
                  </a:lnTo>
                  <a:lnTo>
                    <a:pt x="300" y="34"/>
                  </a:lnTo>
                  <a:lnTo>
                    <a:pt x="284" y="24"/>
                  </a:lnTo>
                  <a:lnTo>
                    <a:pt x="268" y="16"/>
                  </a:lnTo>
                  <a:lnTo>
                    <a:pt x="250" y="8"/>
                  </a:lnTo>
                  <a:lnTo>
                    <a:pt x="232" y="4"/>
                  </a:lnTo>
                  <a:lnTo>
                    <a:pt x="212" y="2"/>
                  </a:lnTo>
                  <a:lnTo>
                    <a:pt x="192" y="0"/>
                  </a:lnTo>
                  <a:lnTo>
                    <a:pt x="172" y="2"/>
                  </a:lnTo>
                  <a:lnTo>
                    <a:pt x="154" y="4"/>
                  </a:lnTo>
                  <a:lnTo>
                    <a:pt x="136" y="8"/>
                  </a:lnTo>
                  <a:lnTo>
                    <a:pt x="118" y="16"/>
                  </a:lnTo>
                  <a:lnTo>
                    <a:pt x="100" y="24"/>
                  </a:lnTo>
                  <a:lnTo>
                    <a:pt x="84" y="34"/>
                  </a:lnTo>
                  <a:lnTo>
                    <a:pt x="70" y="44"/>
                  </a:lnTo>
                  <a:lnTo>
                    <a:pt x="56" y="56"/>
                  </a:lnTo>
                  <a:lnTo>
                    <a:pt x="44" y="70"/>
                  </a:lnTo>
                  <a:lnTo>
                    <a:pt x="32" y="86"/>
                  </a:lnTo>
                  <a:lnTo>
                    <a:pt x="22" y="103"/>
                  </a:lnTo>
                  <a:lnTo>
                    <a:pt x="14" y="119"/>
                  </a:lnTo>
                  <a:lnTo>
                    <a:pt x="8" y="137"/>
                  </a:lnTo>
                  <a:lnTo>
                    <a:pt x="4" y="155"/>
                  </a:lnTo>
                  <a:lnTo>
                    <a:pt x="0" y="175"/>
                  </a:lnTo>
                  <a:lnTo>
                    <a:pt x="0" y="195"/>
                  </a:lnTo>
                  <a:close/>
                  <a:moveTo>
                    <a:pt x="6" y="195"/>
                  </a:moveTo>
                  <a:lnTo>
                    <a:pt x="6" y="195"/>
                  </a:lnTo>
                  <a:lnTo>
                    <a:pt x="8" y="175"/>
                  </a:lnTo>
                  <a:lnTo>
                    <a:pt x="10" y="157"/>
                  </a:lnTo>
                  <a:lnTo>
                    <a:pt x="14" y="139"/>
                  </a:lnTo>
                  <a:lnTo>
                    <a:pt x="20" y="121"/>
                  </a:lnTo>
                  <a:lnTo>
                    <a:pt x="28" y="105"/>
                  </a:lnTo>
                  <a:lnTo>
                    <a:pt x="38" y="90"/>
                  </a:lnTo>
                  <a:lnTo>
                    <a:pt x="48" y="74"/>
                  </a:lnTo>
                  <a:lnTo>
                    <a:pt x="60" y="62"/>
                  </a:lnTo>
                  <a:lnTo>
                    <a:pt x="74" y="50"/>
                  </a:lnTo>
                  <a:lnTo>
                    <a:pt x="88" y="38"/>
                  </a:lnTo>
                  <a:lnTo>
                    <a:pt x="104" y="30"/>
                  </a:lnTo>
                  <a:lnTo>
                    <a:pt x="120" y="22"/>
                  </a:lnTo>
                  <a:lnTo>
                    <a:pt x="138" y="16"/>
                  </a:lnTo>
                  <a:lnTo>
                    <a:pt x="154" y="10"/>
                  </a:lnTo>
                  <a:lnTo>
                    <a:pt x="174" y="8"/>
                  </a:lnTo>
                  <a:lnTo>
                    <a:pt x="192" y="6"/>
                  </a:lnTo>
                  <a:lnTo>
                    <a:pt x="212" y="8"/>
                  </a:lnTo>
                  <a:lnTo>
                    <a:pt x="230" y="10"/>
                  </a:lnTo>
                  <a:lnTo>
                    <a:pt x="248" y="16"/>
                  </a:lnTo>
                  <a:lnTo>
                    <a:pt x="266" y="22"/>
                  </a:lnTo>
                  <a:lnTo>
                    <a:pt x="282" y="30"/>
                  </a:lnTo>
                  <a:lnTo>
                    <a:pt x="296" y="38"/>
                  </a:lnTo>
                  <a:lnTo>
                    <a:pt x="312" y="50"/>
                  </a:lnTo>
                  <a:lnTo>
                    <a:pt x="324" y="62"/>
                  </a:lnTo>
                  <a:lnTo>
                    <a:pt x="336" y="74"/>
                  </a:lnTo>
                  <a:lnTo>
                    <a:pt x="348" y="90"/>
                  </a:lnTo>
                  <a:lnTo>
                    <a:pt x="356" y="105"/>
                  </a:lnTo>
                  <a:lnTo>
                    <a:pt x="364" y="121"/>
                  </a:lnTo>
                  <a:lnTo>
                    <a:pt x="370" y="139"/>
                  </a:lnTo>
                  <a:lnTo>
                    <a:pt x="376" y="157"/>
                  </a:lnTo>
                  <a:lnTo>
                    <a:pt x="378" y="175"/>
                  </a:lnTo>
                  <a:lnTo>
                    <a:pt x="378" y="195"/>
                  </a:lnTo>
                  <a:lnTo>
                    <a:pt x="378" y="213"/>
                  </a:lnTo>
                  <a:lnTo>
                    <a:pt x="376" y="231"/>
                  </a:lnTo>
                  <a:lnTo>
                    <a:pt x="370" y="249"/>
                  </a:lnTo>
                  <a:lnTo>
                    <a:pt x="364" y="267"/>
                  </a:lnTo>
                  <a:lnTo>
                    <a:pt x="356" y="283"/>
                  </a:lnTo>
                  <a:lnTo>
                    <a:pt x="348" y="300"/>
                  </a:lnTo>
                  <a:lnTo>
                    <a:pt x="336" y="314"/>
                  </a:lnTo>
                  <a:lnTo>
                    <a:pt x="324" y="326"/>
                  </a:lnTo>
                  <a:lnTo>
                    <a:pt x="312" y="340"/>
                  </a:lnTo>
                  <a:lnTo>
                    <a:pt x="296" y="350"/>
                  </a:lnTo>
                  <a:lnTo>
                    <a:pt x="282" y="360"/>
                  </a:lnTo>
                  <a:lnTo>
                    <a:pt x="266" y="366"/>
                  </a:lnTo>
                  <a:lnTo>
                    <a:pt x="248" y="374"/>
                  </a:lnTo>
                  <a:lnTo>
                    <a:pt x="230" y="378"/>
                  </a:lnTo>
                  <a:lnTo>
                    <a:pt x="212" y="380"/>
                  </a:lnTo>
                  <a:lnTo>
                    <a:pt x="192" y="382"/>
                  </a:lnTo>
                  <a:lnTo>
                    <a:pt x="174" y="380"/>
                  </a:lnTo>
                  <a:lnTo>
                    <a:pt x="154" y="378"/>
                  </a:lnTo>
                  <a:lnTo>
                    <a:pt x="138" y="374"/>
                  </a:lnTo>
                  <a:lnTo>
                    <a:pt x="120" y="366"/>
                  </a:lnTo>
                  <a:lnTo>
                    <a:pt x="104" y="360"/>
                  </a:lnTo>
                  <a:lnTo>
                    <a:pt x="88" y="350"/>
                  </a:lnTo>
                  <a:lnTo>
                    <a:pt x="74" y="340"/>
                  </a:lnTo>
                  <a:lnTo>
                    <a:pt x="60" y="326"/>
                  </a:lnTo>
                  <a:lnTo>
                    <a:pt x="48" y="314"/>
                  </a:lnTo>
                  <a:lnTo>
                    <a:pt x="38" y="300"/>
                  </a:lnTo>
                  <a:lnTo>
                    <a:pt x="28" y="283"/>
                  </a:lnTo>
                  <a:lnTo>
                    <a:pt x="20" y="267"/>
                  </a:lnTo>
                  <a:lnTo>
                    <a:pt x="14" y="249"/>
                  </a:lnTo>
                  <a:lnTo>
                    <a:pt x="10" y="231"/>
                  </a:lnTo>
                  <a:lnTo>
                    <a:pt x="8" y="213"/>
                  </a:lnTo>
                  <a:lnTo>
                    <a:pt x="6" y="195"/>
                  </a:lnTo>
                  <a:close/>
                </a:path>
              </a:pathLst>
            </a:custGeom>
            <a:solidFill>
              <a:srgbClr val="004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2" name="Freeform 11"/>
            <p:cNvSpPr>
              <a:spLocks/>
            </p:cNvSpPr>
            <p:nvPr userDrawn="1"/>
          </p:nvSpPr>
          <p:spPr bwMode="auto">
            <a:xfrm>
              <a:off x="3924300" y="4941888"/>
              <a:ext cx="612775" cy="615950"/>
            </a:xfrm>
            <a:custGeom>
              <a:avLst/>
              <a:gdLst>
                <a:gd name="T0" fmla="*/ 0 w 386"/>
                <a:gd name="T1" fmla="*/ 491431263 h 388"/>
                <a:gd name="T2" fmla="*/ 10080625 w 386"/>
                <a:gd name="T3" fmla="*/ 587197200 h 388"/>
                <a:gd name="T4" fmla="*/ 35282188 w 386"/>
                <a:gd name="T5" fmla="*/ 677922825 h 388"/>
                <a:gd name="T6" fmla="*/ 80645000 w 386"/>
                <a:gd name="T7" fmla="*/ 766127500 h 388"/>
                <a:gd name="T8" fmla="*/ 141128750 w 386"/>
                <a:gd name="T9" fmla="*/ 836691875 h 388"/>
                <a:gd name="T10" fmla="*/ 211693125 w 386"/>
                <a:gd name="T11" fmla="*/ 897175625 h 388"/>
                <a:gd name="T12" fmla="*/ 297378438 w 386"/>
                <a:gd name="T13" fmla="*/ 942538438 h 388"/>
                <a:gd name="T14" fmla="*/ 388104063 w 386"/>
                <a:gd name="T15" fmla="*/ 967740000 h 388"/>
                <a:gd name="T16" fmla="*/ 483870000 w 386"/>
                <a:gd name="T17" fmla="*/ 977820625 h 388"/>
                <a:gd name="T18" fmla="*/ 534273125 w 386"/>
                <a:gd name="T19" fmla="*/ 977820625 h 388"/>
                <a:gd name="T20" fmla="*/ 630039063 w 386"/>
                <a:gd name="T21" fmla="*/ 957659375 h 388"/>
                <a:gd name="T22" fmla="*/ 715724375 w 386"/>
                <a:gd name="T23" fmla="*/ 917336875 h 388"/>
                <a:gd name="T24" fmla="*/ 796369375 w 386"/>
                <a:gd name="T25" fmla="*/ 866933750 h 388"/>
                <a:gd name="T26" fmla="*/ 861893438 w 386"/>
                <a:gd name="T27" fmla="*/ 801409688 h 388"/>
                <a:gd name="T28" fmla="*/ 912296563 w 386"/>
                <a:gd name="T29" fmla="*/ 723285638 h 388"/>
                <a:gd name="T30" fmla="*/ 947578750 w 386"/>
                <a:gd name="T31" fmla="*/ 632560013 h 388"/>
                <a:gd name="T32" fmla="*/ 967740000 w 386"/>
                <a:gd name="T33" fmla="*/ 536794075 h 388"/>
                <a:gd name="T34" fmla="*/ 972780313 w 386"/>
                <a:gd name="T35" fmla="*/ 491431263 h 388"/>
                <a:gd name="T36" fmla="*/ 962699688 w 386"/>
                <a:gd name="T37" fmla="*/ 390625013 h 388"/>
                <a:gd name="T38" fmla="*/ 932457813 w 386"/>
                <a:gd name="T39" fmla="*/ 299899388 h 388"/>
                <a:gd name="T40" fmla="*/ 887095000 w 386"/>
                <a:gd name="T41" fmla="*/ 216733438 h 388"/>
                <a:gd name="T42" fmla="*/ 831651563 w 386"/>
                <a:gd name="T43" fmla="*/ 141128750 h 388"/>
                <a:gd name="T44" fmla="*/ 756046875 w 386"/>
                <a:gd name="T45" fmla="*/ 85685313 h 388"/>
                <a:gd name="T46" fmla="*/ 675401875 w 386"/>
                <a:gd name="T47" fmla="*/ 40322500 h 388"/>
                <a:gd name="T48" fmla="*/ 584676250 w 386"/>
                <a:gd name="T49" fmla="*/ 10080625 h 388"/>
                <a:gd name="T50" fmla="*/ 483870000 w 386"/>
                <a:gd name="T51" fmla="*/ 0 h 388"/>
                <a:gd name="T52" fmla="*/ 433466875 w 386"/>
                <a:gd name="T53" fmla="*/ 5040313 h 388"/>
                <a:gd name="T54" fmla="*/ 342741250 w 386"/>
                <a:gd name="T55" fmla="*/ 20161250 h 388"/>
                <a:gd name="T56" fmla="*/ 252015625 w 386"/>
                <a:gd name="T57" fmla="*/ 60483750 h 388"/>
                <a:gd name="T58" fmla="*/ 176410938 w 386"/>
                <a:gd name="T59" fmla="*/ 110886875 h 388"/>
                <a:gd name="T60" fmla="*/ 110886875 w 386"/>
                <a:gd name="T61" fmla="*/ 176410938 h 388"/>
                <a:gd name="T62" fmla="*/ 55443438 w 386"/>
                <a:gd name="T63" fmla="*/ 259576888 h 388"/>
                <a:gd name="T64" fmla="*/ 20161250 w 386"/>
                <a:gd name="T65" fmla="*/ 345262200 h 388"/>
                <a:gd name="T66" fmla="*/ 0 w 386"/>
                <a:gd name="T67" fmla="*/ 441028138 h 3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6" h="388">
                  <a:moveTo>
                    <a:pt x="0" y="195"/>
                  </a:moveTo>
                  <a:lnTo>
                    <a:pt x="0" y="195"/>
                  </a:lnTo>
                  <a:lnTo>
                    <a:pt x="0" y="213"/>
                  </a:lnTo>
                  <a:lnTo>
                    <a:pt x="4" y="233"/>
                  </a:lnTo>
                  <a:lnTo>
                    <a:pt x="8" y="251"/>
                  </a:lnTo>
                  <a:lnTo>
                    <a:pt x="14" y="269"/>
                  </a:lnTo>
                  <a:lnTo>
                    <a:pt x="22" y="287"/>
                  </a:lnTo>
                  <a:lnTo>
                    <a:pt x="32" y="304"/>
                  </a:lnTo>
                  <a:lnTo>
                    <a:pt x="44" y="318"/>
                  </a:lnTo>
                  <a:lnTo>
                    <a:pt x="56" y="332"/>
                  </a:lnTo>
                  <a:lnTo>
                    <a:pt x="70" y="344"/>
                  </a:lnTo>
                  <a:lnTo>
                    <a:pt x="84" y="356"/>
                  </a:lnTo>
                  <a:lnTo>
                    <a:pt x="100" y="364"/>
                  </a:lnTo>
                  <a:lnTo>
                    <a:pt x="118" y="374"/>
                  </a:lnTo>
                  <a:lnTo>
                    <a:pt x="136" y="380"/>
                  </a:lnTo>
                  <a:lnTo>
                    <a:pt x="154" y="384"/>
                  </a:lnTo>
                  <a:lnTo>
                    <a:pt x="172" y="388"/>
                  </a:lnTo>
                  <a:lnTo>
                    <a:pt x="192" y="388"/>
                  </a:lnTo>
                  <a:lnTo>
                    <a:pt x="212" y="388"/>
                  </a:lnTo>
                  <a:lnTo>
                    <a:pt x="232" y="384"/>
                  </a:lnTo>
                  <a:lnTo>
                    <a:pt x="250" y="380"/>
                  </a:lnTo>
                  <a:lnTo>
                    <a:pt x="268" y="374"/>
                  </a:lnTo>
                  <a:lnTo>
                    <a:pt x="284" y="364"/>
                  </a:lnTo>
                  <a:lnTo>
                    <a:pt x="300" y="356"/>
                  </a:lnTo>
                  <a:lnTo>
                    <a:pt x="316" y="344"/>
                  </a:lnTo>
                  <a:lnTo>
                    <a:pt x="330" y="332"/>
                  </a:lnTo>
                  <a:lnTo>
                    <a:pt x="342" y="318"/>
                  </a:lnTo>
                  <a:lnTo>
                    <a:pt x="352" y="304"/>
                  </a:lnTo>
                  <a:lnTo>
                    <a:pt x="362" y="287"/>
                  </a:lnTo>
                  <a:lnTo>
                    <a:pt x="370" y="269"/>
                  </a:lnTo>
                  <a:lnTo>
                    <a:pt x="376" y="251"/>
                  </a:lnTo>
                  <a:lnTo>
                    <a:pt x="382" y="233"/>
                  </a:lnTo>
                  <a:lnTo>
                    <a:pt x="384" y="213"/>
                  </a:lnTo>
                  <a:lnTo>
                    <a:pt x="386" y="195"/>
                  </a:lnTo>
                  <a:lnTo>
                    <a:pt x="384" y="175"/>
                  </a:lnTo>
                  <a:lnTo>
                    <a:pt x="382" y="155"/>
                  </a:lnTo>
                  <a:lnTo>
                    <a:pt x="376" y="137"/>
                  </a:lnTo>
                  <a:lnTo>
                    <a:pt x="370" y="119"/>
                  </a:lnTo>
                  <a:lnTo>
                    <a:pt x="362" y="103"/>
                  </a:lnTo>
                  <a:lnTo>
                    <a:pt x="352" y="86"/>
                  </a:lnTo>
                  <a:lnTo>
                    <a:pt x="342" y="70"/>
                  </a:lnTo>
                  <a:lnTo>
                    <a:pt x="330" y="56"/>
                  </a:lnTo>
                  <a:lnTo>
                    <a:pt x="316" y="44"/>
                  </a:lnTo>
                  <a:lnTo>
                    <a:pt x="300" y="34"/>
                  </a:lnTo>
                  <a:lnTo>
                    <a:pt x="284" y="24"/>
                  </a:lnTo>
                  <a:lnTo>
                    <a:pt x="268" y="16"/>
                  </a:lnTo>
                  <a:lnTo>
                    <a:pt x="250" y="8"/>
                  </a:lnTo>
                  <a:lnTo>
                    <a:pt x="232" y="4"/>
                  </a:lnTo>
                  <a:lnTo>
                    <a:pt x="212" y="2"/>
                  </a:lnTo>
                  <a:lnTo>
                    <a:pt x="192" y="0"/>
                  </a:lnTo>
                  <a:lnTo>
                    <a:pt x="172" y="2"/>
                  </a:lnTo>
                  <a:lnTo>
                    <a:pt x="154" y="4"/>
                  </a:lnTo>
                  <a:lnTo>
                    <a:pt x="136" y="8"/>
                  </a:lnTo>
                  <a:lnTo>
                    <a:pt x="118" y="16"/>
                  </a:lnTo>
                  <a:lnTo>
                    <a:pt x="100" y="24"/>
                  </a:lnTo>
                  <a:lnTo>
                    <a:pt x="84" y="34"/>
                  </a:lnTo>
                  <a:lnTo>
                    <a:pt x="70" y="44"/>
                  </a:lnTo>
                  <a:lnTo>
                    <a:pt x="56" y="56"/>
                  </a:lnTo>
                  <a:lnTo>
                    <a:pt x="44" y="70"/>
                  </a:lnTo>
                  <a:lnTo>
                    <a:pt x="32" y="86"/>
                  </a:lnTo>
                  <a:lnTo>
                    <a:pt x="22" y="103"/>
                  </a:lnTo>
                  <a:lnTo>
                    <a:pt x="14" y="119"/>
                  </a:lnTo>
                  <a:lnTo>
                    <a:pt x="8" y="137"/>
                  </a:lnTo>
                  <a:lnTo>
                    <a:pt x="4" y="155"/>
                  </a:lnTo>
                  <a:lnTo>
                    <a:pt x="0" y="175"/>
                  </a:lnTo>
                  <a:lnTo>
                    <a:pt x="0" y="1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3" name="Freeform 12"/>
            <p:cNvSpPr>
              <a:spLocks/>
            </p:cNvSpPr>
            <p:nvPr userDrawn="1"/>
          </p:nvSpPr>
          <p:spPr bwMode="auto">
            <a:xfrm>
              <a:off x="3933825" y="4951413"/>
              <a:ext cx="590550" cy="596900"/>
            </a:xfrm>
            <a:custGeom>
              <a:avLst/>
              <a:gdLst>
                <a:gd name="T0" fmla="*/ 0 w 372"/>
                <a:gd name="T1" fmla="*/ 476310325 h 376"/>
                <a:gd name="T2" fmla="*/ 10080625 w 372"/>
                <a:gd name="T3" fmla="*/ 380544388 h 376"/>
                <a:gd name="T4" fmla="*/ 35282188 w 372"/>
                <a:gd name="T5" fmla="*/ 289818763 h 376"/>
                <a:gd name="T6" fmla="*/ 80645000 w 372"/>
                <a:gd name="T7" fmla="*/ 211693125 h 376"/>
                <a:gd name="T8" fmla="*/ 136088438 w 372"/>
                <a:gd name="T9" fmla="*/ 141128750 h 376"/>
                <a:gd name="T10" fmla="*/ 206652813 w 372"/>
                <a:gd name="T11" fmla="*/ 80645000 h 376"/>
                <a:gd name="T12" fmla="*/ 287297813 w 372"/>
                <a:gd name="T13" fmla="*/ 40322500 h 376"/>
                <a:gd name="T14" fmla="*/ 372983125 w 372"/>
                <a:gd name="T15" fmla="*/ 10080625 h 376"/>
                <a:gd name="T16" fmla="*/ 468749063 w 372"/>
                <a:gd name="T17" fmla="*/ 0 h 376"/>
                <a:gd name="T18" fmla="*/ 519152188 w 372"/>
                <a:gd name="T19" fmla="*/ 5040313 h 376"/>
                <a:gd name="T20" fmla="*/ 609877813 w 372"/>
                <a:gd name="T21" fmla="*/ 25201563 h 376"/>
                <a:gd name="T22" fmla="*/ 695563125 w 372"/>
                <a:gd name="T23" fmla="*/ 60483750 h 376"/>
                <a:gd name="T24" fmla="*/ 771167813 w 372"/>
                <a:gd name="T25" fmla="*/ 110886875 h 376"/>
                <a:gd name="T26" fmla="*/ 831651563 w 372"/>
                <a:gd name="T27" fmla="*/ 171370625 h 376"/>
                <a:gd name="T28" fmla="*/ 882054688 w 372"/>
                <a:gd name="T29" fmla="*/ 249496263 h 376"/>
                <a:gd name="T30" fmla="*/ 917336875 w 372"/>
                <a:gd name="T31" fmla="*/ 335181575 h 376"/>
                <a:gd name="T32" fmla="*/ 937498125 w 372"/>
                <a:gd name="T33" fmla="*/ 425907200 h 376"/>
                <a:gd name="T34" fmla="*/ 937498125 w 372"/>
                <a:gd name="T35" fmla="*/ 476310325 h 376"/>
                <a:gd name="T36" fmla="*/ 932457813 w 372"/>
                <a:gd name="T37" fmla="*/ 567035950 h 376"/>
                <a:gd name="T38" fmla="*/ 902215938 w 372"/>
                <a:gd name="T39" fmla="*/ 657761575 h 376"/>
                <a:gd name="T40" fmla="*/ 861893438 w 372"/>
                <a:gd name="T41" fmla="*/ 740925938 h 376"/>
                <a:gd name="T42" fmla="*/ 801409688 w 372"/>
                <a:gd name="T43" fmla="*/ 806450000 h 376"/>
                <a:gd name="T44" fmla="*/ 730845313 w 372"/>
                <a:gd name="T45" fmla="*/ 866933750 h 376"/>
                <a:gd name="T46" fmla="*/ 655240625 w 372"/>
                <a:gd name="T47" fmla="*/ 907256250 h 376"/>
                <a:gd name="T48" fmla="*/ 564515000 w 372"/>
                <a:gd name="T49" fmla="*/ 937498125 h 376"/>
                <a:gd name="T50" fmla="*/ 468749063 w 372"/>
                <a:gd name="T51" fmla="*/ 947578750 h 376"/>
                <a:gd name="T52" fmla="*/ 423386250 w 372"/>
                <a:gd name="T53" fmla="*/ 942538438 h 376"/>
                <a:gd name="T54" fmla="*/ 332660625 w 372"/>
                <a:gd name="T55" fmla="*/ 927417500 h 376"/>
                <a:gd name="T56" fmla="*/ 246975313 w 372"/>
                <a:gd name="T57" fmla="*/ 892135313 h 376"/>
                <a:gd name="T58" fmla="*/ 171370625 w 372"/>
                <a:gd name="T59" fmla="*/ 841732188 h 376"/>
                <a:gd name="T60" fmla="*/ 105846563 w 372"/>
                <a:gd name="T61" fmla="*/ 776208125 h 376"/>
                <a:gd name="T62" fmla="*/ 55443438 w 372"/>
                <a:gd name="T63" fmla="*/ 698084075 h 376"/>
                <a:gd name="T64" fmla="*/ 20161250 w 372"/>
                <a:gd name="T65" fmla="*/ 612398763 h 376"/>
                <a:gd name="T66" fmla="*/ 5040313 w 372"/>
                <a:gd name="T67" fmla="*/ 521673138 h 376"/>
                <a:gd name="T68" fmla="*/ 0 w 372"/>
                <a:gd name="T69" fmla="*/ 476310325 h 3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2" h="376">
                  <a:moveTo>
                    <a:pt x="0" y="189"/>
                  </a:moveTo>
                  <a:lnTo>
                    <a:pt x="0" y="189"/>
                  </a:lnTo>
                  <a:lnTo>
                    <a:pt x="2" y="169"/>
                  </a:lnTo>
                  <a:lnTo>
                    <a:pt x="4" y="151"/>
                  </a:lnTo>
                  <a:lnTo>
                    <a:pt x="8" y="133"/>
                  </a:lnTo>
                  <a:lnTo>
                    <a:pt x="14" y="115"/>
                  </a:lnTo>
                  <a:lnTo>
                    <a:pt x="22" y="99"/>
                  </a:lnTo>
                  <a:lnTo>
                    <a:pt x="32" y="84"/>
                  </a:lnTo>
                  <a:lnTo>
                    <a:pt x="42" y="68"/>
                  </a:lnTo>
                  <a:lnTo>
                    <a:pt x="54" y="56"/>
                  </a:lnTo>
                  <a:lnTo>
                    <a:pt x="68" y="44"/>
                  </a:lnTo>
                  <a:lnTo>
                    <a:pt x="82" y="32"/>
                  </a:lnTo>
                  <a:lnTo>
                    <a:pt x="98" y="24"/>
                  </a:lnTo>
                  <a:lnTo>
                    <a:pt x="114" y="16"/>
                  </a:lnTo>
                  <a:lnTo>
                    <a:pt x="132" y="10"/>
                  </a:lnTo>
                  <a:lnTo>
                    <a:pt x="148" y="4"/>
                  </a:lnTo>
                  <a:lnTo>
                    <a:pt x="168" y="2"/>
                  </a:lnTo>
                  <a:lnTo>
                    <a:pt x="186" y="0"/>
                  </a:lnTo>
                  <a:lnTo>
                    <a:pt x="206" y="2"/>
                  </a:lnTo>
                  <a:lnTo>
                    <a:pt x="224" y="4"/>
                  </a:lnTo>
                  <a:lnTo>
                    <a:pt x="242" y="10"/>
                  </a:lnTo>
                  <a:lnTo>
                    <a:pt x="260" y="16"/>
                  </a:lnTo>
                  <a:lnTo>
                    <a:pt x="276" y="24"/>
                  </a:lnTo>
                  <a:lnTo>
                    <a:pt x="290" y="32"/>
                  </a:lnTo>
                  <a:lnTo>
                    <a:pt x="306" y="44"/>
                  </a:lnTo>
                  <a:lnTo>
                    <a:pt x="318" y="56"/>
                  </a:lnTo>
                  <a:lnTo>
                    <a:pt x="330" y="68"/>
                  </a:lnTo>
                  <a:lnTo>
                    <a:pt x="342" y="84"/>
                  </a:lnTo>
                  <a:lnTo>
                    <a:pt x="350" y="99"/>
                  </a:lnTo>
                  <a:lnTo>
                    <a:pt x="358" y="115"/>
                  </a:lnTo>
                  <a:lnTo>
                    <a:pt x="364" y="133"/>
                  </a:lnTo>
                  <a:lnTo>
                    <a:pt x="370" y="151"/>
                  </a:lnTo>
                  <a:lnTo>
                    <a:pt x="372" y="169"/>
                  </a:lnTo>
                  <a:lnTo>
                    <a:pt x="372" y="189"/>
                  </a:lnTo>
                  <a:lnTo>
                    <a:pt x="372" y="207"/>
                  </a:lnTo>
                  <a:lnTo>
                    <a:pt x="370" y="225"/>
                  </a:lnTo>
                  <a:lnTo>
                    <a:pt x="364" y="243"/>
                  </a:lnTo>
                  <a:lnTo>
                    <a:pt x="358" y="261"/>
                  </a:lnTo>
                  <a:lnTo>
                    <a:pt x="350" y="277"/>
                  </a:lnTo>
                  <a:lnTo>
                    <a:pt x="342" y="294"/>
                  </a:lnTo>
                  <a:lnTo>
                    <a:pt x="330" y="308"/>
                  </a:lnTo>
                  <a:lnTo>
                    <a:pt x="318" y="320"/>
                  </a:lnTo>
                  <a:lnTo>
                    <a:pt x="306" y="334"/>
                  </a:lnTo>
                  <a:lnTo>
                    <a:pt x="290" y="344"/>
                  </a:lnTo>
                  <a:lnTo>
                    <a:pt x="276" y="354"/>
                  </a:lnTo>
                  <a:lnTo>
                    <a:pt x="260" y="360"/>
                  </a:lnTo>
                  <a:lnTo>
                    <a:pt x="242" y="368"/>
                  </a:lnTo>
                  <a:lnTo>
                    <a:pt x="224" y="372"/>
                  </a:lnTo>
                  <a:lnTo>
                    <a:pt x="206" y="374"/>
                  </a:lnTo>
                  <a:lnTo>
                    <a:pt x="186" y="376"/>
                  </a:lnTo>
                  <a:lnTo>
                    <a:pt x="168" y="374"/>
                  </a:lnTo>
                  <a:lnTo>
                    <a:pt x="148" y="372"/>
                  </a:lnTo>
                  <a:lnTo>
                    <a:pt x="132" y="368"/>
                  </a:lnTo>
                  <a:lnTo>
                    <a:pt x="114" y="360"/>
                  </a:lnTo>
                  <a:lnTo>
                    <a:pt x="98" y="354"/>
                  </a:lnTo>
                  <a:lnTo>
                    <a:pt x="82" y="344"/>
                  </a:lnTo>
                  <a:lnTo>
                    <a:pt x="68" y="334"/>
                  </a:lnTo>
                  <a:lnTo>
                    <a:pt x="54" y="320"/>
                  </a:lnTo>
                  <a:lnTo>
                    <a:pt x="42" y="308"/>
                  </a:lnTo>
                  <a:lnTo>
                    <a:pt x="32" y="294"/>
                  </a:lnTo>
                  <a:lnTo>
                    <a:pt x="22" y="277"/>
                  </a:lnTo>
                  <a:lnTo>
                    <a:pt x="14" y="261"/>
                  </a:lnTo>
                  <a:lnTo>
                    <a:pt x="8" y="243"/>
                  </a:lnTo>
                  <a:lnTo>
                    <a:pt x="4" y="225"/>
                  </a:lnTo>
                  <a:lnTo>
                    <a:pt x="2" y="207"/>
                  </a:lnTo>
                  <a:lnTo>
                    <a:pt x="0" y="1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4" name="Freeform 13"/>
            <p:cNvSpPr>
              <a:spLocks noEditPoints="1"/>
            </p:cNvSpPr>
            <p:nvPr userDrawn="1"/>
          </p:nvSpPr>
          <p:spPr bwMode="auto">
            <a:xfrm>
              <a:off x="4003675" y="5021263"/>
              <a:ext cx="454025" cy="457200"/>
            </a:xfrm>
            <a:custGeom>
              <a:avLst/>
              <a:gdLst>
                <a:gd name="T0" fmla="*/ 292338125 w 286"/>
                <a:gd name="T1" fmla="*/ 128528763 h 288"/>
                <a:gd name="T2" fmla="*/ 544353750 w 286"/>
                <a:gd name="T3" fmla="*/ 110886875 h 288"/>
                <a:gd name="T4" fmla="*/ 201612500 w 286"/>
                <a:gd name="T5" fmla="*/ 100806250 h 288"/>
                <a:gd name="T6" fmla="*/ 206652813 w 286"/>
                <a:gd name="T7" fmla="*/ 80645000 h 288"/>
                <a:gd name="T8" fmla="*/ 544353750 w 286"/>
                <a:gd name="T9" fmla="*/ 80645000 h 288"/>
                <a:gd name="T10" fmla="*/ 423386250 w 286"/>
                <a:gd name="T11" fmla="*/ 30241875 h 288"/>
                <a:gd name="T12" fmla="*/ 151209375 w 286"/>
                <a:gd name="T13" fmla="*/ 65524063 h 288"/>
                <a:gd name="T14" fmla="*/ 383063750 w 286"/>
                <a:gd name="T15" fmla="*/ 0 h 288"/>
                <a:gd name="T16" fmla="*/ 584676250 w 286"/>
                <a:gd name="T17" fmla="*/ 85685313 h 288"/>
                <a:gd name="T18" fmla="*/ 665321250 w 286"/>
                <a:gd name="T19" fmla="*/ 173891575 h 288"/>
                <a:gd name="T20" fmla="*/ 705643750 w 286"/>
                <a:gd name="T21" fmla="*/ 249496263 h 288"/>
                <a:gd name="T22" fmla="*/ 710684063 w 286"/>
                <a:gd name="T23" fmla="*/ 304939700 h 288"/>
                <a:gd name="T24" fmla="*/ 685482500 w 286"/>
                <a:gd name="T25" fmla="*/ 395665325 h 288"/>
                <a:gd name="T26" fmla="*/ 408265313 w 286"/>
                <a:gd name="T27" fmla="*/ 486390950 h 288"/>
                <a:gd name="T28" fmla="*/ 488910313 w 286"/>
                <a:gd name="T29" fmla="*/ 521673138 h 288"/>
                <a:gd name="T30" fmla="*/ 705643750 w 286"/>
                <a:gd name="T31" fmla="*/ 471270013 h 288"/>
                <a:gd name="T32" fmla="*/ 403225000 w 286"/>
                <a:gd name="T33" fmla="*/ 551915013 h 288"/>
                <a:gd name="T34" fmla="*/ 292338125 w 286"/>
                <a:gd name="T35" fmla="*/ 572076263 h 288"/>
                <a:gd name="T36" fmla="*/ 675401875 w 286"/>
                <a:gd name="T37" fmla="*/ 541834388 h 288"/>
                <a:gd name="T38" fmla="*/ 453628125 w 286"/>
                <a:gd name="T39" fmla="*/ 614918125 h 288"/>
                <a:gd name="T40" fmla="*/ 156249688 w 286"/>
                <a:gd name="T41" fmla="*/ 556955325 h 288"/>
                <a:gd name="T42" fmla="*/ 317539688 w 286"/>
                <a:gd name="T43" fmla="*/ 640119688 h 288"/>
                <a:gd name="T44" fmla="*/ 604837500 w 286"/>
                <a:gd name="T45" fmla="*/ 630039063 h 288"/>
                <a:gd name="T46" fmla="*/ 201612500 w 286"/>
                <a:gd name="T47" fmla="*/ 640119688 h 288"/>
                <a:gd name="T48" fmla="*/ 241935000 w 286"/>
                <a:gd name="T49" fmla="*/ 675401875 h 288"/>
                <a:gd name="T50" fmla="*/ 498990938 w 286"/>
                <a:gd name="T51" fmla="*/ 690522813 h 288"/>
                <a:gd name="T52" fmla="*/ 337700938 w 286"/>
                <a:gd name="T53" fmla="*/ 725805000 h 288"/>
                <a:gd name="T54" fmla="*/ 126007813 w 286"/>
                <a:gd name="T55" fmla="*/ 640119688 h 288"/>
                <a:gd name="T56" fmla="*/ 45362813 w 286"/>
                <a:gd name="T57" fmla="*/ 541834388 h 288"/>
                <a:gd name="T58" fmla="*/ 25201563 w 286"/>
                <a:gd name="T59" fmla="*/ 481350638 h 288"/>
                <a:gd name="T60" fmla="*/ 10080625 w 286"/>
                <a:gd name="T61" fmla="*/ 400705638 h 288"/>
                <a:gd name="T62" fmla="*/ 20161250 w 286"/>
                <a:gd name="T63" fmla="*/ 315020325 h 288"/>
                <a:gd name="T64" fmla="*/ 231854375 w 286"/>
                <a:gd name="T65" fmla="*/ 219254388 h 288"/>
                <a:gd name="T66" fmla="*/ 428426563 w 286"/>
                <a:gd name="T67" fmla="*/ 153730325 h 288"/>
                <a:gd name="T68" fmla="*/ 15120938 w 286"/>
                <a:gd name="T69" fmla="*/ 254536575 h 288"/>
                <a:gd name="T70" fmla="*/ 619958438 w 286"/>
                <a:gd name="T71" fmla="*/ 168851263 h 288"/>
                <a:gd name="T72" fmla="*/ 75604688 w 286"/>
                <a:gd name="T73" fmla="*/ 456149075 h 288"/>
                <a:gd name="T74" fmla="*/ 75604688 w 286"/>
                <a:gd name="T75" fmla="*/ 456149075 h 288"/>
                <a:gd name="T76" fmla="*/ 665321250 w 286"/>
                <a:gd name="T77" fmla="*/ 239415638 h 288"/>
                <a:gd name="T78" fmla="*/ 594756875 w 286"/>
                <a:gd name="T79" fmla="*/ 264617200 h 288"/>
                <a:gd name="T80" fmla="*/ 211693125 w 286"/>
                <a:gd name="T81" fmla="*/ 355342825 h 288"/>
                <a:gd name="T82" fmla="*/ 110886875 w 286"/>
                <a:gd name="T83" fmla="*/ 430947513 h 288"/>
                <a:gd name="T84" fmla="*/ 362902500 w 286"/>
                <a:gd name="T85" fmla="*/ 365423450 h 288"/>
                <a:gd name="T86" fmla="*/ 640119688 w 286"/>
                <a:gd name="T87" fmla="*/ 284778450 h 288"/>
                <a:gd name="T88" fmla="*/ 171370625 w 286"/>
                <a:gd name="T89" fmla="*/ 501511888 h 288"/>
                <a:gd name="T90" fmla="*/ 85685313 w 286"/>
                <a:gd name="T91" fmla="*/ 521673138 h 288"/>
                <a:gd name="T92" fmla="*/ 85685313 w 286"/>
                <a:gd name="T93" fmla="*/ 521673138 h 288"/>
                <a:gd name="T94" fmla="*/ 534273125 w 286"/>
                <a:gd name="T95" fmla="*/ 244455950 h 288"/>
                <a:gd name="T96" fmla="*/ 176410938 w 286"/>
                <a:gd name="T97" fmla="*/ 274697825 h 288"/>
                <a:gd name="T98" fmla="*/ 35282188 w 286"/>
                <a:gd name="T99" fmla="*/ 365423450 h 288"/>
                <a:gd name="T100" fmla="*/ 166330313 w 286"/>
                <a:gd name="T101" fmla="*/ 320060638 h 288"/>
                <a:gd name="T102" fmla="*/ 498990938 w 286"/>
                <a:gd name="T103" fmla="*/ 199093138 h 288"/>
                <a:gd name="T104" fmla="*/ 609877813 w 286"/>
                <a:gd name="T105" fmla="*/ 199093138 h 288"/>
                <a:gd name="T106" fmla="*/ 604837500 w 286"/>
                <a:gd name="T107" fmla="*/ 350302513 h 288"/>
                <a:gd name="T108" fmla="*/ 216733438 w 286"/>
                <a:gd name="T109" fmla="*/ 441028138 h 288"/>
                <a:gd name="T110" fmla="*/ 337700938 w 286"/>
                <a:gd name="T111" fmla="*/ 456149075 h 288"/>
                <a:gd name="T112" fmla="*/ 665321250 w 286"/>
                <a:gd name="T113" fmla="*/ 350302513 h 2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6" h="288">
                  <a:moveTo>
                    <a:pt x="10" y="91"/>
                  </a:moveTo>
                  <a:lnTo>
                    <a:pt x="10" y="91"/>
                  </a:lnTo>
                  <a:lnTo>
                    <a:pt x="28" y="79"/>
                  </a:lnTo>
                  <a:lnTo>
                    <a:pt x="48" y="69"/>
                  </a:lnTo>
                  <a:lnTo>
                    <a:pt x="70" y="61"/>
                  </a:lnTo>
                  <a:lnTo>
                    <a:pt x="92" y="55"/>
                  </a:lnTo>
                  <a:lnTo>
                    <a:pt x="116" y="51"/>
                  </a:lnTo>
                  <a:lnTo>
                    <a:pt x="144" y="51"/>
                  </a:lnTo>
                  <a:lnTo>
                    <a:pt x="174" y="51"/>
                  </a:lnTo>
                  <a:lnTo>
                    <a:pt x="206" y="55"/>
                  </a:lnTo>
                  <a:lnTo>
                    <a:pt x="212" y="51"/>
                  </a:lnTo>
                  <a:lnTo>
                    <a:pt x="216" y="44"/>
                  </a:lnTo>
                  <a:lnTo>
                    <a:pt x="198" y="38"/>
                  </a:lnTo>
                  <a:lnTo>
                    <a:pt x="178" y="34"/>
                  </a:lnTo>
                  <a:lnTo>
                    <a:pt x="158" y="32"/>
                  </a:lnTo>
                  <a:lnTo>
                    <a:pt x="134" y="32"/>
                  </a:lnTo>
                  <a:lnTo>
                    <a:pt x="110" y="34"/>
                  </a:lnTo>
                  <a:lnTo>
                    <a:pt x="80" y="40"/>
                  </a:lnTo>
                  <a:lnTo>
                    <a:pt x="50" y="51"/>
                  </a:lnTo>
                  <a:lnTo>
                    <a:pt x="36" y="55"/>
                  </a:lnTo>
                  <a:lnTo>
                    <a:pt x="26" y="61"/>
                  </a:lnTo>
                  <a:lnTo>
                    <a:pt x="34" y="51"/>
                  </a:lnTo>
                  <a:lnTo>
                    <a:pt x="54" y="40"/>
                  </a:lnTo>
                  <a:lnTo>
                    <a:pt x="82" y="32"/>
                  </a:lnTo>
                  <a:lnTo>
                    <a:pt x="112" y="26"/>
                  </a:lnTo>
                  <a:lnTo>
                    <a:pt x="142" y="22"/>
                  </a:lnTo>
                  <a:lnTo>
                    <a:pt x="160" y="22"/>
                  </a:lnTo>
                  <a:lnTo>
                    <a:pt x="178" y="24"/>
                  </a:lnTo>
                  <a:lnTo>
                    <a:pt x="194" y="26"/>
                  </a:lnTo>
                  <a:lnTo>
                    <a:pt x="216" y="32"/>
                  </a:lnTo>
                  <a:lnTo>
                    <a:pt x="212" y="28"/>
                  </a:lnTo>
                  <a:lnTo>
                    <a:pt x="208" y="26"/>
                  </a:lnTo>
                  <a:lnTo>
                    <a:pt x="196" y="20"/>
                  </a:lnTo>
                  <a:lnTo>
                    <a:pt x="184" y="14"/>
                  </a:lnTo>
                  <a:lnTo>
                    <a:pt x="168" y="12"/>
                  </a:lnTo>
                  <a:lnTo>
                    <a:pt x="152" y="10"/>
                  </a:lnTo>
                  <a:lnTo>
                    <a:pt x="134" y="10"/>
                  </a:lnTo>
                  <a:lnTo>
                    <a:pt x="116" y="10"/>
                  </a:lnTo>
                  <a:lnTo>
                    <a:pt x="96" y="14"/>
                  </a:lnTo>
                  <a:lnTo>
                    <a:pt x="78" y="18"/>
                  </a:lnTo>
                  <a:lnTo>
                    <a:pt x="60" y="26"/>
                  </a:lnTo>
                  <a:lnTo>
                    <a:pt x="80" y="14"/>
                  </a:lnTo>
                  <a:lnTo>
                    <a:pt x="94" y="8"/>
                  </a:lnTo>
                  <a:lnTo>
                    <a:pt x="110" y="4"/>
                  </a:lnTo>
                  <a:lnTo>
                    <a:pt x="130" y="2"/>
                  </a:lnTo>
                  <a:lnTo>
                    <a:pt x="152" y="0"/>
                  </a:lnTo>
                  <a:lnTo>
                    <a:pt x="172" y="2"/>
                  </a:lnTo>
                  <a:lnTo>
                    <a:pt x="192" y="8"/>
                  </a:lnTo>
                  <a:lnTo>
                    <a:pt x="212" y="16"/>
                  </a:lnTo>
                  <a:lnTo>
                    <a:pt x="220" y="22"/>
                  </a:lnTo>
                  <a:lnTo>
                    <a:pt x="228" y="28"/>
                  </a:lnTo>
                  <a:lnTo>
                    <a:pt x="232" y="34"/>
                  </a:lnTo>
                  <a:lnTo>
                    <a:pt x="234" y="40"/>
                  </a:lnTo>
                  <a:lnTo>
                    <a:pt x="250" y="51"/>
                  </a:lnTo>
                  <a:lnTo>
                    <a:pt x="256" y="57"/>
                  </a:lnTo>
                  <a:lnTo>
                    <a:pt x="262" y="63"/>
                  </a:lnTo>
                  <a:lnTo>
                    <a:pt x="264" y="69"/>
                  </a:lnTo>
                  <a:lnTo>
                    <a:pt x="264" y="77"/>
                  </a:lnTo>
                  <a:lnTo>
                    <a:pt x="270" y="81"/>
                  </a:lnTo>
                  <a:lnTo>
                    <a:pt x="276" y="87"/>
                  </a:lnTo>
                  <a:lnTo>
                    <a:pt x="278" y="93"/>
                  </a:lnTo>
                  <a:lnTo>
                    <a:pt x="280" y="99"/>
                  </a:lnTo>
                  <a:lnTo>
                    <a:pt x="280" y="105"/>
                  </a:lnTo>
                  <a:lnTo>
                    <a:pt x="278" y="109"/>
                  </a:lnTo>
                  <a:lnTo>
                    <a:pt x="276" y="115"/>
                  </a:lnTo>
                  <a:lnTo>
                    <a:pt x="280" y="117"/>
                  </a:lnTo>
                  <a:lnTo>
                    <a:pt x="282" y="121"/>
                  </a:lnTo>
                  <a:lnTo>
                    <a:pt x="286" y="127"/>
                  </a:lnTo>
                  <a:lnTo>
                    <a:pt x="286" y="135"/>
                  </a:lnTo>
                  <a:lnTo>
                    <a:pt x="282" y="143"/>
                  </a:lnTo>
                  <a:lnTo>
                    <a:pt x="278" y="151"/>
                  </a:lnTo>
                  <a:lnTo>
                    <a:pt x="272" y="157"/>
                  </a:lnTo>
                  <a:lnTo>
                    <a:pt x="260" y="165"/>
                  </a:lnTo>
                  <a:lnTo>
                    <a:pt x="248" y="171"/>
                  </a:lnTo>
                  <a:lnTo>
                    <a:pt x="232" y="177"/>
                  </a:lnTo>
                  <a:lnTo>
                    <a:pt x="216" y="183"/>
                  </a:lnTo>
                  <a:lnTo>
                    <a:pt x="188" y="189"/>
                  </a:lnTo>
                  <a:lnTo>
                    <a:pt x="162" y="193"/>
                  </a:lnTo>
                  <a:lnTo>
                    <a:pt x="116" y="201"/>
                  </a:lnTo>
                  <a:lnTo>
                    <a:pt x="140" y="207"/>
                  </a:lnTo>
                  <a:lnTo>
                    <a:pt x="154" y="207"/>
                  </a:lnTo>
                  <a:lnTo>
                    <a:pt x="172" y="209"/>
                  </a:lnTo>
                  <a:lnTo>
                    <a:pt x="194" y="207"/>
                  </a:lnTo>
                  <a:lnTo>
                    <a:pt x="214" y="205"/>
                  </a:lnTo>
                  <a:lnTo>
                    <a:pt x="232" y="199"/>
                  </a:lnTo>
                  <a:lnTo>
                    <a:pt x="248" y="195"/>
                  </a:lnTo>
                  <a:lnTo>
                    <a:pt x="272" y="185"/>
                  </a:lnTo>
                  <a:lnTo>
                    <a:pt x="282" y="181"/>
                  </a:lnTo>
                  <a:lnTo>
                    <a:pt x="280" y="187"/>
                  </a:lnTo>
                  <a:lnTo>
                    <a:pt x="264" y="195"/>
                  </a:lnTo>
                  <a:lnTo>
                    <a:pt x="248" y="203"/>
                  </a:lnTo>
                  <a:lnTo>
                    <a:pt x="214" y="211"/>
                  </a:lnTo>
                  <a:lnTo>
                    <a:pt x="184" y="217"/>
                  </a:lnTo>
                  <a:lnTo>
                    <a:pt x="160" y="219"/>
                  </a:lnTo>
                  <a:lnTo>
                    <a:pt x="124" y="215"/>
                  </a:lnTo>
                  <a:lnTo>
                    <a:pt x="92" y="207"/>
                  </a:lnTo>
                  <a:lnTo>
                    <a:pt x="74" y="213"/>
                  </a:lnTo>
                  <a:lnTo>
                    <a:pt x="96" y="223"/>
                  </a:lnTo>
                  <a:lnTo>
                    <a:pt x="116" y="227"/>
                  </a:lnTo>
                  <a:lnTo>
                    <a:pt x="136" y="231"/>
                  </a:lnTo>
                  <a:lnTo>
                    <a:pt x="156" y="233"/>
                  </a:lnTo>
                  <a:lnTo>
                    <a:pt x="180" y="233"/>
                  </a:lnTo>
                  <a:lnTo>
                    <a:pt x="208" y="229"/>
                  </a:lnTo>
                  <a:lnTo>
                    <a:pt x="238" y="223"/>
                  </a:lnTo>
                  <a:lnTo>
                    <a:pt x="268" y="215"/>
                  </a:lnTo>
                  <a:lnTo>
                    <a:pt x="264" y="221"/>
                  </a:lnTo>
                  <a:lnTo>
                    <a:pt x="246" y="229"/>
                  </a:lnTo>
                  <a:lnTo>
                    <a:pt x="222" y="235"/>
                  </a:lnTo>
                  <a:lnTo>
                    <a:pt x="200" y="239"/>
                  </a:lnTo>
                  <a:lnTo>
                    <a:pt x="180" y="244"/>
                  </a:lnTo>
                  <a:lnTo>
                    <a:pt x="146" y="244"/>
                  </a:lnTo>
                  <a:lnTo>
                    <a:pt x="130" y="242"/>
                  </a:lnTo>
                  <a:lnTo>
                    <a:pt x="112" y="239"/>
                  </a:lnTo>
                  <a:lnTo>
                    <a:pt x="86" y="231"/>
                  </a:lnTo>
                  <a:lnTo>
                    <a:pt x="62" y="221"/>
                  </a:lnTo>
                  <a:lnTo>
                    <a:pt x="58" y="225"/>
                  </a:lnTo>
                  <a:lnTo>
                    <a:pt x="56" y="229"/>
                  </a:lnTo>
                  <a:lnTo>
                    <a:pt x="80" y="242"/>
                  </a:lnTo>
                  <a:lnTo>
                    <a:pt x="104" y="250"/>
                  </a:lnTo>
                  <a:lnTo>
                    <a:pt x="126" y="254"/>
                  </a:lnTo>
                  <a:lnTo>
                    <a:pt x="150" y="258"/>
                  </a:lnTo>
                  <a:lnTo>
                    <a:pt x="174" y="258"/>
                  </a:lnTo>
                  <a:lnTo>
                    <a:pt x="198" y="254"/>
                  </a:lnTo>
                  <a:lnTo>
                    <a:pt x="222" y="250"/>
                  </a:lnTo>
                  <a:lnTo>
                    <a:pt x="248" y="244"/>
                  </a:lnTo>
                  <a:lnTo>
                    <a:pt x="240" y="250"/>
                  </a:lnTo>
                  <a:lnTo>
                    <a:pt x="214" y="258"/>
                  </a:lnTo>
                  <a:lnTo>
                    <a:pt x="188" y="264"/>
                  </a:lnTo>
                  <a:lnTo>
                    <a:pt x="164" y="268"/>
                  </a:lnTo>
                  <a:lnTo>
                    <a:pt x="140" y="268"/>
                  </a:lnTo>
                  <a:lnTo>
                    <a:pt x="120" y="264"/>
                  </a:lnTo>
                  <a:lnTo>
                    <a:pt x="100" y="260"/>
                  </a:lnTo>
                  <a:lnTo>
                    <a:pt x="80" y="254"/>
                  </a:lnTo>
                  <a:lnTo>
                    <a:pt x="62" y="246"/>
                  </a:lnTo>
                  <a:lnTo>
                    <a:pt x="58" y="244"/>
                  </a:lnTo>
                  <a:lnTo>
                    <a:pt x="66" y="252"/>
                  </a:lnTo>
                  <a:lnTo>
                    <a:pt x="84" y="264"/>
                  </a:lnTo>
                  <a:lnTo>
                    <a:pt x="96" y="268"/>
                  </a:lnTo>
                  <a:lnTo>
                    <a:pt x="108" y="274"/>
                  </a:lnTo>
                  <a:lnTo>
                    <a:pt x="122" y="278"/>
                  </a:lnTo>
                  <a:lnTo>
                    <a:pt x="136" y="280"/>
                  </a:lnTo>
                  <a:lnTo>
                    <a:pt x="156" y="280"/>
                  </a:lnTo>
                  <a:lnTo>
                    <a:pt x="178" y="278"/>
                  </a:lnTo>
                  <a:lnTo>
                    <a:pt x="198" y="274"/>
                  </a:lnTo>
                  <a:lnTo>
                    <a:pt x="214" y="270"/>
                  </a:lnTo>
                  <a:lnTo>
                    <a:pt x="202" y="276"/>
                  </a:lnTo>
                  <a:lnTo>
                    <a:pt x="192" y="280"/>
                  </a:lnTo>
                  <a:lnTo>
                    <a:pt x="178" y="284"/>
                  </a:lnTo>
                  <a:lnTo>
                    <a:pt x="158" y="288"/>
                  </a:lnTo>
                  <a:lnTo>
                    <a:pt x="134" y="288"/>
                  </a:lnTo>
                  <a:lnTo>
                    <a:pt x="118" y="286"/>
                  </a:lnTo>
                  <a:lnTo>
                    <a:pt x="104" y="282"/>
                  </a:lnTo>
                  <a:lnTo>
                    <a:pt x="90" y="278"/>
                  </a:lnTo>
                  <a:lnTo>
                    <a:pt x="80" y="274"/>
                  </a:lnTo>
                  <a:lnTo>
                    <a:pt x="62" y="264"/>
                  </a:lnTo>
                  <a:lnTo>
                    <a:pt x="50" y="254"/>
                  </a:lnTo>
                  <a:lnTo>
                    <a:pt x="44" y="246"/>
                  </a:lnTo>
                  <a:lnTo>
                    <a:pt x="40" y="235"/>
                  </a:lnTo>
                  <a:lnTo>
                    <a:pt x="28" y="227"/>
                  </a:lnTo>
                  <a:lnTo>
                    <a:pt x="18" y="215"/>
                  </a:lnTo>
                  <a:lnTo>
                    <a:pt x="16" y="211"/>
                  </a:lnTo>
                  <a:lnTo>
                    <a:pt x="16" y="207"/>
                  </a:lnTo>
                  <a:lnTo>
                    <a:pt x="16" y="201"/>
                  </a:lnTo>
                  <a:lnTo>
                    <a:pt x="18" y="195"/>
                  </a:lnTo>
                  <a:lnTo>
                    <a:pt x="10" y="191"/>
                  </a:lnTo>
                  <a:lnTo>
                    <a:pt x="6" y="185"/>
                  </a:lnTo>
                  <a:lnTo>
                    <a:pt x="4" y="179"/>
                  </a:lnTo>
                  <a:lnTo>
                    <a:pt x="4" y="173"/>
                  </a:lnTo>
                  <a:lnTo>
                    <a:pt x="8" y="163"/>
                  </a:lnTo>
                  <a:lnTo>
                    <a:pt x="4" y="159"/>
                  </a:lnTo>
                  <a:lnTo>
                    <a:pt x="0" y="155"/>
                  </a:lnTo>
                  <a:lnTo>
                    <a:pt x="0" y="149"/>
                  </a:lnTo>
                  <a:lnTo>
                    <a:pt x="0" y="143"/>
                  </a:lnTo>
                  <a:lnTo>
                    <a:pt x="2" y="133"/>
                  </a:lnTo>
                  <a:lnTo>
                    <a:pt x="8" y="125"/>
                  </a:lnTo>
                  <a:lnTo>
                    <a:pt x="18" y="117"/>
                  </a:lnTo>
                  <a:lnTo>
                    <a:pt x="30" y="109"/>
                  </a:lnTo>
                  <a:lnTo>
                    <a:pt x="44" y="101"/>
                  </a:lnTo>
                  <a:lnTo>
                    <a:pt x="62" y="95"/>
                  </a:lnTo>
                  <a:lnTo>
                    <a:pt x="92" y="87"/>
                  </a:lnTo>
                  <a:lnTo>
                    <a:pt x="120" y="81"/>
                  </a:lnTo>
                  <a:lnTo>
                    <a:pt x="156" y="73"/>
                  </a:lnTo>
                  <a:lnTo>
                    <a:pt x="176" y="71"/>
                  </a:lnTo>
                  <a:lnTo>
                    <a:pt x="194" y="65"/>
                  </a:lnTo>
                  <a:lnTo>
                    <a:pt x="170" y="61"/>
                  </a:lnTo>
                  <a:lnTo>
                    <a:pt x="144" y="61"/>
                  </a:lnTo>
                  <a:lnTo>
                    <a:pt x="120" y="61"/>
                  </a:lnTo>
                  <a:lnTo>
                    <a:pt x="96" y="65"/>
                  </a:lnTo>
                  <a:lnTo>
                    <a:pt x="72" y="71"/>
                  </a:lnTo>
                  <a:lnTo>
                    <a:pt x="50" y="79"/>
                  </a:lnTo>
                  <a:lnTo>
                    <a:pt x="28" y="89"/>
                  </a:lnTo>
                  <a:lnTo>
                    <a:pt x="6" y="101"/>
                  </a:lnTo>
                  <a:lnTo>
                    <a:pt x="10" y="91"/>
                  </a:lnTo>
                  <a:close/>
                  <a:moveTo>
                    <a:pt x="232" y="51"/>
                  </a:moveTo>
                  <a:lnTo>
                    <a:pt x="232" y="51"/>
                  </a:lnTo>
                  <a:lnTo>
                    <a:pt x="228" y="57"/>
                  </a:lnTo>
                  <a:lnTo>
                    <a:pt x="224" y="61"/>
                  </a:lnTo>
                  <a:lnTo>
                    <a:pt x="246" y="67"/>
                  </a:lnTo>
                  <a:lnTo>
                    <a:pt x="244" y="63"/>
                  </a:lnTo>
                  <a:lnTo>
                    <a:pt x="240" y="59"/>
                  </a:lnTo>
                  <a:lnTo>
                    <a:pt x="232" y="51"/>
                  </a:lnTo>
                  <a:close/>
                  <a:moveTo>
                    <a:pt x="30" y="181"/>
                  </a:moveTo>
                  <a:lnTo>
                    <a:pt x="30" y="181"/>
                  </a:lnTo>
                  <a:lnTo>
                    <a:pt x="20" y="175"/>
                  </a:lnTo>
                  <a:lnTo>
                    <a:pt x="20" y="177"/>
                  </a:lnTo>
                  <a:lnTo>
                    <a:pt x="20" y="181"/>
                  </a:lnTo>
                  <a:lnTo>
                    <a:pt x="26" y="185"/>
                  </a:lnTo>
                  <a:lnTo>
                    <a:pt x="30" y="181"/>
                  </a:lnTo>
                  <a:close/>
                  <a:moveTo>
                    <a:pt x="250" y="97"/>
                  </a:moveTo>
                  <a:lnTo>
                    <a:pt x="250" y="97"/>
                  </a:lnTo>
                  <a:lnTo>
                    <a:pt x="264" y="103"/>
                  </a:lnTo>
                  <a:lnTo>
                    <a:pt x="264" y="99"/>
                  </a:lnTo>
                  <a:lnTo>
                    <a:pt x="264" y="95"/>
                  </a:lnTo>
                  <a:lnTo>
                    <a:pt x="262" y="93"/>
                  </a:lnTo>
                  <a:lnTo>
                    <a:pt x="258" y="89"/>
                  </a:lnTo>
                  <a:lnTo>
                    <a:pt x="250" y="97"/>
                  </a:lnTo>
                  <a:close/>
                  <a:moveTo>
                    <a:pt x="236" y="105"/>
                  </a:moveTo>
                  <a:lnTo>
                    <a:pt x="236" y="105"/>
                  </a:lnTo>
                  <a:lnTo>
                    <a:pt x="218" y="111"/>
                  </a:lnTo>
                  <a:lnTo>
                    <a:pt x="194" y="119"/>
                  </a:lnTo>
                  <a:lnTo>
                    <a:pt x="154" y="125"/>
                  </a:lnTo>
                  <a:lnTo>
                    <a:pt x="96" y="137"/>
                  </a:lnTo>
                  <a:lnTo>
                    <a:pt x="84" y="141"/>
                  </a:lnTo>
                  <a:lnTo>
                    <a:pt x="64" y="145"/>
                  </a:lnTo>
                  <a:lnTo>
                    <a:pt x="46" y="153"/>
                  </a:lnTo>
                  <a:lnTo>
                    <a:pt x="38" y="159"/>
                  </a:lnTo>
                  <a:lnTo>
                    <a:pt x="30" y="163"/>
                  </a:lnTo>
                  <a:lnTo>
                    <a:pt x="36" y="167"/>
                  </a:lnTo>
                  <a:lnTo>
                    <a:pt x="44" y="171"/>
                  </a:lnTo>
                  <a:lnTo>
                    <a:pt x="56" y="165"/>
                  </a:lnTo>
                  <a:lnTo>
                    <a:pt x="76" y="159"/>
                  </a:lnTo>
                  <a:lnTo>
                    <a:pt x="110" y="151"/>
                  </a:lnTo>
                  <a:lnTo>
                    <a:pt x="144" y="145"/>
                  </a:lnTo>
                  <a:lnTo>
                    <a:pt x="188" y="137"/>
                  </a:lnTo>
                  <a:lnTo>
                    <a:pt x="212" y="131"/>
                  </a:lnTo>
                  <a:lnTo>
                    <a:pt x="234" y="123"/>
                  </a:lnTo>
                  <a:lnTo>
                    <a:pt x="244" y="119"/>
                  </a:lnTo>
                  <a:lnTo>
                    <a:pt x="254" y="113"/>
                  </a:lnTo>
                  <a:lnTo>
                    <a:pt x="244" y="107"/>
                  </a:lnTo>
                  <a:lnTo>
                    <a:pt x="236" y="105"/>
                  </a:lnTo>
                  <a:close/>
                  <a:moveTo>
                    <a:pt x="56" y="205"/>
                  </a:moveTo>
                  <a:lnTo>
                    <a:pt x="56" y="205"/>
                  </a:lnTo>
                  <a:lnTo>
                    <a:pt x="68" y="199"/>
                  </a:lnTo>
                  <a:lnTo>
                    <a:pt x="48" y="189"/>
                  </a:lnTo>
                  <a:lnTo>
                    <a:pt x="40" y="195"/>
                  </a:lnTo>
                  <a:lnTo>
                    <a:pt x="56" y="205"/>
                  </a:lnTo>
                  <a:close/>
                  <a:moveTo>
                    <a:pt x="34" y="207"/>
                  </a:moveTo>
                  <a:lnTo>
                    <a:pt x="34" y="207"/>
                  </a:lnTo>
                  <a:lnTo>
                    <a:pt x="34" y="213"/>
                  </a:lnTo>
                  <a:lnTo>
                    <a:pt x="42" y="219"/>
                  </a:lnTo>
                  <a:lnTo>
                    <a:pt x="44" y="213"/>
                  </a:lnTo>
                  <a:lnTo>
                    <a:pt x="34" y="207"/>
                  </a:lnTo>
                  <a:close/>
                  <a:moveTo>
                    <a:pt x="66" y="127"/>
                  </a:moveTo>
                  <a:lnTo>
                    <a:pt x="66" y="127"/>
                  </a:lnTo>
                  <a:lnTo>
                    <a:pt x="102" y="119"/>
                  </a:lnTo>
                  <a:lnTo>
                    <a:pt x="138" y="111"/>
                  </a:lnTo>
                  <a:lnTo>
                    <a:pt x="174" y="105"/>
                  </a:lnTo>
                  <a:lnTo>
                    <a:pt x="212" y="97"/>
                  </a:lnTo>
                  <a:lnTo>
                    <a:pt x="188" y="91"/>
                  </a:lnTo>
                  <a:lnTo>
                    <a:pt x="176" y="89"/>
                  </a:lnTo>
                  <a:lnTo>
                    <a:pt x="162" y="91"/>
                  </a:lnTo>
                  <a:lnTo>
                    <a:pt x="114" y="99"/>
                  </a:lnTo>
                  <a:lnTo>
                    <a:pt x="70" y="109"/>
                  </a:lnTo>
                  <a:lnTo>
                    <a:pt x="54" y="115"/>
                  </a:lnTo>
                  <a:lnTo>
                    <a:pt x="34" y="123"/>
                  </a:lnTo>
                  <a:lnTo>
                    <a:pt x="24" y="129"/>
                  </a:lnTo>
                  <a:lnTo>
                    <a:pt x="16" y="137"/>
                  </a:lnTo>
                  <a:lnTo>
                    <a:pt x="14" y="141"/>
                  </a:lnTo>
                  <a:lnTo>
                    <a:pt x="14" y="145"/>
                  </a:lnTo>
                  <a:lnTo>
                    <a:pt x="14" y="149"/>
                  </a:lnTo>
                  <a:lnTo>
                    <a:pt x="18" y="153"/>
                  </a:lnTo>
                  <a:lnTo>
                    <a:pt x="20" y="151"/>
                  </a:lnTo>
                  <a:lnTo>
                    <a:pt x="26" y="145"/>
                  </a:lnTo>
                  <a:lnTo>
                    <a:pt x="42" y="137"/>
                  </a:lnTo>
                  <a:lnTo>
                    <a:pt x="66" y="127"/>
                  </a:lnTo>
                  <a:close/>
                  <a:moveTo>
                    <a:pt x="242" y="79"/>
                  </a:moveTo>
                  <a:lnTo>
                    <a:pt x="242" y="79"/>
                  </a:lnTo>
                  <a:lnTo>
                    <a:pt x="214" y="69"/>
                  </a:lnTo>
                  <a:lnTo>
                    <a:pt x="208" y="75"/>
                  </a:lnTo>
                  <a:lnTo>
                    <a:pt x="198" y="79"/>
                  </a:lnTo>
                  <a:lnTo>
                    <a:pt x="214" y="83"/>
                  </a:lnTo>
                  <a:lnTo>
                    <a:pt x="230" y="89"/>
                  </a:lnTo>
                  <a:lnTo>
                    <a:pt x="232" y="87"/>
                  </a:lnTo>
                  <a:lnTo>
                    <a:pt x="236" y="85"/>
                  </a:lnTo>
                  <a:lnTo>
                    <a:pt x="242" y="79"/>
                  </a:lnTo>
                  <a:close/>
                  <a:moveTo>
                    <a:pt x="266" y="125"/>
                  </a:moveTo>
                  <a:lnTo>
                    <a:pt x="266" y="125"/>
                  </a:lnTo>
                  <a:lnTo>
                    <a:pt x="260" y="129"/>
                  </a:lnTo>
                  <a:lnTo>
                    <a:pt x="252" y="135"/>
                  </a:lnTo>
                  <a:lnTo>
                    <a:pt x="240" y="139"/>
                  </a:lnTo>
                  <a:lnTo>
                    <a:pt x="210" y="149"/>
                  </a:lnTo>
                  <a:lnTo>
                    <a:pt x="176" y="157"/>
                  </a:lnTo>
                  <a:lnTo>
                    <a:pt x="144" y="163"/>
                  </a:lnTo>
                  <a:lnTo>
                    <a:pt x="116" y="167"/>
                  </a:lnTo>
                  <a:lnTo>
                    <a:pt x="86" y="175"/>
                  </a:lnTo>
                  <a:lnTo>
                    <a:pt x="62" y="181"/>
                  </a:lnTo>
                  <a:lnTo>
                    <a:pt x="86" y="193"/>
                  </a:lnTo>
                  <a:lnTo>
                    <a:pt x="108" y="187"/>
                  </a:lnTo>
                  <a:lnTo>
                    <a:pt x="134" y="181"/>
                  </a:lnTo>
                  <a:lnTo>
                    <a:pt x="190" y="171"/>
                  </a:lnTo>
                  <a:lnTo>
                    <a:pt x="220" y="163"/>
                  </a:lnTo>
                  <a:lnTo>
                    <a:pt x="234" y="159"/>
                  </a:lnTo>
                  <a:lnTo>
                    <a:pt x="246" y="153"/>
                  </a:lnTo>
                  <a:lnTo>
                    <a:pt x="258" y="147"/>
                  </a:lnTo>
                  <a:lnTo>
                    <a:pt x="264" y="139"/>
                  </a:lnTo>
                  <a:lnTo>
                    <a:pt x="266" y="137"/>
                  </a:lnTo>
                  <a:lnTo>
                    <a:pt x="268" y="133"/>
                  </a:lnTo>
                  <a:lnTo>
                    <a:pt x="268" y="129"/>
                  </a:lnTo>
                  <a:lnTo>
                    <a:pt x="266" y="125"/>
                  </a:lnTo>
                  <a:close/>
                </a:path>
              </a:pathLst>
            </a:custGeom>
            <a:solidFill>
              <a:srgbClr val="004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5" name="Freeform 14"/>
            <p:cNvSpPr>
              <a:spLocks/>
            </p:cNvSpPr>
            <p:nvPr userDrawn="1"/>
          </p:nvSpPr>
          <p:spPr bwMode="auto">
            <a:xfrm>
              <a:off x="4003675" y="5021263"/>
              <a:ext cx="454025" cy="457200"/>
            </a:xfrm>
            <a:custGeom>
              <a:avLst/>
              <a:gdLst>
                <a:gd name="T0" fmla="*/ 120967500 w 286"/>
                <a:gd name="T1" fmla="*/ 173891575 h 288"/>
                <a:gd name="T2" fmla="*/ 362902500 w 286"/>
                <a:gd name="T3" fmla="*/ 128528763 h 288"/>
                <a:gd name="T4" fmla="*/ 534273125 w 286"/>
                <a:gd name="T5" fmla="*/ 128528763 h 288"/>
                <a:gd name="T6" fmla="*/ 448587813 w 286"/>
                <a:gd name="T7" fmla="*/ 85685313 h 288"/>
                <a:gd name="T8" fmla="*/ 277217188 w 286"/>
                <a:gd name="T9" fmla="*/ 85685313 h 288"/>
                <a:gd name="T10" fmla="*/ 65524063 w 286"/>
                <a:gd name="T11" fmla="*/ 153730325 h 288"/>
                <a:gd name="T12" fmla="*/ 206652813 w 286"/>
                <a:gd name="T13" fmla="*/ 80645000 h 288"/>
                <a:gd name="T14" fmla="*/ 403225000 w 286"/>
                <a:gd name="T15" fmla="*/ 55443438 h 288"/>
                <a:gd name="T16" fmla="*/ 544353750 w 286"/>
                <a:gd name="T17" fmla="*/ 80645000 h 288"/>
                <a:gd name="T18" fmla="*/ 493950625 w 286"/>
                <a:gd name="T19" fmla="*/ 50403125 h 288"/>
                <a:gd name="T20" fmla="*/ 337700938 w 286"/>
                <a:gd name="T21" fmla="*/ 25201563 h 288"/>
                <a:gd name="T22" fmla="*/ 151209375 w 286"/>
                <a:gd name="T23" fmla="*/ 65524063 h 288"/>
                <a:gd name="T24" fmla="*/ 236894688 w 286"/>
                <a:gd name="T25" fmla="*/ 20161250 h 288"/>
                <a:gd name="T26" fmla="*/ 383063750 w 286"/>
                <a:gd name="T27" fmla="*/ 0 h 288"/>
                <a:gd name="T28" fmla="*/ 554434375 w 286"/>
                <a:gd name="T29" fmla="*/ 55443438 h 288"/>
                <a:gd name="T30" fmla="*/ 589716563 w 286"/>
                <a:gd name="T31" fmla="*/ 100806250 h 288"/>
                <a:gd name="T32" fmla="*/ 660280938 w 286"/>
                <a:gd name="T33" fmla="*/ 158770638 h 288"/>
                <a:gd name="T34" fmla="*/ 665321250 w 286"/>
                <a:gd name="T35" fmla="*/ 194052825 h 288"/>
                <a:gd name="T36" fmla="*/ 700603438 w 286"/>
                <a:gd name="T37" fmla="*/ 234375325 h 288"/>
                <a:gd name="T38" fmla="*/ 700603438 w 286"/>
                <a:gd name="T39" fmla="*/ 274697825 h 288"/>
                <a:gd name="T40" fmla="*/ 710684063 w 286"/>
                <a:gd name="T41" fmla="*/ 304939700 h 288"/>
                <a:gd name="T42" fmla="*/ 710684063 w 286"/>
                <a:gd name="T43" fmla="*/ 360383138 h 288"/>
                <a:gd name="T44" fmla="*/ 655240625 w 286"/>
                <a:gd name="T45" fmla="*/ 415826575 h 288"/>
                <a:gd name="T46" fmla="*/ 544353750 w 286"/>
                <a:gd name="T47" fmla="*/ 461189388 h 288"/>
                <a:gd name="T48" fmla="*/ 292338125 w 286"/>
                <a:gd name="T49" fmla="*/ 506552200 h 288"/>
                <a:gd name="T50" fmla="*/ 433466875 w 286"/>
                <a:gd name="T51" fmla="*/ 526713450 h 288"/>
                <a:gd name="T52" fmla="*/ 624998750 w 286"/>
                <a:gd name="T53" fmla="*/ 491431263 h 288"/>
                <a:gd name="T54" fmla="*/ 705643750 w 286"/>
                <a:gd name="T55" fmla="*/ 471270013 h 288"/>
                <a:gd name="T56" fmla="*/ 539313438 w 286"/>
                <a:gd name="T57" fmla="*/ 531753763 h 288"/>
                <a:gd name="T58" fmla="*/ 312499375 w 286"/>
                <a:gd name="T59" fmla="*/ 541834388 h 288"/>
                <a:gd name="T60" fmla="*/ 186491563 w 286"/>
                <a:gd name="T61" fmla="*/ 536794075 h 288"/>
                <a:gd name="T62" fmla="*/ 393144375 w 286"/>
                <a:gd name="T63" fmla="*/ 587197200 h 288"/>
                <a:gd name="T64" fmla="*/ 599797188 w 286"/>
                <a:gd name="T65" fmla="*/ 561995638 h 288"/>
                <a:gd name="T66" fmla="*/ 665321250 w 286"/>
                <a:gd name="T67" fmla="*/ 556955325 h 288"/>
                <a:gd name="T68" fmla="*/ 453628125 w 286"/>
                <a:gd name="T69" fmla="*/ 614918125 h 288"/>
                <a:gd name="T70" fmla="*/ 282257500 w 286"/>
                <a:gd name="T71" fmla="*/ 602318138 h 288"/>
                <a:gd name="T72" fmla="*/ 156249688 w 286"/>
                <a:gd name="T73" fmla="*/ 556955325 h 288"/>
                <a:gd name="T74" fmla="*/ 201612500 w 286"/>
                <a:gd name="T75" fmla="*/ 609877813 h 288"/>
                <a:gd name="T76" fmla="*/ 438507188 w 286"/>
                <a:gd name="T77" fmla="*/ 650200313 h 288"/>
                <a:gd name="T78" fmla="*/ 604837500 w 286"/>
                <a:gd name="T79" fmla="*/ 630039063 h 288"/>
                <a:gd name="T80" fmla="*/ 413305625 w 286"/>
                <a:gd name="T81" fmla="*/ 675401875 h 288"/>
                <a:gd name="T82" fmla="*/ 201612500 w 286"/>
                <a:gd name="T83" fmla="*/ 640119688 h 288"/>
                <a:gd name="T84" fmla="*/ 146169063 w 286"/>
                <a:gd name="T85" fmla="*/ 614918125 h 288"/>
                <a:gd name="T86" fmla="*/ 272176875 w 286"/>
                <a:gd name="T87" fmla="*/ 690522813 h 288"/>
                <a:gd name="T88" fmla="*/ 393144375 w 286"/>
                <a:gd name="T89" fmla="*/ 705643750 h 288"/>
                <a:gd name="T90" fmla="*/ 509071563 w 286"/>
                <a:gd name="T91" fmla="*/ 695563125 h 288"/>
                <a:gd name="T92" fmla="*/ 398184688 w 286"/>
                <a:gd name="T93" fmla="*/ 725805000 h 288"/>
                <a:gd name="T94" fmla="*/ 262096250 w 286"/>
                <a:gd name="T95" fmla="*/ 710684063 h 288"/>
                <a:gd name="T96" fmla="*/ 126007813 w 286"/>
                <a:gd name="T97" fmla="*/ 640119688 h 288"/>
                <a:gd name="T98" fmla="*/ 100806250 w 286"/>
                <a:gd name="T99" fmla="*/ 592237513 h 288"/>
                <a:gd name="T100" fmla="*/ 40322500 w 286"/>
                <a:gd name="T101" fmla="*/ 531753763 h 288"/>
                <a:gd name="T102" fmla="*/ 45362813 w 286"/>
                <a:gd name="T103" fmla="*/ 491431263 h 288"/>
                <a:gd name="T104" fmla="*/ 15120938 w 286"/>
                <a:gd name="T105" fmla="*/ 466229700 h 288"/>
                <a:gd name="T106" fmla="*/ 20161250 w 286"/>
                <a:gd name="T107" fmla="*/ 410786263 h 288"/>
                <a:gd name="T108" fmla="*/ 0 w 286"/>
                <a:gd name="T109" fmla="*/ 375504075 h 288"/>
                <a:gd name="T110" fmla="*/ 20161250 w 286"/>
                <a:gd name="T111" fmla="*/ 315020325 h 288"/>
                <a:gd name="T112" fmla="*/ 110886875 w 286"/>
                <a:gd name="T113" fmla="*/ 254536575 h 288"/>
                <a:gd name="T114" fmla="*/ 302418750 w 286"/>
                <a:gd name="T115" fmla="*/ 204133450 h 288"/>
                <a:gd name="T116" fmla="*/ 488910313 w 286"/>
                <a:gd name="T117" fmla="*/ 163810950 h 288"/>
                <a:gd name="T118" fmla="*/ 302418750 w 286"/>
                <a:gd name="T119" fmla="*/ 153730325 h 288"/>
                <a:gd name="T120" fmla="*/ 70564375 w 286"/>
                <a:gd name="T121" fmla="*/ 224294700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6" h="288">
                  <a:moveTo>
                    <a:pt x="10" y="91"/>
                  </a:moveTo>
                  <a:lnTo>
                    <a:pt x="10" y="91"/>
                  </a:lnTo>
                  <a:lnTo>
                    <a:pt x="28" y="79"/>
                  </a:lnTo>
                  <a:lnTo>
                    <a:pt x="48" y="69"/>
                  </a:lnTo>
                  <a:lnTo>
                    <a:pt x="70" y="61"/>
                  </a:lnTo>
                  <a:lnTo>
                    <a:pt x="92" y="55"/>
                  </a:lnTo>
                  <a:lnTo>
                    <a:pt x="116" y="51"/>
                  </a:lnTo>
                  <a:lnTo>
                    <a:pt x="144" y="51"/>
                  </a:lnTo>
                  <a:lnTo>
                    <a:pt x="174" y="51"/>
                  </a:lnTo>
                  <a:lnTo>
                    <a:pt x="206" y="55"/>
                  </a:lnTo>
                  <a:lnTo>
                    <a:pt x="212" y="51"/>
                  </a:lnTo>
                  <a:lnTo>
                    <a:pt x="216" y="44"/>
                  </a:lnTo>
                  <a:lnTo>
                    <a:pt x="198" y="38"/>
                  </a:lnTo>
                  <a:lnTo>
                    <a:pt x="178" y="34"/>
                  </a:lnTo>
                  <a:lnTo>
                    <a:pt x="158" y="32"/>
                  </a:lnTo>
                  <a:lnTo>
                    <a:pt x="134" y="32"/>
                  </a:lnTo>
                  <a:lnTo>
                    <a:pt x="110" y="34"/>
                  </a:lnTo>
                  <a:lnTo>
                    <a:pt x="80" y="40"/>
                  </a:lnTo>
                  <a:lnTo>
                    <a:pt x="50" y="51"/>
                  </a:lnTo>
                  <a:lnTo>
                    <a:pt x="36" y="55"/>
                  </a:lnTo>
                  <a:lnTo>
                    <a:pt x="26" y="61"/>
                  </a:lnTo>
                  <a:lnTo>
                    <a:pt x="34" y="51"/>
                  </a:lnTo>
                  <a:lnTo>
                    <a:pt x="54" y="40"/>
                  </a:lnTo>
                  <a:lnTo>
                    <a:pt x="82" y="32"/>
                  </a:lnTo>
                  <a:lnTo>
                    <a:pt x="112" y="26"/>
                  </a:lnTo>
                  <a:lnTo>
                    <a:pt x="142" y="22"/>
                  </a:lnTo>
                  <a:lnTo>
                    <a:pt x="160" y="22"/>
                  </a:lnTo>
                  <a:lnTo>
                    <a:pt x="178" y="24"/>
                  </a:lnTo>
                  <a:lnTo>
                    <a:pt x="194" y="26"/>
                  </a:lnTo>
                  <a:lnTo>
                    <a:pt x="216" y="32"/>
                  </a:lnTo>
                  <a:lnTo>
                    <a:pt x="212" y="28"/>
                  </a:lnTo>
                  <a:lnTo>
                    <a:pt x="208" y="26"/>
                  </a:lnTo>
                  <a:lnTo>
                    <a:pt x="196" y="20"/>
                  </a:lnTo>
                  <a:lnTo>
                    <a:pt x="184" y="14"/>
                  </a:lnTo>
                  <a:lnTo>
                    <a:pt x="168" y="12"/>
                  </a:lnTo>
                  <a:lnTo>
                    <a:pt x="152" y="10"/>
                  </a:lnTo>
                  <a:lnTo>
                    <a:pt x="134" y="10"/>
                  </a:lnTo>
                  <a:lnTo>
                    <a:pt x="116" y="10"/>
                  </a:lnTo>
                  <a:lnTo>
                    <a:pt x="96" y="14"/>
                  </a:lnTo>
                  <a:lnTo>
                    <a:pt x="78" y="18"/>
                  </a:lnTo>
                  <a:lnTo>
                    <a:pt x="60" y="26"/>
                  </a:lnTo>
                  <a:lnTo>
                    <a:pt x="80" y="14"/>
                  </a:lnTo>
                  <a:lnTo>
                    <a:pt x="94" y="8"/>
                  </a:lnTo>
                  <a:lnTo>
                    <a:pt x="110" y="4"/>
                  </a:lnTo>
                  <a:lnTo>
                    <a:pt x="130" y="2"/>
                  </a:lnTo>
                  <a:lnTo>
                    <a:pt x="152" y="0"/>
                  </a:lnTo>
                  <a:lnTo>
                    <a:pt x="172" y="2"/>
                  </a:lnTo>
                  <a:lnTo>
                    <a:pt x="192" y="8"/>
                  </a:lnTo>
                  <a:lnTo>
                    <a:pt x="212" y="16"/>
                  </a:lnTo>
                  <a:lnTo>
                    <a:pt x="220" y="22"/>
                  </a:lnTo>
                  <a:lnTo>
                    <a:pt x="228" y="28"/>
                  </a:lnTo>
                  <a:lnTo>
                    <a:pt x="232" y="34"/>
                  </a:lnTo>
                  <a:lnTo>
                    <a:pt x="234" y="40"/>
                  </a:lnTo>
                  <a:lnTo>
                    <a:pt x="250" y="51"/>
                  </a:lnTo>
                  <a:lnTo>
                    <a:pt x="256" y="57"/>
                  </a:lnTo>
                  <a:lnTo>
                    <a:pt x="262" y="63"/>
                  </a:lnTo>
                  <a:lnTo>
                    <a:pt x="264" y="69"/>
                  </a:lnTo>
                  <a:lnTo>
                    <a:pt x="264" y="77"/>
                  </a:lnTo>
                  <a:lnTo>
                    <a:pt x="270" y="81"/>
                  </a:lnTo>
                  <a:lnTo>
                    <a:pt x="276" y="87"/>
                  </a:lnTo>
                  <a:lnTo>
                    <a:pt x="278" y="93"/>
                  </a:lnTo>
                  <a:lnTo>
                    <a:pt x="280" y="99"/>
                  </a:lnTo>
                  <a:lnTo>
                    <a:pt x="280" y="105"/>
                  </a:lnTo>
                  <a:lnTo>
                    <a:pt x="278" y="109"/>
                  </a:lnTo>
                  <a:lnTo>
                    <a:pt x="276" y="115"/>
                  </a:lnTo>
                  <a:lnTo>
                    <a:pt x="280" y="117"/>
                  </a:lnTo>
                  <a:lnTo>
                    <a:pt x="282" y="121"/>
                  </a:lnTo>
                  <a:lnTo>
                    <a:pt x="286" y="127"/>
                  </a:lnTo>
                  <a:lnTo>
                    <a:pt x="286" y="135"/>
                  </a:lnTo>
                  <a:lnTo>
                    <a:pt x="282" y="143"/>
                  </a:lnTo>
                  <a:lnTo>
                    <a:pt x="278" y="151"/>
                  </a:lnTo>
                  <a:lnTo>
                    <a:pt x="272" y="157"/>
                  </a:lnTo>
                  <a:lnTo>
                    <a:pt x="260" y="165"/>
                  </a:lnTo>
                  <a:lnTo>
                    <a:pt x="248" y="171"/>
                  </a:lnTo>
                  <a:lnTo>
                    <a:pt x="232" y="177"/>
                  </a:lnTo>
                  <a:lnTo>
                    <a:pt x="216" y="183"/>
                  </a:lnTo>
                  <a:lnTo>
                    <a:pt x="188" y="189"/>
                  </a:lnTo>
                  <a:lnTo>
                    <a:pt x="162" y="193"/>
                  </a:lnTo>
                  <a:lnTo>
                    <a:pt x="116" y="201"/>
                  </a:lnTo>
                  <a:lnTo>
                    <a:pt x="140" y="207"/>
                  </a:lnTo>
                  <a:lnTo>
                    <a:pt x="154" y="207"/>
                  </a:lnTo>
                  <a:lnTo>
                    <a:pt x="172" y="209"/>
                  </a:lnTo>
                  <a:lnTo>
                    <a:pt x="194" y="207"/>
                  </a:lnTo>
                  <a:lnTo>
                    <a:pt x="214" y="205"/>
                  </a:lnTo>
                  <a:lnTo>
                    <a:pt x="232" y="199"/>
                  </a:lnTo>
                  <a:lnTo>
                    <a:pt x="248" y="195"/>
                  </a:lnTo>
                  <a:lnTo>
                    <a:pt x="272" y="185"/>
                  </a:lnTo>
                  <a:lnTo>
                    <a:pt x="282" y="181"/>
                  </a:lnTo>
                  <a:lnTo>
                    <a:pt x="280" y="187"/>
                  </a:lnTo>
                  <a:lnTo>
                    <a:pt x="264" y="195"/>
                  </a:lnTo>
                  <a:lnTo>
                    <a:pt x="248" y="203"/>
                  </a:lnTo>
                  <a:lnTo>
                    <a:pt x="214" y="211"/>
                  </a:lnTo>
                  <a:lnTo>
                    <a:pt x="184" y="217"/>
                  </a:lnTo>
                  <a:lnTo>
                    <a:pt x="160" y="219"/>
                  </a:lnTo>
                  <a:lnTo>
                    <a:pt x="124" y="215"/>
                  </a:lnTo>
                  <a:lnTo>
                    <a:pt x="92" y="207"/>
                  </a:lnTo>
                  <a:lnTo>
                    <a:pt x="74" y="213"/>
                  </a:lnTo>
                  <a:lnTo>
                    <a:pt x="96" y="223"/>
                  </a:lnTo>
                  <a:lnTo>
                    <a:pt x="116" y="227"/>
                  </a:lnTo>
                  <a:lnTo>
                    <a:pt x="136" y="231"/>
                  </a:lnTo>
                  <a:lnTo>
                    <a:pt x="156" y="233"/>
                  </a:lnTo>
                  <a:lnTo>
                    <a:pt x="180" y="233"/>
                  </a:lnTo>
                  <a:lnTo>
                    <a:pt x="208" y="229"/>
                  </a:lnTo>
                  <a:lnTo>
                    <a:pt x="238" y="223"/>
                  </a:lnTo>
                  <a:lnTo>
                    <a:pt x="268" y="215"/>
                  </a:lnTo>
                  <a:lnTo>
                    <a:pt x="264" y="221"/>
                  </a:lnTo>
                  <a:lnTo>
                    <a:pt x="246" y="229"/>
                  </a:lnTo>
                  <a:lnTo>
                    <a:pt x="222" y="235"/>
                  </a:lnTo>
                  <a:lnTo>
                    <a:pt x="200" y="239"/>
                  </a:lnTo>
                  <a:lnTo>
                    <a:pt x="180" y="244"/>
                  </a:lnTo>
                  <a:lnTo>
                    <a:pt x="146" y="244"/>
                  </a:lnTo>
                  <a:lnTo>
                    <a:pt x="130" y="242"/>
                  </a:lnTo>
                  <a:lnTo>
                    <a:pt x="112" y="239"/>
                  </a:lnTo>
                  <a:lnTo>
                    <a:pt x="86" y="231"/>
                  </a:lnTo>
                  <a:lnTo>
                    <a:pt x="62" y="221"/>
                  </a:lnTo>
                  <a:lnTo>
                    <a:pt x="58" y="225"/>
                  </a:lnTo>
                  <a:lnTo>
                    <a:pt x="56" y="229"/>
                  </a:lnTo>
                  <a:lnTo>
                    <a:pt x="80" y="242"/>
                  </a:lnTo>
                  <a:lnTo>
                    <a:pt x="104" y="250"/>
                  </a:lnTo>
                  <a:lnTo>
                    <a:pt x="126" y="254"/>
                  </a:lnTo>
                  <a:lnTo>
                    <a:pt x="150" y="258"/>
                  </a:lnTo>
                  <a:lnTo>
                    <a:pt x="174" y="258"/>
                  </a:lnTo>
                  <a:lnTo>
                    <a:pt x="198" y="254"/>
                  </a:lnTo>
                  <a:lnTo>
                    <a:pt x="222" y="250"/>
                  </a:lnTo>
                  <a:lnTo>
                    <a:pt x="248" y="244"/>
                  </a:lnTo>
                  <a:lnTo>
                    <a:pt x="240" y="250"/>
                  </a:lnTo>
                  <a:lnTo>
                    <a:pt x="214" y="258"/>
                  </a:lnTo>
                  <a:lnTo>
                    <a:pt x="188" y="264"/>
                  </a:lnTo>
                  <a:lnTo>
                    <a:pt x="164" y="268"/>
                  </a:lnTo>
                  <a:lnTo>
                    <a:pt x="140" y="268"/>
                  </a:lnTo>
                  <a:lnTo>
                    <a:pt x="120" y="264"/>
                  </a:lnTo>
                  <a:lnTo>
                    <a:pt x="100" y="260"/>
                  </a:lnTo>
                  <a:lnTo>
                    <a:pt x="80" y="254"/>
                  </a:lnTo>
                  <a:lnTo>
                    <a:pt x="62" y="246"/>
                  </a:lnTo>
                  <a:lnTo>
                    <a:pt x="58" y="244"/>
                  </a:lnTo>
                  <a:lnTo>
                    <a:pt x="66" y="252"/>
                  </a:lnTo>
                  <a:lnTo>
                    <a:pt x="84" y="264"/>
                  </a:lnTo>
                  <a:lnTo>
                    <a:pt x="96" y="268"/>
                  </a:lnTo>
                  <a:lnTo>
                    <a:pt x="108" y="274"/>
                  </a:lnTo>
                  <a:lnTo>
                    <a:pt x="122" y="278"/>
                  </a:lnTo>
                  <a:lnTo>
                    <a:pt x="136" y="280"/>
                  </a:lnTo>
                  <a:lnTo>
                    <a:pt x="156" y="280"/>
                  </a:lnTo>
                  <a:lnTo>
                    <a:pt x="178" y="278"/>
                  </a:lnTo>
                  <a:lnTo>
                    <a:pt x="198" y="274"/>
                  </a:lnTo>
                  <a:lnTo>
                    <a:pt x="214" y="270"/>
                  </a:lnTo>
                  <a:lnTo>
                    <a:pt x="202" y="276"/>
                  </a:lnTo>
                  <a:lnTo>
                    <a:pt x="192" y="280"/>
                  </a:lnTo>
                  <a:lnTo>
                    <a:pt x="178" y="284"/>
                  </a:lnTo>
                  <a:lnTo>
                    <a:pt x="158" y="288"/>
                  </a:lnTo>
                  <a:lnTo>
                    <a:pt x="134" y="288"/>
                  </a:lnTo>
                  <a:lnTo>
                    <a:pt x="118" y="286"/>
                  </a:lnTo>
                  <a:lnTo>
                    <a:pt x="104" y="282"/>
                  </a:lnTo>
                  <a:lnTo>
                    <a:pt x="90" y="278"/>
                  </a:lnTo>
                  <a:lnTo>
                    <a:pt x="80" y="274"/>
                  </a:lnTo>
                  <a:lnTo>
                    <a:pt x="62" y="264"/>
                  </a:lnTo>
                  <a:lnTo>
                    <a:pt x="50" y="254"/>
                  </a:lnTo>
                  <a:lnTo>
                    <a:pt x="44" y="246"/>
                  </a:lnTo>
                  <a:lnTo>
                    <a:pt x="40" y="235"/>
                  </a:lnTo>
                  <a:lnTo>
                    <a:pt x="28" y="227"/>
                  </a:lnTo>
                  <a:lnTo>
                    <a:pt x="18" y="215"/>
                  </a:lnTo>
                  <a:lnTo>
                    <a:pt x="16" y="211"/>
                  </a:lnTo>
                  <a:lnTo>
                    <a:pt x="16" y="207"/>
                  </a:lnTo>
                  <a:lnTo>
                    <a:pt x="16" y="201"/>
                  </a:lnTo>
                  <a:lnTo>
                    <a:pt x="18" y="195"/>
                  </a:lnTo>
                  <a:lnTo>
                    <a:pt x="10" y="191"/>
                  </a:lnTo>
                  <a:lnTo>
                    <a:pt x="6" y="185"/>
                  </a:lnTo>
                  <a:lnTo>
                    <a:pt x="4" y="179"/>
                  </a:lnTo>
                  <a:lnTo>
                    <a:pt x="4" y="173"/>
                  </a:lnTo>
                  <a:lnTo>
                    <a:pt x="8" y="163"/>
                  </a:lnTo>
                  <a:lnTo>
                    <a:pt x="4" y="159"/>
                  </a:lnTo>
                  <a:lnTo>
                    <a:pt x="0" y="155"/>
                  </a:lnTo>
                  <a:lnTo>
                    <a:pt x="0" y="149"/>
                  </a:lnTo>
                  <a:lnTo>
                    <a:pt x="0" y="143"/>
                  </a:lnTo>
                  <a:lnTo>
                    <a:pt x="2" y="133"/>
                  </a:lnTo>
                  <a:lnTo>
                    <a:pt x="8" y="125"/>
                  </a:lnTo>
                  <a:lnTo>
                    <a:pt x="18" y="117"/>
                  </a:lnTo>
                  <a:lnTo>
                    <a:pt x="30" y="109"/>
                  </a:lnTo>
                  <a:lnTo>
                    <a:pt x="44" y="101"/>
                  </a:lnTo>
                  <a:lnTo>
                    <a:pt x="62" y="95"/>
                  </a:lnTo>
                  <a:lnTo>
                    <a:pt x="92" y="87"/>
                  </a:lnTo>
                  <a:lnTo>
                    <a:pt x="120" y="81"/>
                  </a:lnTo>
                  <a:lnTo>
                    <a:pt x="156" y="73"/>
                  </a:lnTo>
                  <a:lnTo>
                    <a:pt x="176" y="71"/>
                  </a:lnTo>
                  <a:lnTo>
                    <a:pt x="194" y="65"/>
                  </a:lnTo>
                  <a:lnTo>
                    <a:pt x="170" y="61"/>
                  </a:lnTo>
                  <a:lnTo>
                    <a:pt x="144" y="61"/>
                  </a:lnTo>
                  <a:lnTo>
                    <a:pt x="120" y="61"/>
                  </a:lnTo>
                  <a:lnTo>
                    <a:pt x="96" y="65"/>
                  </a:lnTo>
                  <a:lnTo>
                    <a:pt x="72" y="71"/>
                  </a:lnTo>
                  <a:lnTo>
                    <a:pt x="50" y="79"/>
                  </a:lnTo>
                  <a:lnTo>
                    <a:pt x="28" y="89"/>
                  </a:lnTo>
                  <a:lnTo>
                    <a:pt x="6" y="101"/>
                  </a:lnTo>
                  <a:lnTo>
                    <a:pt x="10"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8" name="Freeform 15"/>
            <p:cNvSpPr>
              <a:spLocks/>
            </p:cNvSpPr>
            <p:nvPr userDrawn="1"/>
          </p:nvSpPr>
          <p:spPr bwMode="auto">
            <a:xfrm>
              <a:off x="4359275" y="5102226"/>
              <a:ext cx="34925" cy="25400"/>
            </a:xfrm>
            <a:custGeom>
              <a:avLst/>
              <a:gdLst>
                <a:gd name="T0" fmla="*/ 20161250 w 22"/>
                <a:gd name="T1" fmla="*/ 0 h 16"/>
                <a:gd name="T2" fmla="*/ 20161250 w 22"/>
                <a:gd name="T3" fmla="*/ 0 h 16"/>
                <a:gd name="T4" fmla="*/ 10080625 w 22"/>
                <a:gd name="T5" fmla="*/ 15120938 h 16"/>
                <a:gd name="T6" fmla="*/ 0 w 22"/>
                <a:gd name="T7" fmla="*/ 25201563 h 16"/>
                <a:gd name="T8" fmla="*/ 0 w 22"/>
                <a:gd name="T9" fmla="*/ 25201563 h 16"/>
                <a:gd name="T10" fmla="*/ 55443438 w 22"/>
                <a:gd name="T11" fmla="*/ 40322500 h 16"/>
                <a:gd name="T12" fmla="*/ 55443438 w 22"/>
                <a:gd name="T13" fmla="*/ 40322500 h 16"/>
                <a:gd name="T14" fmla="*/ 50403125 w 22"/>
                <a:gd name="T15" fmla="*/ 30241875 h 16"/>
                <a:gd name="T16" fmla="*/ 40322500 w 22"/>
                <a:gd name="T17" fmla="*/ 20161250 h 16"/>
                <a:gd name="T18" fmla="*/ 20161250 w 22"/>
                <a:gd name="T19" fmla="*/ 0 h 16"/>
                <a:gd name="T20" fmla="*/ 20161250 w 2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6">
                  <a:moveTo>
                    <a:pt x="8" y="0"/>
                  </a:moveTo>
                  <a:lnTo>
                    <a:pt x="8" y="0"/>
                  </a:lnTo>
                  <a:lnTo>
                    <a:pt x="4" y="6"/>
                  </a:lnTo>
                  <a:lnTo>
                    <a:pt x="0" y="10"/>
                  </a:lnTo>
                  <a:lnTo>
                    <a:pt x="22" y="16"/>
                  </a:lnTo>
                  <a:lnTo>
                    <a:pt x="20" y="12"/>
                  </a:lnTo>
                  <a:lnTo>
                    <a:pt x="16"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9" name="Freeform 16"/>
            <p:cNvSpPr>
              <a:spLocks/>
            </p:cNvSpPr>
            <p:nvPr userDrawn="1"/>
          </p:nvSpPr>
          <p:spPr bwMode="auto">
            <a:xfrm>
              <a:off x="4035425" y="5299076"/>
              <a:ext cx="15875" cy="15875"/>
            </a:xfrm>
            <a:custGeom>
              <a:avLst/>
              <a:gdLst>
                <a:gd name="T0" fmla="*/ 25201563 w 10"/>
                <a:gd name="T1" fmla="*/ 15120938 h 10"/>
                <a:gd name="T2" fmla="*/ 25201563 w 10"/>
                <a:gd name="T3" fmla="*/ 15120938 h 10"/>
                <a:gd name="T4" fmla="*/ 0 w 10"/>
                <a:gd name="T5" fmla="*/ 0 h 10"/>
                <a:gd name="T6" fmla="*/ 0 w 10"/>
                <a:gd name="T7" fmla="*/ 0 h 10"/>
                <a:gd name="T8" fmla="*/ 0 w 10"/>
                <a:gd name="T9" fmla="*/ 5040313 h 10"/>
                <a:gd name="T10" fmla="*/ 0 w 10"/>
                <a:gd name="T11" fmla="*/ 15120938 h 10"/>
                <a:gd name="T12" fmla="*/ 15120938 w 10"/>
                <a:gd name="T13" fmla="*/ 25201563 h 10"/>
                <a:gd name="T14" fmla="*/ 15120938 w 10"/>
                <a:gd name="T15" fmla="*/ 25201563 h 10"/>
                <a:gd name="T16" fmla="*/ 25201563 w 10"/>
                <a:gd name="T17" fmla="*/ 15120938 h 10"/>
                <a:gd name="T18" fmla="*/ 25201563 w 10"/>
                <a:gd name="T19" fmla="*/ 15120938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0">
                  <a:moveTo>
                    <a:pt x="10" y="6"/>
                  </a:moveTo>
                  <a:lnTo>
                    <a:pt x="10" y="6"/>
                  </a:lnTo>
                  <a:lnTo>
                    <a:pt x="0" y="0"/>
                  </a:lnTo>
                  <a:lnTo>
                    <a:pt x="0" y="2"/>
                  </a:lnTo>
                  <a:lnTo>
                    <a:pt x="0" y="6"/>
                  </a:lnTo>
                  <a:lnTo>
                    <a:pt x="6" y="10"/>
                  </a:lnTo>
                  <a:lnTo>
                    <a:pt x="1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0" name="Freeform 17"/>
            <p:cNvSpPr>
              <a:spLocks/>
            </p:cNvSpPr>
            <p:nvPr userDrawn="1"/>
          </p:nvSpPr>
          <p:spPr bwMode="auto">
            <a:xfrm>
              <a:off x="4400550" y="5162551"/>
              <a:ext cx="22225" cy="22225"/>
            </a:xfrm>
            <a:custGeom>
              <a:avLst/>
              <a:gdLst>
                <a:gd name="T0" fmla="*/ 0 w 14"/>
                <a:gd name="T1" fmla="*/ 20161250 h 14"/>
                <a:gd name="T2" fmla="*/ 0 w 14"/>
                <a:gd name="T3" fmla="*/ 20161250 h 14"/>
                <a:gd name="T4" fmla="*/ 35282188 w 14"/>
                <a:gd name="T5" fmla="*/ 35282188 h 14"/>
                <a:gd name="T6" fmla="*/ 35282188 w 14"/>
                <a:gd name="T7" fmla="*/ 35282188 h 14"/>
                <a:gd name="T8" fmla="*/ 35282188 w 14"/>
                <a:gd name="T9" fmla="*/ 25201563 h 14"/>
                <a:gd name="T10" fmla="*/ 35282188 w 14"/>
                <a:gd name="T11" fmla="*/ 15120938 h 14"/>
                <a:gd name="T12" fmla="*/ 30241875 w 14"/>
                <a:gd name="T13" fmla="*/ 10080625 h 14"/>
                <a:gd name="T14" fmla="*/ 20161250 w 14"/>
                <a:gd name="T15" fmla="*/ 0 h 14"/>
                <a:gd name="T16" fmla="*/ 20161250 w 14"/>
                <a:gd name="T17" fmla="*/ 0 h 14"/>
                <a:gd name="T18" fmla="*/ 0 w 14"/>
                <a:gd name="T19" fmla="*/ 20161250 h 14"/>
                <a:gd name="T20" fmla="*/ 0 w 14"/>
                <a:gd name="T21" fmla="*/ 2016125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4">
                  <a:moveTo>
                    <a:pt x="0" y="8"/>
                  </a:moveTo>
                  <a:lnTo>
                    <a:pt x="0" y="8"/>
                  </a:lnTo>
                  <a:lnTo>
                    <a:pt x="14" y="14"/>
                  </a:lnTo>
                  <a:lnTo>
                    <a:pt x="14" y="10"/>
                  </a:lnTo>
                  <a:lnTo>
                    <a:pt x="14" y="6"/>
                  </a:lnTo>
                  <a:lnTo>
                    <a:pt x="12" y="4"/>
                  </a:lnTo>
                  <a:lnTo>
                    <a:pt x="8" y="0"/>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1" name="Freeform 18"/>
            <p:cNvSpPr>
              <a:spLocks/>
            </p:cNvSpPr>
            <p:nvPr userDrawn="1"/>
          </p:nvSpPr>
          <p:spPr bwMode="auto">
            <a:xfrm>
              <a:off x="4051300" y="5187951"/>
              <a:ext cx="355600" cy="104775"/>
            </a:xfrm>
            <a:custGeom>
              <a:avLst/>
              <a:gdLst>
                <a:gd name="T0" fmla="*/ 519152188 w 224"/>
                <a:gd name="T1" fmla="*/ 0 h 66"/>
                <a:gd name="T2" fmla="*/ 519152188 w 224"/>
                <a:gd name="T3" fmla="*/ 0 h 66"/>
                <a:gd name="T4" fmla="*/ 473789375 w 224"/>
                <a:gd name="T5" fmla="*/ 15120938 h 66"/>
                <a:gd name="T6" fmla="*/ 413305625 w 224"/>
                <a:gd name="T7" fmla="*/ 35282188 h 66"/>
                <a:gd name="T8" fmla="*/ 413305625 w 224"/>
                <a:gd name="T9" fmla="*/ 35282188 h 66"/>
                <a:gd name="T10" fmla="*/ 312499375 w 224"/>
                <a:gd name="T11" fmla="*/ 50403125 h 66"/>
                <a:gd name="T12" fmla="*/ 166330313 w 224"/>
                <a:gd name="T13" fmla="*/ 80645000 h 66"/>
                <a:gd name="T14" fmla="*/ 166330313 w 224"/>
                <a:gd name="T15" fmla="*/ 80645000 h 66"/>
                <a:gd name="T16" fmla="*/ 136088438 w 224"/>
                <a:gd name="T17" fmla="*/ 90725625 h 66"/>
                <a:gd name="T18" fmla="*/ 85685313 w 224"/>
                <a:gd name="T19" fmla="*/ 100806250 h 66"/>
                <a:gd name="T20" fmla="*/ 40322500 w 224"/>
                <a:gd name="T21" fmla="*/ 120967500 h 66"/>
                <a:gd name="T22" fmla="*/ 20161250 w 224"/>
                <a:gd name="T23" fmla="*/ 136088438 h 66"/>
                <a:gd name="T24" fmla="*/ 0 w 224"/>
                <a:gd name="T25" fmla="*/ 146169063 h 66"/>
                <a:gd name="T26" fmla="*/ 0 w 224"/>
                <a:gd name="T27" fmla="*/ 146169063 h 66"/>
                <a:gd name="T28" fmla="*/ 15120938 w 224"/>
                <a:gd name="T29" fmla="*/ 156249688 h 66"/>
                <a:gd name="T30" fmla="*/ 35282188 w 224"/>
                <a:gd name="T31" fmla="*/ 166330313 h 66"/>
                <a:gd name="T32" fmla="*/ 35282188 w 224"/>
                <a:gd name="T33" fmla="*/ 166330313 h 66"/>
                <a:gd name="T34" fmla="*/ 65524063 w 224"/>
                <a:gd name="T35" fmla="*/ 151209375 h 66"/>
                <a:gd name="T36" fmla="*/ 115927188 w 224"/>
                <a:gd name="T37" fmla="*/ 136088438 h 66"/>
                <a:gd name="T38" fmla="*/ 115927188 w 224"/>
                <a:gd name="T39" fmla="*/ 136088438 h 66"/>
                <a:gd name="T40" fmla="*/ 201612500 w 224"/>
                <a:gd name="T41" fmla="*/ 115927188 h 66"/>
                <a:gd name="T42" fmla="*/ 287297813 w 224"/>
                <a:gd name="T43" fmla="*/ 100806250 h 66"/>
                <a:gd name="T44" fmla="*/ 287297813 w 224"/>
                <a:gd name="T45" fmla="*/ 100806250 h 66"/>
                <a:gd name="T46" fmla="*/ 398184688 w 224"/>
                <a:gd name="T47" fmla="*/ 80645000 h 66"/>
                <a:gd name="T48" fmla="*/ 458668438 w 224"/>
                <a:gd name="T49" fmla="*/ 65524063 h 66"/>
                <a:gd name="T50" fmla="*/ 514111875 w 224"/>
                <a:gd name="T51" fmla="*/ 45362813 h 66"/>
                <a:gd name="T52" fmla="*/ 514111875 w 224"/>
                <a:gd name="T53" fmla="*/ 45362813 h 66"/>
                <a:gd name="T54" fmla="*/ 539313438 w 224"/>
                <a:gd name="T55" fmla="*/ 35282188 h 66"/>
                <a:gd name="T56" fmla="*/ 564515000 w 224"/>
                <a:gd name="T57" fmla="*/ 20161250 h 66"/>
                <a:gd name="T58" fmla="*/ 564515000 w 224"/>
                <a:gd name="T59" fmla="*/ 20161250 h 66"/>
                <a:gd name="T60" fmla="*/ 539313438 w 224"/>
                <a:gd name="T61" fmla="*/ 5040313 h 66"/>
                <a:gd name="T62" fmla="*/ 519152188 w 224"/>
                <a:gd name="T63" fmla="*/ 0 h 66"/>
                <a:gd name="T64" fmla="*/ 519152188 w 224"/>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66">
                  <a:moveTo>
                    <a:pt x="206" y="0"/>
                  </a:moveTo>
                  <a:lnTo>
                    <a:pt x="206" y="0"/>
                  </a:lnTo>
                  <a:lnTo>
                    <a:pt x="188" y="6"/>
                  </a:lnTo>
                  <a:lnTo>
                    <a:pt x="164" y="14"/>
                  </a:lnTo>
                  <a:lnTo>
                    <a:pt x="124" y="20"/>
                  </a:lnTo>
                  <a:lnTo>
                    <a:pt x="66" y="32"/>
                  </a:lnTo>
                  <a:lnTo>
                    <a:pt x="54" y="36"/>
                  </a:lnTo>
                  <a:lnTo>
                    <a:pt x="34" y="40"/>
                  </a:lnTo>
                  <a:lnTo>
                    <a:pt x="16" y="48"/>
                  </a:lnTo>
                  <a:lnTo>
                    <a:pt x="8" y="54"/>
                  </a:lnTo>
                  <a:lnTo>
                    <a:pt x="0" y="58"/>
                  </a:lnTo>
                  <a:lnTo>
                    <a:pt x="6" y="62"/>
                  </a:lnTo>
                  <a:lnTo>
                    <a:pt x="14" y="66"/>
                  </a:lnTo>
                  <a:lnTo>
                    <a:pt x="26" y="60"/>
                  </a:lnTo>
                  <a:lnTo>
                    <a:pt x="46" y="54"/>
                  </a:lnTo>
                  <a:lnTo>
                    <a:pt x="80" y="46"/>
                  </a:lnTo>
                  <a:lnTo>
                    <a:pt x="114" y="40"/>
                  </a:lnTo>
                  <a:lnTo>
                    <a:pt x="158" y="32"/>
                  </a:lnTo>
                  <a:lnTo>
                    <a:pt x="182" y="26"/>
                  </a:lnTo>
                  <a:lnTo>
                    <a:pt x="204" y="18"/>
                  </a:lnTo>
                  <a:lnTo>
                    <a:pt x="214" y="14"/>
                  </a:lnTo>
                  <a:lnTo>
                    <a:pt x="224" y="8"/>
                  </a:lnTo>
                  <a:lnTo>
                    <a:pt x="214" y="2"/>
                  </a:lnTo>
                  <a:lnTo>
                    <a:pt x="2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2" name="Freeform 19"/>
            <p:cNvSpPr>
              <a:spLocks/>
            </p:cNvSpPr>
            <p:nvPr userDrawn="1"/>
          </p:nvSpPr>
          <p:spPr bwMode="auto">
            <a:xfrm>
              <a:off x="4067175" y="5321301"/>
              <a:ext cx="44450" cy="25400"/>
            </a:xfrm>
            <a:custGeom>
              <a:avLst/>
              <a:gdLst>
                <a:gd name="T0" fmla="*/ 40322500 w 28"/>
                <a:gd name="T1" fmla="*/ 40322500 h 16"/>
                <a:gd name="T2" fmla="*/ 40322500 w 28"/>
                <a:gd name="T3" fmla="*/ 40322500 h 16"/>
                <a:gd name="T4" fmla="*/ 70564375 w 28"/>
                <a:gd name="T5" fmla="*/ 25201563 h 16"/>
                <a:gd name="T6" fmla="*/ 70564375 w 28"/>
                <a:gd name="T7" fmla="*/ 25201563 h 16"/>
                <a:gd name="T8" fmla="*/ 20161250 w 28"/>
                <a:gd name="T9" fmla="*/ 0 h 16"/>
                <a:gd name="T10" fmla="*/ 20161250 w 28"/>
                <a:gd name="T11" fmla="*/ 0 h 16"/>
                <a:gd name="T12" fmla="*/ 0 w 28"/>
                <a:gd name="T13" fmla="*/ 15120938 h 16"/>
                <a:gd name="T14" fmla="*/ 0 w 28"/>
                <a:gd name="T15" fmla="*/ 15120938 h 16"/>
                <a:gd name="T16" fmla="*/ 40322500 w 28"/>
                <a:gd name="T17" fmla="*/ 40322500 h 16"/>
                <a:gd name="T18" fmla="*/ 40322500 w 28"/>
                <a:gd name="T19" fmla="*/ 4032250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16">
                  <a:moveTo>
                    <a:pt x="16" y="16"/>
                  </a:moveTo>
                  <a:lnTo>
                    <a:pt x="16" y="16"/>
                  </a:lnTo>
                  <a:lnTo>
                    <a:pt x="28" y="10"/>
                  </a:lnTo>
                  <a:lnTo>
                    <a:pt x="8" y="0"/>
                  </a:lnTo>
                  <a:lnTo>
                    <a:pt x="0" y="6"/>
                  </a:lnTo>
                  <a:lnTo>
                    <a:pt x="16"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3" name="Freeform 20"/>
            <p:cNvSpPr>
              <a:spLocks/>
            </p:cNvSpPr>
            <p:nvPr userDrawn="1"/>
          </p:nvSpPr>
          <p:spPr bwMode="auto">
            <a:xfrm>
              <a:off x="4057650" y="5349876"/>
              <a:ext cx="15875" cy="19050"/>
            </a:xfrm>
            <a:custGeom>
              <a:avLst/>
              <a:gdLst>
                <a:gd name="T0" fmla="*/ 0 w 10"/>
                <a:gd name="T1" fmla="*/ 0 h 12"/>
                <a:gd name="T2" fmla="*/ 0 w 10"/>
                <a:gd name="T3" fmla="*/ 0 h 12"/>
                <a:gd name="T4" fmla="*/ 0 w 10"/>
                <a:gd name="T5" fmla="*/ 15120938 h 12"/>
                <a:gd name="T6" fmla="*/ 20161250 w 10"/>
                <a:gd name="T7" fmla="*/ 30241875 h 12"/>
                <a:gd name="T8" fmla="*/ 20161250 w 10"/>
                <a:gd name="T9" fmla="*/ 30241875 h 12"/>
                <a:gd name="T10" fmla="*/ 25201563 w 10"/>
                <a:gd name="T11" fmla="*/ 15120938 h 12"/>
                <a:gd name="T12" fmla="*/ 25201563 w 10"/>
                <a:gd name="T13" fmla="*/ 15120938 h 12"/>
                <a:gd name="T14" fmla="*/ 0 w 10"/>
                <a:gd name="T15" fmla="*/ 0 h 12"/>
                <a:gd name="T16" fmla="*/ 0 w 1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2">
                  <a:moveTo>
                    <a:pt x="0" y="0"/>
                  </a:moveTo>
                  <a:lnTo>
                    <a:pt x="0" y="0"/>
                  </a:lnTo>
                  <a:lnTo>
                    <a:pt x="0" y="6"/>
                  </a:lnTo>
                  <a:lnTo>
                    <a:pt x="8" y="12"/>
                  </a:lnTo>
                  <a:lnTo>
                    <a:pt x="10"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4" name="Freeform 21"/>
            <p:cNvSpPr>
              <a:spLocks/>
            </p:cNvSpPr>
            <p:nvPr userDrawn="1"/>
          </p:nvSpPr>
          <p:spPr bwMode="auto">
            <a:xfrm>
              <a:off x="4025900" y="5162551"/>
              <a:ext cx="314325" cy="101600"/>
            </a:xfrm>
            <a:custGeom>
              <a:avLst/>
              <a:gdLst>
                <a:gd name="T0" fmla="*/ 131048125 w 198"/>
                <a:gd name="T1" fmla="*/ 95765938 h 64"/>
                <a:gd name="T2" fmla="*/ 131048125 w 198"/>
                <a:gd name="T3" fmla="*/ 95765938 h 64"/>
                <a:gd name="T4" fmla="*/ 221773750 w 198"/>
                <a:gd name="T5" fmla="*/ 75604688 h 64"/>
                <a:gd name="T6" fmla="*/ 312499375 w 198"/>
                <a:gd name="T7" fmla="*/ 55443438 h 64"/>
                <a:gd name="T8" fmla="*/ 403225000 w 198"/>
                <a:gd name="T9" fmla="*/ 40322500 h 64"/>
                <a:gd name="T10" fmla="*/ 498990938 w 198"/>
                <a:gd name="T11" fmla="*/ 20161250 h 64"/>
                <a:gd name="T12" fmla="*/ 498990938 w 198"/>
                <a:gd name="T13" fmla="*/ 20161250 h 64"/>
                <a:gd name="T14" fmla="*/ 438507188 w 198"/>
                <a:gd name="T15" fmla="*/ 5040313 h 64"/>
                <a:gd name="T16" fmla="*/ 408265313 w 198"/>
                <a:gd name="T17" fmla="*/ 0 h 64"/>
                <a:gd name="T18" fmla="*/ 372983125 w 198"/>
                <a:gd name="T19" fmla="*/ 5040313 h 64"/>
                <a:gd name="T20" fmla="*/ 372983125 w 198"/>
                <a:gd name="T21" fmla="*/ 5040313 h 64"/>
                <a:gd name="T22" fmla="*/ 252015625 w 198"/>
                <a:gd name="T23" fmla="*/ 25201563 h 64"/>
                <a:gd name="T24" fmla="*/ 141128750 w 198"/>
                <a:gd name="T25" fmla="*/ 50403125 h 64"/>
                <a:gd name="T26" fmla="*/ 141128750 w 198"/>
                <a:gd name="T27" fmla="*/ 50403125 h 64"/>
                <a:gd name="T28" fmla="*/ 100806250 w 198"/>
                <a:gd name="T29" fmla="*/ 65524063 h 64"/>
                <a:gd name="T30" fmla="*/ 50403125 w 198"/>
                <a:gd name="T31" fmla="*/ 85685313 h 64"/>
                <a:gd name="T32" fmla="*/ 25201563 w 198"/>
                <a:gd name="T33" fmla="*/ 100806250 h 64"/>
                <a:gd name="T34" fmla="*/ 5040313 w 198"/>
                <a:gd name="T35" fmla="*/ 120967500 h 64"/>
                <a:gd name="T36" fmla="*/ 0 w 198"/>
                <a:gd name="T37" fmla="*/ 131048125 h 64"/>
                <a:gd name="T38" fmla="*/ 0 w 198"/>
                <a:gd name="T39" fmla="*/ 141128750 h 64"/>
                <a:gd name="T40" fmla="*/ 0 w 198"/>
                <a:gd name="T41" fmla="*/ 151209375 h 64"/>
                <a:gd name="T42" fmla="*/ 10080625 w 198"/>
                <a:gd name="T43" fmla="*/ 161290000 h 64"/>
                <a:gd name="T44" fmla="*/ 10080625 w 198"/>
                <a:gd name="T45" fmla="*/ 161290000 h 64"/>
                <a:gd name="T46" fmla="*/ 15120938 w 198"/>
                <a:gd name="T47" fmla="*/ 156249688 h 64"/>
                <a:gd name="T48" fmla="*/ 30241875 w 198"/>
                <a:gd name="T49" fmla="*/ 141128750 h 64"/>
                <a:gd name="T50" fmla="*/ 70564375 w 198"/>
                <a:gd name="T51" fmla="*/ 120967500 h 64"/>
                <a:gd name="T52" fmla="*/ 131048125 w 198"/>
                <a:gd name="T53" fmla="*/ 95765938 h 64"/>
                <a:gd name="T54" fmla="*/ 131048125 w 198"/>
                <a:gd name="T55" fmla="*/ 95765938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8" h="64">
                  <a:moveTo>
                    <a:pt x="52" y="38"/>
                  </a:moveTo>
                  <a:lnTo>
                    <a:pt x="52" y="38"/>
                  </a:lnTo>
                  <a:lnTo>
                    <a:pt x="88" y="30"/>
                  </a:lnTo>
                  <a:lnTo>
                    <a:pt x="124" y="22"/>
                  </a:lnTo>
                  <a:lnTo>
                    <a:pt x="160" y="16"/>
                  </a:lnTo>
                  <a:lnTo>
                    <a:pt x="198" y="8"/>
                  </a:lnTo>
                  <a:lnTo>
                    <a:pt x="174" y="2"/>
                  </a:lnTo>
                  <a:lnTo>
                    <a:pt x="162" y="0"/>
                  </a:lnTo>
                  <a:lnTo>
                    <a:pt x="148" y="2"/>
                  </a:lnTo>
                  <a:lnTo>
                    <a:pt x="100" y="10"/>
                  </a:lnTo>
                  <a:lnTo>
                    <a:pt x="56" y="20"/>
                  </a:lnTo>
                  <a:lnTo>
                    <a:pt x="40" y="26"/>
                  </a:lnTo>
                  <a:lnTo>
                    <a:pt x="20" y="34"/>
                  </a:lnTo>
                  <a:lnTo>
                    <a:pt x="10" y="40"/>
                  </a:lnTo>
                  <a:lnTo>
                    <a:pt x="2" y="48"/>
                  </a:lnTo>
                  <a:lnTo>
                    <a:pt x="0" y="52"/>
                  </a:lnTo>
                  <a:lnTo>
                    <a:pt x="0" y="56"/>
                  </a:lnTo>
                  <a:lnTo>
                    <a:pt x="0" y="60"/>
                  </a:lnTo>
                  <a:lnTo>
                    <a:pt x="4" y="64"/>
                  </a:lnTo>
                  <a:lnTo>
                    <a:pt x="6" y="62"/>
                  </a:lnTo>
                  <a:lnTo>
                    <a:pt x="12" y="56"/>
                  </a:lnTo>
                  <a:lnTo>
                    <a:pt x="28" y="48"/>
                  </a:lnTo>
                  <a:lnTo>
                    <a:pt x="52"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5" name="Freeform 22"/>
            <p:cNvSpPr>
              <a:spLocks/>
            </p:cNvSpPr>
            <p:nvPr userDrawn="1"/>
          </p:nvSpPr>
          <p:spPr bwMode="auto">
            <a:xfrm>
              <a:off x="4318000" y="5130801"/>
              <a:ext cx="69850" cy="31750"/>
            </a:xfrm>
            <a:custGeom>
              <a:avLst/>
              <a:gdLst>
                <a:gd name="T0" fmla="*/ 110886875 w 44"/>
                <a:gd name="T1" fmla="*/ 25201563 h 20"/>
                <a:gd name="T2" fmla="*/ 110886875 w 44"/>
                <a:gd name="T3" fmla="*/ 25201563 h 20"/>
                <a:gd name="T4" fmla="*/ 40322500 w 44"/>
                <a:gd name="T5" fmla="*/ 0 h 20"/>
                <a:gd name="T6" fmla="*/ 40322500 w 44"/>
                <a:gd name="T7" fmla="*/ 0 h 20"/>
                <a:gd name="T8" fmla="*/ 25201563 w 44"/>
                <a:gd name="T9" fmla="*/ 15120938 h 20"/>
                <a:gd name="T10" fmla="*/ 0 w 44"/>
                <a:gd name="T11" fmla="*/ 25201563 h 20"/>
                <a:gd name="T12" fmla="*/ 0 w 44"/>
                <a:gd name="T13" fmla="*/ 25201563 h 20"/>
                <a:gd name="T14" fmla="*/ 40322500 w 44"/>
                <a:gd name="T15" fmla="*/ 35282188 h 20"/>
                <a:gd name="T16" fmla="*/ 80645000 w 44"/>
                <a:gd name="T17" fmla="*/ 50403125 h 20"/>
                <a:gd name="T18" fmla="*/ 80645000 w 44"/>
                <a:gd name="T19" fmla="*/ 50403125 h 20"/>
                <a:gd name="T20" fmla="*/ 85685313 w 44"/>
                <a:gd name="T21" fmla="*/ 45362813 h 20"/>
                <a:gd name="T22" fmla="*/ 95765938 w 44"/>
                <a:gd name="T23" fmla="*/ 40322500 h 20"/>
                <a:gd name="T24" fmla="*/ 110886875 w 44"/>
                <a:gd name="T25" fmla="*/ 25201563 h 20"/>
                <a:gd name="T26" fmla="*/ 110886875 w 44"/>
                <a:gd name="T27" fmla="*/ 25201563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20">
                  <a:moveTo>
                    <a:pt x="44" y="10"/>
                  </a:moveTo>
                  <a:lnTo>
                    <a:pt x="44" y="10"/>
                  </a:lnTo>
                  <a:lnTo>
                    <a:pt x="16" y="0"/>
                  </a:lnTo>
                  <a:lnTo>
                    <a:pt x="10" y="6"/>
                  </a:lnTo>
                  <a:lnTo>
                    <a:pt x="0" y="10"/>
                  </a:lnTo>
                  <a:lnTo>
                    <a:pt x="16" y="14"/>
                  </a:lnTo>
                  <a:lnTo>
                    <a:pt x="32" y="20"/>
                  </a:lnTo>
                  <a:lnTo>
                    <a:pt x="34" y="18"/>
                  </a:lnTo>
                  <a:lnTo>
                    <a:pt x="38" y="16"/>
                  </a:lnTo>
                  <a:lnTo>
                    <a:pt x="44"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6" name="Freeform 23"/>
            <p:cNvSpPr>
              <a:spLocks/>
            </p:cNvSpPr>
            <p:nvPr userDrawn="1"/>
          </p:nvSpPr>
          <p:spPr bwMode="auto">
            <a:xfrm>
              <a:off x="4102100" y="5219701"/>
              <a:ext cx="327025" cy="107950"/>
            </a:xfrm>
            <a:custGeom>
              <a:avLst/>
              <a:gdLst>
                <a:gd name="T0" fmla="*/ 514111875 w 206"/>
                <a:gd name="T1" fmla="*/ 0 h 68"/>
                <a:gd name="T2" fmla="*/ 514111875 w 206"/>
                <a:gd name="T3" fmla="*/ 0 h 68"/>
                <a:gd name="T4" fmla="*/ 498990938 w 206"/>
                <a:gd name="T5" fmla="*/ 10080625 h 68"/>
                <a:gd name="T6" fmla="*/ 498990938 w 206"/>
                <a:gd name="T7" fmla="*/ 10080625 h 68"/>
                <a:gd name="T8" fmla="*/ 478829688 w 206"/>
                <a:gd name="T9" fmla="*/ 25201563 h 68"/>
                <a:gd name="T10" fmla="*/ 448587813 w 206"/>
                <a:gd name="T11" fmla="*/ 35282188 h 68"/>
                <a:gd name="T12" fmla="*/ 372983125 w 206"/>
                <a:gd name="T13" fmla="*/ 60483750 h 68"/>
                <a:gd name="T14" fmla="*/ 372983125 w 206"/>
                <a:gd name="T15" fmla="*/ 60483750 h 68"/>
                <a:gd name="T16" fmla="*/ 287297813 w 206"/>
                <a:gd name="T17" fmla="*/ 80645000 h 68"/>
                <a:gd name="T18" fmla="*/ 206652813 w 206"/>
                <a:gd name="T19" fmla="*/ 95765938 h 68"/>
                <a:gd name="T20" fmla="*/ 136088438 w 206"/>
                <a:gd name="T21" fmla="*/ 105846563 h 68"/>
                <a:gd name="T22" fmla="*/ 60483750 w 206"/>
                <a:gd name="T23" fmla="*/ 126007813 h 68"/>
                <a:gd name="T24" fmla="*/ 60483750 w 206"/>
                <a:gd name="T25" fmla="*/ 126007813 h 68"/>
                <a:gd name="T26" fmla="*/ 0 w 206"/>
                <a:gd name="T27" fmla="*/ 141128750 h 68"/>
                <a:gd name="T28" fmla="*/ 0 w 206"/>
                <a:gd name="T29" fmla="*/ 141128750 h 68"/>
                <a:gd name="T30" fmla="*/ 60483750 w 206"/>
                <a:gd name="T31" fmla="*/ 171370625 h 68"/>
                <a:gd name="T32" fmla="*/ 60483750 w 206"/>
                <a:gd name="T33" fmla="*/ 171370625 h 68"/>
                <a:gd name="T34" fmla="*/ 115927188 w 206"/>
                <a:gd name="T35" fmla="*/ 156249688 h 68"/>
                <a:gd name="T36" fmla="*/ 181451250 w 206"/>
                <a:gd name="T37" fmla="*/ 141128750 h 68"/>
                <a:gd name="T38" fmla="*/ 181451250 w 206"/>
                <a:gd name="T39" fmla="*/ 141128750 h 68"/>
                <a:gd name="T40" fmla="*/ 322580000 w 206"/>
                <a:gd name="T41" fmla="*/ 115927188 h 68"/>
                <a:gd name="T42" fmla="*/ 322580000 w 206"/>
                <a:gd name="T43" fmla="*/ 115927188 h 68"/>
                <a:gd name="T44" fmla="*/ 398184688 w 206"/>
                <a:gd name="T45" fmla="*/ 95765938 h 68"/>
                <a:gd name="T46" fmla="*/ 433466875 w 206"/>
                <a:gd name="T47" fmla="*/ 85685313 h 68"/>
                <a:gd name="T48" fmla="*/ 463708750 w 206"/>
                <a:gd name="T49" fmla="*/ 70564375 h 68"/>
                <a:gd name="T50" fmla="*/ 493950625 w 206"/>
                <a:gd name="T51" fmla="*/ 55443438 h 68"/>
                <a:gd name="T52" fmla="*/ 509071563 w 206"/>
                <a:gd name="T53" fmla="*/ 35282188 h 68"/>
                <a:gd name="T54" fmla="*/ 514111875 w 206"/>
                <a:gd name="T55" fmla="*/ 30241875 h 68"/>
                <a:gd name="T56" fmla="*/ 519152188 w 206"/>
                <a:gd name="T57" fmla="*/ 20161250 h 68"/>
                <a:gd name="T58" fmla="*/ 519152188 w 206"/>
                <a:gd name="T59" fmla="*/ 10080625 h 68"/>
                <a:gd name="T60" fmla="*/ 514111875 w 206"/>
                <a:gd name="T61" fmla="*/ 0 h 68"/>
                <a:gd name="T62" fmla="*/ 514111875 w 206"/>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6" h="68">
                  <a:moveTo>
                    <a:pt x="204" y="0"/>
                  </a:moveTo>
                  <a:lnTo>
                    <a:pt x="204" y="0"/>
                  </a:lnTo>
                  <a:lnTo>
                    <a:pt x="198" y="4"/>
                  </a:lnTo>
                  <a:lnTo>
                    <a:pt x="190" y="10"/>
                  </a:lnTo>
                  <a:lnTo>
                    <a:pt x="178" y="14"/>
                  </a:lnTo>
                  <a:lnTo>
                    <a:pt x="148" y="24"/>
                  </a:lnTo>
                  <a:lnTo>
                    <a:pt x="114" y="32"/>
                  </a:lnTo>
                  <a:lnTo>
                    <a:pt x="82" y="38"/>
                  </a:lnTo>
                  <a:lnTo>
                    <a:pt x="54" y="42"/>
                  </a:lnTo>
                  <a:lnTo>
                    <a:pt x="24" y="50"/>
                  </a:lnTo>
                  <a:lnTo>
                    <a:pt x="0" y="56"/>
                  </a:lnTo>
                  <a:lnTo>
                    <a:pt x="24" y="68"/>
                  </a:lnTo>
                  <a:lnTo>
                    <a:pt x="46" y="62"/>
                  </a:lnTo>
                  <a:lnTo>
                    <a:pt x="72" y="56"/>
                  </a:lnTo>
                  <a:lnTo>
                    <a:pt x="128" y="46"/>
                  </a:lnTo>
                  <a:lnTo>
                    <a:pt x="158" y="38"/>
                  </a:lnTo>
                  <a:lnTo>
                    <a:pt x="172" y="34"/>
                  </a:lnTo>
                  <a:lnTo>
                    <a:pt x="184" y="28"/>
                  </a:lnTo>
                  <a:lnTo>
                    <a:pt x="196" y="22"/>
                  </a:lnTo>
                  <a:lnTo>
                    <a:pt x="202" y="14"/>
                  </a:lnTo>
                  <a:lnTo>
                    <a:pt x="204" y="12"/>
                  </a:lnTo>
                  <a:lnTo>
                    <a:pt x="206" y="8"/>
                  </a:lnTo>
                  <a:lnTo>
                    <a:pt x="206" y="4"/>
                  </a:lnTo>
                  <a:lnTo>
                    <a:pt x="2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grpSp>
      <p:sp>
        <p:nvSpPr>
          <p:cNvPr id="9" name="Заголовок 1"/>
          <p:cNvSpPr>
            <a:spLocks noGrp="1"/>
          </p:cNvSpPr>
          <p:nvPr>
            <p:ph type="title"/>
          </p:nvPr>
        </p:nvSpPr>
        <p:spPr>
          <a:xfrm>
            <a:off x="456492" y="683223"/>
            <a:ext cx="8223609" cy="576064"/>
          </a:xfrm>
        </p:spPr>
        <p:txBody>
          <a:bodyPr/>
          <a:lstStyle/>
          <a:p>
            <a:r>
              <a:rPr lang="ru-RU" dirty="0"/>
              <a:t>Образец заголовка</a:t>
            </a:r>
          </a:p>
        </p:txBody>
      </p:sp>
      <p:sp>
        <p:nvSpPr>
          <p:cNvPr id="16" name="Объект 2"/>
          <p:cNvSpPr>
            <a:spLocks noGrp="1"/>
          </p:cNvSpPr>
          <p:nvPr>
            <p:ph sz="half" idx="13"/>
          </p:nvPr>
        </p:nvSpPr>
        <p:spPr>
          <a:xfrm>
            <a:off x="467544" y="4941250"/>
            <a:ext cx="4032448" cy="1296231"/>
          </a:xfrm>
        </p:spPr>
        <p:txBody>
          <a:bodyPr>
            <a:noAutofit/>
          </a:bodyPr>
          <a:lstStyle>
            <a:lvl1pPr>
              <a:defRPr sz="160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Объект 3"/>
          <p:cNvSpPr>
            <a:spLocks noGrp="1"/>
          </p:cNvSpPr>
          <p:nvPr>
            <p:ph sz="half" idx="14"/>
          </p:nvPr>
        </p:nvSpPr>
        <p:spPr>
          <a:xfrm>
            <a:off x="4644010" y="4941250"/>
            <a:ext cx="4046984" cy="1296231"/>
          </a:xfrm>
        </p:spPr>
        <p:txBody>
          <a:bodyPr>
            <a:noAutofit/>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иаграмма 3"/>
          <p:cNvSpPr>
            <a:spLocks noGrp="1"/>
          </p:cNvSpPr>
          <p:nvPr>
            <p:ph type="chart" sz="quarter" idx="15"/>
          </p:nvPr>
        </p:nvSpPr>
        <p:spPr>
          <a:xfrm>
            <a:off x="486228" y="1412955"/>
            <a:ext cx="8262238" cy="3384279"/>
          </a:xfrm>
        </p:spPr>
        <p:txBody>
          <a:bodyPr rtlCol="0">
            <a:normAutofit/>
          </a:bodyPr>
          <a:lstStyle/>
          <a:p>
            <a:pPr lvl="0"/>
            <a:endParaRPr lang="ru-RU" noProof="0" dirty="0"/>
          </a:p>
        </p:txBody>
      </p:sp>
      <p:sp>
        <p:nvSpPr>
          <p:cNvPr id="27" name="Номер слайда 4"/>
          <p:cNvSpPr>
            <a:spLocks noGrp="1"/>
          </p:cNvSpPr>
          <p:nvPr>
            <p:ph type="sldNum" sz="quarter" idx="16"/>
          </p:nvPr>
        </p:nvSpPr>
        <p:spPr/>
        <p:txBody>
          <a:bodyPr/>
          <a:lstStyle>
            <a:lvl1pPr>
              <a:defRPr/>
            </a:lvl1pPr>
          </a:lstStyle>
          <a:p>
            <a:pPr>
              <a:defRPr/>
            </a:pPr>
            <a:fld id="{E060C722-30CE-4332-8DAB-7D4A66B6CBC0}" type="slidenum">
              <a:rPr lang="ru-RU">
                <a:solidFill>
                  <a:prstClr val="white"/>
                </a:solidFill>
              </a:rPr>
              <a:pPr>
                <a:defRPr/>
              </a:pPr>
              <a:t>‹#›</a:t>
            </a:fld>
            <a:endParaRPr lang="ru-RU">
              <a:solidFill>
                <a:prstClr val="white"/>
              </a:solidFill>
            </a:endParaRPr>
          </a:p>
        </p:txBody>
      </p:sp>
      <p:sp>
        <p:nvSpPr>
          <p:cNvPr id="28" name="Нижний колонтитул 4"/>
          <p:cNvSpPr>
            <a:spLocks noGrp="1"/>
          </p:cNvSpPr>
          <p:nvPr>
            <p:ph type="ftr" sz="quarter" idx="17"/>
          </p:nvPr>
        </p:nvSpPr>
        <p:spPr/>
        <p:txBody>
          <a:bodyPr/>
          <a:lstStyle>
            <a:lvl1pPr algn="l">
              <a:defRPr sz="1200">
                <a:solidFill>
                  <a:schemeClr val="bg1"/>
                </a:solidFill>
              </a:defRPr>
            </a:lvl1pPr>
          </a:lstStyle>
          <a:p>
            <a:pPr>
              <a:defRPr/>
            </a:pPr>
            <a:endParaRPr lang="ru-RU">
              <a:solidFill>
                <a:prstClr val="white"/>
              </a:solidFill>
            </a:endParaRPr>
          </a:p>
        </p:txBody>
      </p:sp>
      <p:sp>
        <p:nvSpPr>
          <p:cNvPr id="29" name="Дата 2"/>
          <p:cNvSpPr>
            <a:spLocks noGrp="1"/>
          </p:cNvSpPr>
          <p:nvPr>
            <p:ph type="dt" sz="half" idx="18"/>
          </p:nvPr>
        </p:nvSpPr>
        <p:spPr>
          <a:xfrm>
            <a:off x="6651625" y="27116"/>
            <a:ext cx="2133600" cy="365125"/>
          </a:xfrm>
        </p:spPr>
        <p:txBody>
          <a:bodyPr/>
          <a:lstStyle>
            <a:lvl1pPr>
              <a:defRPr/>
            </a:lvl1pPr>
          </a:lstStyle>
          <a:p>
            <a:pPr>
              <a:defRPr/>
            </a:pPr>
            <a:fld id="{095D07F7-BE53-AF42-ABEA-CC38A0F6A054}" type="datetime1">
              <a:rPr lang="ru-RU" smtClean="0">
                <a:solidFill>
                  <a:prstClr val="white"/>
                </a:solidFill>
              </a:rPr>
              <a:t>29.11.2023</a:t>
            </a:fld>
            <a:endParaRPr lang="ru-RU" dirty="0">
              <a:solidFill>
                <a:prstClr val="white"/>
              </a:solidFill>
            </a:endParaRPr>
          </a:p>
        </p:txBody>
      </p:sp>
    </p:spTree>
    <p:extLst>
      <p:ext uri="{BB962C8B-B14F-4D97-AF65-F5344CB8AC3E}">
        <p14:creationId xmlns:p14="http://schemas.microsoft.com/office/powerpoint/2010/main" val="1700695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4685853" y="3580830"/>
            <a:ext cx="2812852" cy="2652119"/>
          </a:xfrm>
          <a:prstGeom prst="rect">
            <a:avLst/>
          </a:prstGeom>
        </p:spPr>
        <p:txBody>
          <a:bodyPr lIns="91392" tIns="45716" rIns="91392" bIns="45716" anchor="t">
            <a:noAutofit/>
          </a:bodyPr>
          <a:lstStyle/>
          <a:p>
            <a:endParaRPr/>
          </a:p>
        </p:txBody>
      </p:sp>
      <p:sp>
        <p:nvSpPr>
          <p:cNvPr id="36" name="Изображение"/>
          <p:cNvSpPr>
            <a:spLocks noGrp="1"/>
          </p:cNvSpPr>
          <p:nvPr>
            <p:ph type="pic" sz="quarter" idx="14"/>
          </p:nvPr>
        </p:nvSpPr>
        <p:spPr>
          <a:xfrm>
            <a:off x="4689133" y="625100"/>
            <a:ext cx="2812852" cy="2652119"/>
          </a:xfrm>
          <a:prstGeom prst="rect">
            <a:avLst/>
          </a:prstGeom>
        </p:spPr>
        <p:txBody>
          <a:bodyPr lIns="91392" tIns="45716" rIns="91392" bIns="45716" anchor="t">
            <a:noAutofit/>
          </a:bodyPr>
          <a:lstStyle/>
          <a:p>
            <a:endParaRPr/>
          </a:p>
        </p:txBody>
      </p:sp>
      <p:sp>
        <p:nvSpPr>
          <p:cNvPr id="37" name="Изображение"/>
          <p:cNvSpPr>
            <a:spLocks noGrp="1"/>
          </p:cNvSpPr>
          <p:nvPr>
            <p:ph type="pic" sz="half" idx="15"/>
          </p:nvPr>
        </p:nvSpPr>
        <p:spPr>
          <a:xfrm>
            <a:off x="1645295" y="625083"/>
            <a:ext cx="2812852" cy="5607844"/>
          </a:xfrm>
          <a:prstGeom prst="rect">
            <a:avLst/>
          </a:prstGeom>
        </p:spPr>
        <p:txBody>
          <a:bodyPr lIns="91392" tIns="45716" rIns="91392" bIns="45716"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3485524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1812765" y="4473800"/>
            <a:ext cx="5518547" cy="328933"/>
          </a:xfrm>
          <a:prstGeom prst="rect">
            <a:avLst/>
          </a:prstGeom>
        </p:spPr>
        <p:txBody>
          <a:bodyPr anchor="t">
            <a:spAutoFit/>
          </a:bodyPr>
          <a:lstStyle>
            <a:lvl1pPr marL="0" indent="0" algn="ctr">
              <a:spcBef>
                <a:spcPts val="0"/>
              </a:spcBef>
              <a:buSzTx/>
              <a:buNone/>
              <a:defRPr sz="1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1812765" y="3016400"/>
            <a:ext cx="5518547" cy="450185"/>
          </a:xfrm>
          <a:prstGeom prst="rect">
            <a:avLst/>
          </a:prstGeom>
        </p:spPr>
        <p:txBody>
          <a:bodyPr>
            <a:spAutoFit/>
          </a:bodyPr>
          <a:lstStyle>
            <a:lvl1pPr marL="0" indent="0" algn="ctr">
              <a:spcBef>
                <a:spcPts val="0"/>
              </a:spcBef>
              <a:buSzTx/>
              <a:buNone/>
              <a:defRPr sz="1988"/>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3246674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1143000" y="0"/>
            <a:ext cx="6858000" cy="6858000"/>
          </a:xfrm>
          <a:prstGeom prst="rect">
            <a:avLst/>
          </a:prstGeom>
        </p:spPr>
        <p:txBody>
          <a:bodyPr lIns="91392" tIns="45716" rIns="91392" bIns="45716"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6827870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54"/>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20" indent="0" algn="ctr">
              <a:buNone/>
              <a:defRPr>
                <a:solidFill>
                  <a:schemeClr val="tx1">
                    <a:tint val="75000"/>
                  </a:schemeClr>
                </a:solidFill>
              </a:defRPr>
            </a:lvl5pPr>
            <a:lvl6pPr marL="2285900" indent="0" algn="ctr">
              <a:buNone/>
              <a:defRPr>
                <a:solidFill>
                  <a:schemeClr val="tx1">
                    <a:tint val="75000"/>
                  </a:schemeClr>
                </a:solidFill>
              </a:defRPr>
            </a:lvl6pPr>
            <a:lvl7pPr marL="2743080" indent="0" algn="ctr">
              <a:buNone/>
              <a:defRPr>
                <a:solidFill>
                  <a:schemeClr val="tx1">
                    <a:tint val="75000"/>
                  </a:schemeClr>
                </a:solidFill>
              </a:defRPr>
            </a:lvl7pPr>
            <a:lvl8pPr marL="3200258" indent="0" algn="ctr">
              <a:buNone/>
              <a:defRPr>
                <a:solidFill>
                  <a:schemeClr val="tx1">
                    <a:tint val="75000"/>
                  </a:schemeClr>
                </a:solidFill>
              </a:defRPr>
            </a:lvl8pPr>
            <a:lvl9pPr marL="3657439"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mn-cs"/>
              </a:defRPr>
            </a:lvl1pPr>
          </a:lstStyle>
          <a:p>
            <a:pPr>
              <a:defRPr/>
            </a:pPr>
            <a:fld id="{B4C71EC6-210F-42DE-9C53-41977AD35B3D}" type="datetimeFigureOut">
              <a:rPr lang="ru-RU" smtClean="0"/>
              <a:pPr>
                <a:defRPr/>
              </a:pPr>
              <a:t>29.11.2023</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a:latin typeface="Verdana" pitchFamily="34" charset="0"/>
              </a:defRPr>
            </a:lvl1pPr>
          </a:lstStyle>
          <a:p>
            <a:pPr>
              <a:defRPr/>
            </a:pPr>
            <a:fld id="{5AAD14D5-1E7C-4D99-AE2A-B81A775B0000}" type="slidenum">
              <a:rPr lang="ru-RU" altLang="ru-RU"/>
              <a:pPr>
                <a:defRPr/>
              </a:pPr>
              <a:t>‹#›</a:t>
            </a:fld>
            <a:endParaRPr lang="ru-RU" altLang="ru-RU"/>
          </a:p>
        </p:txBody>
      </p:sp>
    </p:spTree>
    <p:extLst>
      <p:ext uri="{BB962C8B-B14F-4D97-AF65-F5344CB8AC3E}">
        <p14:creationId xmlns:p14="http://schemas.microsoft.com/office/powerpoint/2010/main" val="204204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mn-cs"/>
              </a:defRPr>
            </a:lvl1pPr>
          </a:lstStyle>
          <a:p>
            <a:pPr>
              <a:defRPr/>
            </a:pPr>
            <a:fld id="{B4C71EC6-210F-42DE-9C53-41977AD35B3D}" type="datetimeFigureOut">
              <a:rPr lang="ru-RU" smtClean="0"/>
              <a:pPr>
                <a:defRPr/>
              </a:pPr>
              <a:t>29.11.2023</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a:latin typeface="Verdana" pitchFamily="34" charset="0"/>
              </a:defRPr>
            </a:lvl1pPr>
          </a:lstStyle>
          <a:p>
            <a:pPr>
              <a:defRPr/>
            </a:pPr>
            <a:fld id="{AF7B5CDC-0BAB-41A2-B868-D157DBA1E300}" type="slidenum">
              <a:rPr lang="ru-RU" altLang="ru-RU"/>
              <a:pPr>
                <a:defRPr/>
              </a:pPr>
              <a:t>‹#›</a:t>
            </a:fld>
            <a:endParaRPr lang="ru-RU" altLang="ru-RU"/>
          </a:p>
        </p:txBody>
      </p:sp>
    </p:spTree>
    <p:extLst>
      <p:ext uri="{BB962C8B-B14F-4D97-AF65-F5344CB8AC3E}">
        <p14:creationId xmlns:p14="http://schemas.microsoft.com/office/powerpoint/2010/main" val="21245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97"/>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0" indent="0">
              <a:buNone/>
              <a:defRPr sz="1800">
                <a:solidFill>
                  <a:schemeClr val="tx1">
                    <a:tint val="75000"/>
                  </a:schemeClr>
                </a:solidFill>
              </a:defRPr>
            </a:lvl2pPr>
            <a:lvl3pPr marL="914360" indent="0">
              <a:buNone/>
              <a:defRPr sz="1600">
                <a:solidFill>
                  <a:schemeClr val="tx1">
                    <a:tint val="75000"/>
                  </a:schemeClr>
                </a:solidFill>
              </a:defRPr>
            </a:lvl3pPr>
            <a:lvl4pPr marL="1371540" indent="0">
              <a:buNone/>
              <a:defRPr sz="1400">
                <a:solidFill>
                  <a:schemeClr val="tx1">
                    <a:tint val="75000"/>
                  </a:schemeClr>
                </a:solidFill>
              </a:defRPr>
            </a:lvl4pPr>
            <a:lvl5pPr marL="1828720" indent="0">
              <a:buNone/>
              <a:defRPr sz="1400">
                <a:solidFill>
                  <a:schemeClr val="tx1">
                    <a:tint val="75000"/>
                  </a:schemeClr>
                </a:solidFill>
              </a:defRPr>
            </a:lvl5pPr>
            <a:lvl6pPr marL="2285900" indent="0">
              <a:buNone/>
              <a:defRPr sz="1400">
                <a:solidFill>
                  <a:schemeClr val="tx1">
                    <a:tint val="75000"/>
                  </a:schemeClr>
                </a:solidFill>
              </a:defRPr>
            </a:lvl6pPr>
            <a:lvl7pPr marL="2743080" indent="0">
              <a:buNone/>
              <a:defRPr sz="1400">
                <a:solidFill>
                  <a:schemeClr val="tx1">
                    <a:tint val="75000"/>
                  </a:schemeClr>
                </a:solidFill>
              </a:defRPr>
            </a:lvl7pPr>
            <a:lvl8pPr marL="3200258" indent="0">
              <a:buNone/>
              <a:defRPr sz="1400">
                <a:solidFill>
                  <a:schemeClr val="tx1">
                    <a:tint val="75000"/>
                  </a:schemeClr>
                </a:solidFill>
              </a:defRPr>
            </a:lvl8pPr>
            <a:lvl9pPr marL="3657439"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mn-cs"/>
              </a:defRPr>
            </a:lvl1pPr>
          </a:lstStyle>
          <a:p>
            <a:pPr>
              <a:defRPr/>
            </a:pPr>
            <a:fld id="{B4C71EC6-210F-42DE-9C53-41977AD35B3D}" type="datetimeFigureOut">
              <a:rPr lang="ru-RU" smtClean="0"/>
              <a:pPr>
                <a:defRPr/>
              </a:pPr>
              <a:t>29.11.2023</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a:latin typeface="Verdana" pitchFamily="34" charset="0"/>
              </a:defRPr>
            </a:lvl1pPr>
          </a:lstStyle>
          <a:p>
            <a:pPr>
              <a:defRPr/>
            </a:pPr>
            <a:fld id="{562024A0-ACFE-434E-977B-58806F2EE01A}" type="slidenum">
              <a:rPr lang="ru-RU" altLang="ru-RU"/>
              <a:pPr>
                <a:defRPr/>
              </a:pPr>
              <a:t>‹#›</a:t>
            </a:fld>
            <a:endParaRPr lang="ru-RU" altLang="ru-RU"/>
          </a:p>
        </p:txBody>
      </p:sp>
    </p:spTree>
    <p:extLst>
      <p:ext uri="{BB962C8B-B14F-4D97-AF65-F5344CB8AC3E}">
        <p14:creationId xmlns:p14="http://schemas.microsoft.com/office/powerpoint/2010/main" val="2690228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mn-cs"/>
              </a:defRPr>
            </a:lvl1pPr>
          </a:lstStyle>
          <a:p>
            <a:pPr>
              <a:defRPr/>
            </a:pPr>
            <a:fld id="{B4C71EC6-210F-42DE-9C53-41977AD35B3D}" type="datetimeFigureOut">
              <a:rPr lang="ru-RU" smtClean="0"/>
              <a:pPr>
                <a:defRPr/>
              </a:pPr>
              <a:t>29.11.2023</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a:lstStyle>
            <a:lvl1pPr eaLnBrk="0" hangingPunct="0">
              <a:defRPr>
                <a:latin typeface="Verdana" pitchFamily="34" charset="0"/>
              </a:defRPr>
            </a:lvl1pPr>
          </a:lstStyle>
          <a:p>
            <a:pPr>
              <a:defRPr/>
            </a:pPr>
            <a:fld id="{C43E2C64-6689-434A-817F-064A37A1F777}" type="slidenum">
              <a:rPr lang="ru-RU" altLang="ru-RU"/>
              <a:pPr>
                <a:defRPr/>
              </a:pPr>
              <a:t>‹#›</a:t>
            </a:fld>
            <a:endParaRPr lang="ru-RU" altLang="ru-RU"/>
          </a:p>
        </p:txBody>
      </p:sp>
    </p:spTree>
    <p:extLst>
      <p:ext uri="{BB962C8B-B14F-4D97-AF65-F5344CB8AC3E}">
        <p14:creationId xmlns:p14="http://schemas.microsoft.com/office/powerpoint/2010/main" val="803397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7"/>
            <a:ext cx="4040188" cy="639763"/>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58" indent="0">
              <a:buNone/>
              <a:defRPr sz="1600" b="1"/>
            </a:lvl8pPr>
            <a:lvl9pPr marL="3657439"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117" y="1535117"/>
            <a:ext cx="4041775" cy="639763"/>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58" indent="0">
              <a:buNone/>
              <a:defRPr sz="1600" b="1"/>
            </a:lvl8pPr>
            <a:lvl9pPr marL="3657439" indent="0">
              <a:buNone/>
              <a:defRPr sz="1600" b="1"/>
            </a:lvl9pPr>
          </a:lstStyle>
          <a:p>
            <a:pPr lvl="0"/>
            <a:r>
              <a:rPr lang="ru-RU"/>
              <a:t>Образец текста</a:t>
            </a:r>
          </a:p>
        </p:txBody>
      </p:sp>
      <p:sp>
        <p:nvSpPr>
          <p:cNvPr id="6" name="Содержимое 5"/>
          <p:cNvSpPr>
            <a:spLocks noGrp="1"/>
          </p:cNvSpPr>
          <p:nvPr>
            <p:ph sz="quarter" idx="4"/>
          </p:nvPr>
        </p:nvSpPr>
        <p:spPr>
          <a:xfrm>
            <a:off x="464511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mn-cs"/>
              </a:defRPr>
            </a:lvl1pPr>
          </a:lstStyle>
          <a:p>
            <a:pPr>
              <a:defRPr/>
            </a:pPr>
            <a:fld id="{B4C71EC6-210F-42DE-9C53-41977AD35B3D}" type="datetimeFigureOut">
              <a:rPr lang="ru-RU" smtClean="0"/>
              <a:pPr>
                <a:defRPr/>
              </a:pPr>
              <a:t>29.11.2023</a:t>
            </a:fld>
            <a:endParaRPr lang="ru-RU"/>
          </a:p>
        </p:txBody>
      </p:sp>
      <p:sp>
        <p:nvSpPr>
          <p:cNvPr id="8" name="Нижний колонтитул 7"/>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mn-cs"/>
              </a:defRPr>
            </a:lvl1pPr>
          </a:lstStyle>
          <a:p>
            <a:pPr>
              <a:defRPr/>
            </a:pPr>
            <a:endParaRPr lang="ru-RU"/>
          </a:p>
        </p:txBody>
      </p:sp>
      <p:sp>
        <p:nvSpPr>
          <p:cNvPr id="9" name="Номер слайда 8"/>
          <p:cNvSpPr>
            <a:spLocks noGrp="1"/>
          </p:cNvSpPr>
          <p:nvPr>
            <p:ph type="sldNum" sz="quarter" idx="12"/>
          </p:nvPr>
        </p:nvSpPr>
        <p:spPr/>
        <p:txBody>
          <a:bodyPr/>
          <a:lstStyle>
            <a:lvl1pPr eaLnBrk="0" hangingPunct="0">
              <a:defRPr>
                <a:latin typeface="Verdana" pitchFamily="34" charset="0"/>
              </a:defRPr>
            </a:lvl1pPr>
          </a:lstStyle>
          <a:p>
            <a:pPr>
              <a:defRPr/>
            </a:pPr>
            <a:fld id="{07155417-23B0-4982-AEEB-65EAB2C6FC63}" type="slidenum">
              <a:rPr lang="ru-RU" altLang="ru-RU"/>
              <a:pPr>
                <a:defRPr/>
              </a:pPr>
              <a:t>‹#›</a:t>
            </a:fld>
            <a:endParaRPr lang="ru-RU" altLang="ru-RU"/>
          </a:p>
        </p:txBody>
      </p:sp>
    </p:spTree>
    <p:extLst>
      <p:ext uri="{BB962C8B-B14F-4D97-AF65-F5344CB8AC3E}">
        <p14:creationId xmlns:p14="http://schemas.microsoft.com/office/powerpoint/2010/main" val="147565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mn-cs"/>
              </a:defRPr>
            </a:lvl1pPr>
          </a:lstStyle>
          <a:p>
            <a:pPr>
              <a:defRPr/>
            </a:pPr>
            <a:fld id="{B4C71EC6-210F-42DE-9C53-41977AD35B3D}" type="datetimeFigureOut">
              <a:rPr lang="ru-RU" smtClean="0"/>
              <a:pPr>
                <a:defRPr/>
              </a:pPr>
              <a:t>29.11.2023</a:t>
            </a:fld>
            <a:endParaRPr lang="ru-RU"/>
          </a:p>
        </p:txBody>
      </p:sp>
      <p:sp>
        <p:nvSpPr>
          <p:cNvPr id="4" name="Нижний колонтитул 3"/>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mn-cs"/>
              </a:defRPr>
            </a:lvl1pPr>
          </a:lstStyle>
          <a:p>
            <a:pPr>
              <a:defRPr/>
            </a:pPr>
            <a:endParaRPr lang="ru-RU"/>
          </a:p>
        </p:txBody>
      </p:sp>
      <p:sp>
        <p:nvSpPr>
          <p:cNvPr id="5" name="Номер слайда 4"/>
          <p:cNvSpPr>
            <a:spLocks noGrp="1"/>
          </p:cNvSpPr>
          <p:nvPr>
            <p:ph type="sldNum" sz="quarter" idx="12"/>
          </p:nvPr>
        </p:nvSpPr>
        <p:spPr/>
        <p:txBody>
          <a:bodyPr/>
          <a:lstStyle>
            <a:lvl1pPr eaLnBrk="0" hangingPunct="0">
              <a:defRPr>
                <a:latin typeface="Verdana" pitchFamily="34" charset="0"/>
              </a:defRPr>
            </a:lvl1pPr>
          </a:lstStyle>
          <a:p>
            <a:pPr>
              <a:defRPr/>
            </a:pPr>
            <a:fld id="{531C075A-024B-4719-BFB3-40795E575E41}" type="slidenum">
              <a:rPr lang="ru-RU" altLang="ru-RU"/>
              <a:pPr>
                <a:defRPr/>
              </a:pPr>
              <a:t>‹#›</a:t>
            </a:fld>
            <a:endParaRPr lang="ru-RU" altLang="ru-RU"/>
          </a:p>
        </p:txBody>
      </p:sp>
    </p:spTree>
    <p:extLst>
      <p:ext uri="{BB962C8B-B14F-4D97-AF65-F5344CB8AC3E}">
        <p14:creationId xmlns:p14="http://schemas.microsoft.com/office/powerpoint/2010/main" val="3407568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mn-cs"/>
              </a:defRPr>
            </a:lvl1pPr>
          </a:lstStyle>
          <a:p>
            <a:pPr>
              <a:defRPr/>
            </a:pPr>
            <a:fld id="{B4C71EC6-210F-42DE-9C53-41977AD35B3D}" type="datetimeFigureOut">
              <a:rPr lang="ru-RU" smtClean="0"/>
              <a:pPr>
                <a:defRPr/>
              </a:pPr>
              <a:t>29.11.2023</a:t>
            </a:fld>
            <a:endParaRPr lang="ru-RU"/>
          </a:p>
        </p:txBody>
      </p:sp>
      <p:sp>
        <p:nvSpPr>
          <p:cNvPr id="3" name="Нижний колонтитул 2"/>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mn-cs"/>
              </a:defRPr>
            </a:lvl1pPr>
          </a:lstStyle>
          <a:p>
            <a:pPr>
              <a:defRPr/>
            </a:pPr>
            <a:endParaRPr lang="ru-RU"/>
          </a:p>
        </p:txBody>
      </p:sp>
      <p:sp>
        <p:nvSpPr>
          <p:cNvPr id="4" name="Номер слайда 3"/>
          <p:cNvSpPr>
            <a:spLocks noGrp="1"/>
          </p:cNvSpPr>
          <p:nvPr>
            <p:ph type="sldNum" sz="quarter" idx="12"/>
          </p:nvPr>
        </p:nvSpPr>
        <p:spPr/>
        <p:txBody>
          <a:bodyPr/>
          <a:lstStyle>
            <a:lvl1pPr eaLnBrk="0" hangingPunct="0">
              <a:defRPr>
                <a:latin typeface="Verdana" pitchFamily="34" charset="0"/>
              </a:defRPr>
            </a:lvl1pPr>
          </a:lstStyle>
          <a:p>
            <a:pPr>
              <a:defRPr/>
            </a:pPr>
            <a:fld id="{2D87D999-A12A-4124-8038-1FA02EE060E7}" type="slidenum">
              <a:rPr lang="ru-RU" altLang="ru-RU"/>
              <a:pPr>
                <a:defRPr/>
              </a:pPr>
              <a:t>‹#›</a:t>
            </a:fld>
            <a:endParaRPr lang="ru-RU" altLang="ru-RU"/>
          </a:p>
        </p:txBody>
      </p:sp>
    </p:spTree>
    <p:extLst>
      <p:ext uri="{BB962C8B-B14F-4D97-AF65-F5344CB8AC3E}">
        <p14:creationId xmlns:p14="http://schemas.microsoft.com/office/powerpoint/2010/main" val="226009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Только заголовок">
    <p:spTree>
      <p:nvGrpSpPr>
        <p:cNvPr id="1" name=""/>
        <p:cNvGrpSpPr/>
        <p:nvPr/>
      </p:nvGrpSpPr>
      <p:grpSpPr>
        <a:xfrm>
          <a:off x="0" y="0"/>
          <a:ext cx="0" cy="0"/>
          <a:chOff x="0" y="0"/>
          <a:chExt cx="0" cy="0"/>
        </a:xfrm>
      </p:grpSpPr>
      <p:sp>
        <p:nvSpPr>
          <p:cNvPr id="7" name="Line 12"/>
          <p:cNvSpPr>
            <a:spLocks noChangeShapeType="1"/>
          </p:cNvSpPr>
          <p:nvPr userDrawn="1"/>
        </p:nvSpPr>
        <p:spPr bwMode="auto">
          <a:xfrm>
            <a:off x="461965" y="1268413"/>
            <a:ext cx="8208962" cy="0"/>
          </a:xfrm>
          <a:prstGeom prst="line">
            <a:avLst/>
          </a:prstGeom>
          <a:noFill/>
          <a:ln w="19050">
            <a:solidFill>
              <a:srgbClr val="00447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4" tIns="45707" rIns="91414" bIns="45707"/>
          <a:lstStyle/>
          <a:p>
            <a:pPr fontAlgn="base">
              <a:spcBef>
                <a:spcPct val="0"/>
              </a:spcBef>
              <a:spcAft>
                <a:spcPct val="0"/>
              </a:spcAft>
            </a:pPr>
            <a:endParaRPr lang="ru-RU" sz="1400">
              <a:solidFill>
                <a:srgbClr val="000000"/>
              </a:solidFill>
              <a:latin typeface="Arial" charset="0"/>
            </a:endParaRPr>
          </a:p>
        </p:txBody>
      </p:sp>
      <p:grpSp>
        <p:nvGrpSpPr>
          <p:cNvPr id="8" name="Группа 9"/>
          <p:cNvGrpSpPr>
            <a:grpSpLocks/>
          </p:cNvGrpSpPr>
          <p:nvPr userDrawn="1"/>
        </p:nvGrpSpPr>
        <p:grpSpPr bwMode="auto">
          <a:xfrm>
            <a:off x="236637" y="233364"/>
            <a:ext cx="403225" cy="407987"/>
            <a:chOff x="3924300" y="4941888"/>
            <a:chExt cx="612775" cy="615950"/>
          </a:xfrm>
        </p:grpSpPr>
        <p:sp>
          <p:nvSpPr>
            <p:cNvPr id="10" name="Freeform 8"/>
            <p:cNvSpPr>
              <a:spLocks/>
            </p:cNvSpPr>
            <p:nvPr userDrawn="1"/>
          </p:nvSpPr>
          <p:spPr bwMode="auto">
            <a:xfrm>
              <a:off x="3927475" y="4948238"/>
              <a:ext cx="603250" cy="603250"/>
            </a:xfrm>
            <a:custGeom>
              <a:avLst/>
              <a:gdLst>
                <a:gd name="T0" fmla="*/ 957659375 w 380"/>
                <a:gd name="T1" fmla="*/ 481350638 h 380"/>
                <a:gd name="T2" fmla="*/ 947578750 w 380"/>
                <a:gd name="T3" fmla="*/ 577116575 h 380"/>
                <a:gd name="T4" fmla="*/ 922377188 w 380"/>
                <a:gd name="T5" fmla="*/ 667842200 h 380"/>
                <a:gd name="T6" fmla="*/ 877014375 w 380"/>
                <a:gd name="T7" fmla="*/ 751006563 h 380"/>
                <a:gd name="T8" fmla="*/ 816530625 w 380"/>
                <a:gd name="T9" fmla="*/ 821570938 h 380"/>
                <a:gd name="T10" fmla="*/ 745966250 w 380"/>
                <a:gd name="T11" fmla="*/ 877014375 h 380"/>
                <a:gd name="T12" fmla="*/ 665321250 w 380"/>
                <a:gd name="T13" fmla="*/ 922377188 h 380"/>
                <a:gd name="T14" fmla="*/ 574595625 w 380"/>
                <a:gd name="T15" fmla="*/ 952619063 h 380"/>
                <a:gd name="T16" fmla="*/ 478829688 w 380"/>
                <a:gd name="T17" fmla="*/ 957659375 h 380"/>
                <a:gd name="T18" fmla="*/ 433466875 w 380"/>
                <a:gd name="T19" fmla="*/ 957659375 h 380"/>
                <a:gd name="T20" fmla="*/ 337700938 w 380"/>
                <a:gd name="T21" fmla="*/ 937498125 h 380"/>
                <a:gd name="T22" fmla="*/ 252015625 w 380"/>
                <a:gd name="T23" fmla="*/ 902215938 h 380"/>
                <a:gd name="T24" fmla="*/ 176410938 w 380"/>
                <a:gd name="T25" fmla="*/ 851812813 h 380"/>
                <a:gd name="T26" fmla="*/ 110886875 w 380"/>
                <a:gd name="T27" fmla="*/ 786288750 h 380"/>
                <a:gd name="T28" fmla="*/ 60483750 w 380"/>
                <a:gd name="T29" fmla="*/ 708164700 h 380"/>
                <a:gd name="T30" fmla="*/ 25201563 w 380"/>
                <a:gd name="T31" fmla="*/ 622479388 h 380"/>
                <a:gd name="T32" fmla="*/ 5040313 w 380"/>
                <a:gd name="T33" fmla="*/ 526713450 h 380"/>
                <a:gd name="T34" fmla="*/ 0 w 380"/>
                <a:gd name="T35" fmla="*/ 481350638 h 380"/>
                <a:gd name="T36" fmla="*/ 10080625 w 380"/>
                <a:gd name="T37" fmla="*/ 380544388 h 380"/>
                <a:gd name="T38" fmla="*/ 40322500 w 380"/>
                <a:gd name="T39" fmla="*/ 294859075 h 380"/>
                <a:gd name="T40" fmla="*/ 85685313 w 380"/>
                <a:gd name="T41" fmla="*/ 211693125 h 380"/>
                <a:gd name="T42" fmla="*/ 141128750 w 380"/>
                <a:gd name="T43" fmla="*/ 136088438 h 380"/>
                <a:gd name="T44" fmla="*/ 211693125 w 380"/>
                <a:gd name="T45" fmla="*/ 80645000 h 380"/>
                <a:gd name="T46" fmla="*/ 292338125 w 380"/>
                <a:gd name="T47" fmla="*/ 35282188 h 380"/>
                <a:gd name="T48" fmla="*/ 383063750 w 380"/>
                <a:gd name="T49" fmla="*/ 10080625 h 380"/>
                <a:gd name="T50" fmla="*/ 478829688 w 380"/>
                <a:gd name="T51" fmla="*/ 0 h 380"/>
                <a:gd name="T52" fmla="*/ 529232813 w 380"/>
                <a:gd name="T53" fmla="*/ 0 h 380"/>
                <a:gd name="T54" fmla="*/ 619958438 w 380"/>
                <a:gd name="T55" fmla="*/ 20161250 h 380"/>
                <a:gd name="T56" fmla="*/ 705643750 w 380"/>
                <a:gd name="T57" fmla="*/ 55443438 h 380"/>
                <a:gd name="T58" fmla="*/ 786288750 w 380"/>
                <a:gd name="T59" fmla="*/ 105846563 h 380"/>
                <a:gd name="T60" fmla="*/ 846772500 w 380"/>
                <a:gd name="T61" fmla="*/ 171370625 h 380"/>
                <a:gd name="T62" fmla="*/ 902215938 w 380"/>
                <a:gd name="T63" fmla="*/ 249496263 h 380"/>
                <a:gd name="T64" fmla="*/ 937498125 w 380"/>
                <a:gd name="T65" fmla="*/ 335181575 h 380"/>
                <a:gd name="T66" fmla="*/ 957659375 w 380"/>
                <a:gd name="T67" fmla="*/ 430947513 h 3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0" h="380">
                  <a:moveTo>
                    <a:pt x="380" y="191"/>
                  </a:moveTo>
                  <a:lnTo>
                    <a:pt x="380" y="191"/>
                  </a:lnTo>
                  <a:lnTo>
                    <a:pt x="380" y="209"/>
                  </a:lnTo>
                  <a:lnTo>
                    <a:pt x="376" y="229"/>
                  </a:lnTo>
                  <a:lnTo>
                    <a:pt x="372" y="247"/>
                  </a:lnTo>
                  <a:lnTo>
                    <a:pt x="366" y="265"/>
                  </a:lnTo>
                  <a:lnTo>
                    <a:pt x="358" y="281"/>
                  </a:lnTo>
                  <a:lnTo>
                    <a:pt x="348" y="298"/>
                  </a:lnTo>
                  <a:lnTo>
                    <a:pt x="336" y="312"/>
                  </a:lnTo>
                  <a:lnTo>
                    <a:pt x="324" y="326"/>
                  </a:lnTo>
                  <a:lnTo>
                    <a:pt x="312" y="338"/>
                  </a:lnTo>
                  <a:lnTo>
                    <a:pt x="296" y="348"/>
                  </a:lnTo>
                  <a:lnTo>
                    <a:pt x="280" y="358"/>
                  </a:lnTo>
                  <a:lnTo>
                    <a:pt x="264" y="366"/>
                  </a:lnTo>
                  <a:lnTo>
                    <a:pt x="246" y="372"/>
                  </a:lnTo>
                  <a:lnTo>
                    <a:pt x="228" y="378"/>
                  </a:lnTo>
                  <a:lnTo>
                    <a:pt x="210" y="380"/>
                  </a:lnTo>
                  <a:lnTo>
                    <a:pt x="190" y="380"/>
                  </a:lnTo>
                  <a:lnTo>
                    <a:pt x="172" y="380"/>
                  </a:lnTo>
                  <a:lnTo>
                    <a:pt x="152" y="378"/>
                  </a:lnTo>
                  <a:lnTo>
                    <a:pt x="134" y="372"/>
                  </a:lnTo>
                  <a:lnTo>
                    <a:pt x="116" y="366"/>
                  </a:lnTo>
                  <a:lnTo>
                    <a:pt x="100" y="358"/>
                  </a:lnTo>
                  <a:lnTo>
                    <a:pt x="84" y="348"/>
                  </a:lnTo>
                  <a:lnTo>
                    <a:pt x="70" y="338"/>
                  </a:lnTo>
                  <a:lnTo>
                    <a:pt x="56" y="326"/>
                  </a:lnTo>
                  <a:lnTo>
                    <a:pt x="44" y="312"/>
                  </a:lnTo>
                  <a:lnTo>
                    <a:pt x="34" y="298"/>
                  </a:lnTo>
                  <a:lnTo>
                    <a:pt x="24" y="281"/>
                  </a:lnTo>
                  <a:lnTo>
                    <a:pt x="16" y="265"/>
                  </a:lnTo>
                  <a:lnTo>
                    <a:pt x="10" y="247"/>
                  </a:lnTo>
                  <a:lnTo>
                    <a:pt x="4" y="229"/>
                  </a:lnTo>
                  <a:lnTo>
                    <a:pt x="2" y="209"/>
                  </a:lnTo>
                  <a:lnTo>
                    <a:pt x="0" y="191"/>
                  </a:lnTo>
                  <a:lnTo>
                    <a:pt x="2" y="171"/>
                  </a:lnTo>
                  <a:lnTo>
                    <a:pt x="4" y="151"/>
                  </a:lnTo>
                  <a:lnTo>
                    <a:pt x="10" y="133"/>
                  </a:lnTo>
                  <a:lnTo>
                    <a:pt x="16" y="117"/>
                  </a:lnTo>
                  <a:lnTo>
                    <a:pt x="24" y="99"/>
                  </a:lnTo>
                  <a:lnTo>
                    <a:pt x="34" y="84"/>
                  </a:lnTo>
                  <a:lnTo>
                    <a:pt x="44" y="68"/>
                  </a:lnTo>
                  <a:lnTo>
                    <a:pt x="56" y="54"/>
                  </a:lnTo>
                  <a:lnTo>
                    <a:pt x="70" y="42"/>
                  </a:lnTo>
                  <a:lnTo>
                    <a:pt x="84" y="32"/>
                  </a:lnTo>
                  <a:lnTo>
                    <a:pt x="100" y="22"/>
                  </a:lnTo>
                  <a:lnTo>
                    <a:pt x="116" y="14"/>
                  </a:lnTo>
                  <a:lnTo>
                    <a:pt x="134" y="8"/>
                  </a:lnTo>
                  <a:lnTo>
                    <a:pt x="152" y="4"/>
                  </a:lnTo>
                  <a:lnTo>
                    <a:pt x="172" y="0"/>
                  </a:lnTo>
                  <a:lnTo>
                    <a:pt x="190" y="0"/>
                  </a:lnTo>
                  <a:lnTo>
                    <a:pt x="210" y="0"/>
                  </a:lnTo>
                  <a:lnTo>
                    <a:pt x="228" y="4"/>
                  </a:lnTo>
                  <a:lnTo>
                    <a:pt x="246" y="8"/>
                  </a:lnTo>
                  <a:lnTo>
                    <a:pt x="264" y="14"/>
                  </a:lnTo>
                  <a:lnTo>
                    <a:pt x="280" y="22"/>
                  </a:lnTo>
                  <a:lnTo>
                    <a:pt x="296" y="32"/>
                  </a:lnTo>
                  <a:lnTo>
                    <a:pt x="312" y="42"/>
                  </a:lnTo>
                  <a:lnTo>
                    <a:pt x="324" y="54"/>
                  </a:lnTo>
                  <a:lnTo>
                    <a:pt x="336" y="68"/>
                  </a:lnTo>
                  <a:lnTo>
                    <a:pt x="348" y="84"/>
                  </a:lnTo>
                  <a:lnTo>
                    <a:pt x="358" y="99"/>
                  </a:lnTo>
                  <a:lnTo>
                    <a:pt x="366" y="117"/>
                  </a:lnTo>
                  <a:lnTo>
                    <a:pt x="372" y="133"/>
                  </a:lnTo>
                  <a:lnTo>
                    <a:pt x="376" y="151"/>
                  </a:lnTo>
                  <a:lnTo>
                    <a:pt x="380" y="171"/>
                  </a:lnTo>
                  <a:lnTo>
                    <a:pt x="380"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1" name="Freeform 9"/>
            <p:cNvSpPr>
              <a:spLocks/>
            </p:cNvSpPr>
            <p:nvPr userDrawn="1"/>
          </p:nvSpPr>
          <p:spPr bwMode="auto">
            <a:xfrm>
              <a:off x="3927475" y="4948238"/>
              <a:ext cx="603250" cy="603250"/>
            </a:xfrm>
            <a:custGeom>
              <a:avLst/>
              <a:gdLst>
                <a:gd name="T0" fmla="*/ 957659375 w 380"/>
                <a:gd name="T1" fmla="*/ 481350638 h 380"/>
                <a:gd name="T2" fmla="*/ 947578750 w 380"/>
                <a:gd name="T3" fmla="*/ 577116575 h 380"/>
                <a:gd name="T4" fmla="*/ 922377188 w 380"/>
                <a:gd name="T5" fmla="*/ 667842200 h 380"/>
                <a:gd name="T6" fmla="*/ 877014375 w 380"/>
                <a:gd name="T7" fmla="*/ 751006563 h 380"/>
                <a:gd name="T8" fmla="*/ 816530625 w 380"/>
                <a:gd name="T9" fmla="*/ 821570938 h 380"/>
                <a:gd name="T10" fmla="*/ 745966250 w 380"/>
                <a:gd name="T11" fmla="*/ 877014375 h 380"/>
                <a:gd name="T12" fmla="*/ 665321250 w 380"/>
                <a:gd name="T13" fmla="*/ 922377188 h 380"/>
                <a:gd name="T14" fmla="*/ 574595625 w 380"/>
                <a:gd name="T15" fmla="*/ 952619063 h 380"/>
                <a:gd name="T16" fmla="*/ 478829688 w 380"/>
                <a:gd name="T17" fmla="*/ 957659375 h 380"/>
                <a:gd name="T18" fmla="*/ 433466875 w 380"/>
                <a:gd name="T19" fmla="*/ 957659375 h 380"/>
                <a:gd name="T20" fmla="*/ 337700938 w 380"/>
                <a:gd name="T21" fmla="*/ 937498125 h 380"/>
                <a:gd name="T22" fmla="*/ 252015625 w 380"/>
                <a:gd name="T23" fmla="*/ 902215938 h 380"/>
                <a:gd name="T24" fmla="*/ 176410938 w 380"/>
                <a:gd name="T25" fmla="*/ 851812813 h 380"/>
                <a:gd name="T26" fmla="*/ 110886875 w 380"/>
                <a:gd name="T27" fmla="*/ 786288750 h 380"/>
                <a:gd name="T28" fmla="*/ 60483750 w 380"/>
                <a:gd name="T29" fmla="*/ 708164700 h 380"/>
                <a:gd name="T30" fmla="*/ 25201563 w 380"/>
                <a:gd name="T31" fmla="*/ 622479388 h 380"/>
                <a:gd name="T32" fmla="*/ 5040313 w 380"/>
                <a:gd name="T33" fmla="*/ 526713450 h 380"/>
                <a:gd name="T34" fmla="*/ 0 w 380"/>
                <a:gd name="T35" fmla="*/ 481350638 h 380"/>
                <a:gd name="T36" fmla="*/ 10080625 w 380"/>
                <a:gd name="T37" fmla="*/ 380544388 h 380"/>
                <a:gd name="T38" fmla="*/ 40322500 w 380"/>
                <a:gd name="T39" fmla="*/ 294859075 h 380"/>
                <a:gd name="T40" fmla="*/ 85685313 w 380"/>
                <a:gd name="T41" fmla="*/ 211693125 h 380"/>
                <a:gd name="T42" fmla="*/ 141128750 w 380"/>
                <a:gd name="T43" fmla="*/ 136088438 h 380"/>
                <a:gd name="T44" fmla="*/ 211693125 w 380"/>
                <a:gd name="T45" fmla="*/ 80645000 h 380"/>
                <a:gd name="T46" fmla="*/ 292338125 w 380"/>
                <a:gd name="T47" fmla="*/ 35282188 h 380"/>
                <a:gd name="T48" fmla="*/ 383063750 w 380"/>
                <a:gd name="T49" fmla="*/ 10080625 h 380"/>
                <a:gd name="T50" fmla="*/ 478829688 w 380"/>
                <a:gd name="T51" fmla="*/ 0 h 380"/>
                <a:gd name="T52" fmla="*/ 529232813 w 380"/>
                <a:gd name="T53" fmla="*/ 0 h 380"/>
                <a:gd name="T54" fmla="*/ 619958438 w 380"/>
                <a:gd name="T55" fmla="*/ 20161250 h 380"/>
                <a:gd name="T56" fmla="*/ 705643750 w 380"/>
                <a:gd name="T57" fmla="*/ 55443438 h 380"/>
                <a:gd name="T58" fmla="*/ 786288750 w 380"/>
                <a:gd name="T59" fmla="*/ 105846563 h 380"/>
                <a:gd name="T60" fmla="*/ 846772500 w 380"/>
                <a:gd name="T61" fmla="*/ 171370625 h 380"/>
                <a:gd name="T62" fmla="*/ 902215938 w 380"/>
                <a:gd name="T63" fmla="*/ 249496263 h 380"/>
                <a:gd name="T64" fmla="*/ 937498125 w 380"/>
                <a:gd name="T65" fmla="*/ 335181575 h 380"/>
                <a:gd name="T66" fmla="*/ 957659375 w 380"/>
                <a:gd name="T67" fmla="*/ 430947513 h 3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0" h="380">
                  <a:moveTo>
                    <a:pt x="380" y="191"/>
                  </a:moveTo>
                  <a:lnTo>
                    <a:pt x="380" y="191"/>
                  </a:lnTo>
                  <a:lnTo>
                    <a:pt x="380" y="209"/>
                  </a:lnTo>
                  <a:lnTo>
                    <a:pt x="376" y="229"/>
                  </a:lnTo>
                  <a:lnTo>
                    <a:pt x="372" y="247"/>
                  </a:lnTo>
                  <a:lnTo>
                    <a:pt x="366" y="265"/>
                  </a:lnTo>
                  <a:lnTo>
                    <a:pt x="358" y="281"/>
                  </a:lnTo>
                  <a:lnTo>
                    <a:pt x="348" y="298"/>
                  </a:lnTo>
                  <a:lnTo>
                    <a:pt x="336" y="312"/>
                  </a:lnTo>
                  <a:lnTo>
                    <a:pt x="324" y="326"/>
                  </a:lnTo>
                  <a:lnTo>
                    <a:pt x="312" y="338"/>
                  </a:lnTo>
                  <a:lnTo>
                    <a:pt x="296" y="348"/>
                  </a:lnTo>
                  <a:lnTo>
                    <a:pt x="280" y="358"/>
                  </a:lnTo>
                  <a:lnTo>
                    <a:pt x="264" y="366"/>
                  </a:lnTo>
                  <a:lnTo>
                    <a:pt x="246" y="372"/>
                  </a:lnTo>
                  <a:lnTo>
                    <a:pt x="228" y="378"/>
                  </a:lnTo>
                  <a:lnTo>
                    <a:pt x="210" y="380"/>
                  </a:lnTo>
                  <a:lnTo>
                    <a:pt x="190" y="380"/>
                  </a:lnTo>
                  <a:lnTo>
                    <a:pt x="172" y="380"/>
                  </a:lnTo>
                  <a:lnTo>
                    <a:pt x="152" y="378"/>
                  </a:lnTo>
                  <a:lnTo>
                    <a:pt x="134" y="372"/>
                  </a:lnTo>
                  <a:lnTo>
                    <a:pt x="116" y="366"/>
                  </a:lnTo>
                  <a:lnTo>
                    <a:pt x="100" y="358"/>
                  </a:lnTo>
                  <a:lnTo>
                    <a:pt x="84" y="348"/>
                  </a:lnTo>
                  <a:lnTo>
                    <a:pt x="70" y="338"/>
                  </a:lnTo>
                  <a:lnTo>
                    <a:pt x="56" y="326"/>
                  </a:lnTo>
                  <a:lnTo>
                    <a:pt x="44" y="312"/>
                  </a:lnTo>
                  <a:lnTo>
                    <a:pt x="34" y="298"/>
                  </a:lnTo>
                  <a:lnTo>
                    <a:pt x="24" y="281"/>
                  </a:lnTo>
                  <a:lnTo>
                    <a:pt x="16" y="265"/>
                  </a:lnTo>
                  <a:lnTo>
                    <a:pt x="10" y="247"/>
                  </a:lnTo>
                  <a:lnTo>
                    <a:pt x="4" y="229"/>
                  </a:lnTo>
                  <a:lnTo>
                    <a:pt x="2" y="209"/>
                  </a:lnTo>
                  <a:lnTo>
                    <a:pt x="0" y="191"/>
                  </a:lnTo>
                  <a:lnTo>
                    <a:pt x="2" y="171"/>
                  </a:lnTo>
                  <a:lnTo>
                    <a:pt x="4" y="151"/>
                  </a:lnTo>
                  <a:lnTo>
                    <a:pt x="10" y="133"/>
                  </a:lnTo>
                  <a:lnTo>
                    <a:pt x="16" y="117"/>
                  </a:lnTo>
                  <a:lnTo>
                    <a:pt x="24" y="99"/>
                  </a:lnTo>
                  <a:lnTo>
                    <a:pt x="34" y="84"/>
                  </a:lnTo>
                  <a:lnTo>
                    <a:pt x="44" y="68"/>
                  </a:lnTo>
                  <a:lnTo>
                    <a:pt x="56" y="54"/>
                  </a:lnTo>
                  <a:lnTo>
                    <a:pt x="70" y="42"/>
                  </a:lnTo>
                  <a:lnTo>
                    <a:pt x="84" y="32"/>
                  </a:lnTo>
                  <a:lnTo>
                    <a:pt x="100" y="22"/>
                  </a:lnTo>
                  <a:lnTo>
                    <a:pt x="116" y="14"/>
                  </a:lnTo>
                  <a:lnTo>
                    <a:pt x="134" y="8"/>
                  </a:lnTo>
                  <a:lnTo>
                    <a:pt x="152" y="4"/>
                  </a:lnTo>
                  <a:lnTo>
                    <a:pt x="172" y="0"/>
                  </a:lnTo>
                  <a:lnTo>
                    <a:pt x="190" y="0"/>
                  </a:lnTo>
                  <a:lnTo>
                    <a:pt x="210" y="0"/>
                  </a:lnTo>
                  <a:lnTo>
                    <a:pt x="228" y="4"/>
                  </a:lnTo>
                  <a:lnTo>
                    <a:pt x="246" y="8"/>
                  </a:lnTo>
                  <a:lnTo>
                    <a:pt x="264" y="14"/>
                  </a:lnTo>
                  <a:lnTo>
                    <a:pt x="280" y="22"/>
                  </a:lnTo>
                  <a:lnTo>
                    <a:pt x="296" y="32"/>
                  </a:lnTo>
                  <a:lnTo>
                    <a:pt x="312" y="42"/>
                  </a:lnTo>
                  <a:lnTo>
                    <a:pt x="324" y="54"/>
                  </a:lnTo>
                  <a:lnTo>
                    <a:pt x="336" y="68"/>
                  </a:lnTo>
                  <a:lnTo>
                    <a:pt x="348" y="84"/>
                  </a:lnTo>
                  <a:lnTo>
                    <a:pt x="358" y="99"/>
                  </a:lnTo>
                  <a:lnTo>
                    <a:pt x="366" y="117"/>
                  </a:lnTo>
                  <a:lnTo>
                    <a:pt x="372" y="133"/>
                  </a:lnTo>
                  <a:lnTo>
                    <a:pt x="376" y="151"/>
                  </a:lnTo>
                  <a:lnTo>
                    <a:pt x="380" y="171"/>
                  </a:lnTo>
                  <a:lnTo>
                    <a:pt x="380" y="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2" name="Freeform 10"/>
            <p:cNvSpPr>
              <a:spLocks noEditPoints="1"/>
            </p:cNvSpPr>
            <p:nvPr userDrawn="1"/>
          </p:nvSpPr>
          <p:spPr bwMode="auto">
            <a:xfrm>
              <a:off x="3924300" y="4941888"/>
              <a:ext cx="612775" cy="615950"/>
            </a:xfrm>
            <a:custGeom>
              <a:avLst/>
              <a:gdLst>
                <a:gd name="T0" fmla="*/ 0 w 386"/>
                <a:gd name="T1" fmla="*/ 536794075 h 388"/>
                <a:gd name="T2" fmla="*/ 35282188 w 386"/>
                <a:gd name="T3" fmla="*/ 677922825 h 388"/>
                <a:gd name="T4" fmla="*/ 110886875 w 386"/>
                <a:gd name="T5" fmla="*/ 801409688 h 388"/>
                <a:gd name="T6" fmla="*/ 211693125 w 386"/>
                <a:gd name="T7" fmla="*/ 897175625 h 388"/>
                <a:gd name="T8" fmla="*/ 342741250 w 386"/>
                <a:gd name="T9" fmla="*/ 957659375 h 388"/>
                <a:gd name="T10" fmla="*/ 483870000 w 386"/>
                <a:gd name="T11" fmla="*/ 977820625 h 388"/>
                <a:gd name="T12" fmla="*/ 584676250 w 386"/>
                <a:gd name="T13" fmla="*/ 967740000 h 388"/>
                <a:gd name="T14" fmla="*/ 715724375 w 386"/>
                <a:gd name="T15" fmla="*/ 917336875 h 388"/>
                <a:gd name="T16" fmla="*/ 831651563 w 386"/>
                <a:gd name="T17" fmla="*/ 836691875 h 388"/>
                <a:gd name="T18" fmla="*/ 912296563 w 386"/>
                <a:gd name="T19" fmla="*/ 723285638 h 388"/>
                <a:gd name="T20" fmla="*/ 962699688 w 386"/>
                <a:gd name="T21" fmla="*/ 587197200 h 388"/>
                <a:gd name="T22" fmla="*/ 972780313 w 386"/>
                <a:gd name="T23" fmla="*/ 491431263 h 388"/>
                <a:gd name="T24" fmla="*/ 947578750 w 386"/>
                <a:gd name="T25" fmla="*/ 345262200 h 388"/>
                <a:gd name="T26" fmla="*/ 887095000 w 386"/>
                <a:gd name="T27" fmla="*/ 216733438 h 388"/>
                <a:gd name="T28" fmla="*/ 796369375 w 386"/>
                <a:gd name="T29" fmla="*/ 110886875 h 388"/>
                <a:gd name="T30" fmla="*/ 675401875 w 386"/>
                <a:gd name="T31" fmla="*/ 40322500 h 388"/>
                <a:gd name="T32" fmla="*/ 534273125 w 386"/>
                <a:gd name="T33" fmla="*/ 5040313 h 388"/>
                <a:gd name="T34" fmla="*/ 433466875 w 386"/>
                <a:gd name="T35" fmla="*/ 5040313 h 388"/>
                <a:gd name="T36" fmla="*/ 297378438 w 386"/>
                <a:gd name="T37" fmla="*/ 40322500 h 388"/>
                <a:gd name="T38" fmla="*/ 176410938 w 386"/>
                <a:gd name="T39" fmla="*/ 110886875 h 388"/>
                <a:gd name="T40" fmla="*/ 80645000 w 386"/>
                <a:gd name="T41" fmla="*/ 216733438 h 388"/>
                <a:gd name="T42" fmla="*/ 20161250 w 386"/>
                <a:gd name="T43" fmla="*/ 345262200 h 388"/>
                <a:gd name="T44" fmla="*/ 0 w 386"/>
                <a:gd name="T45" fmla="*/ 491431263 h 388"/>
                <a:gd name="T46" fmla="*/ 20161250 w 386"/>
                <a:gd name="T47" fmla="*/ 441028138 h 388"/>
                <a:gd name="T48" fmla="*/ 50403125 w 386"/>
                <a:gd name="T49" fmla="*/ 304939700 h 388"/>
                <a:gd name="T50" fmla="*/ 120967500 w 386"/>
                <a:gd name="T51" fmla="*/ 186491563 h 388"/>
                <a:gd name="T52" fmla="*/ 221773750 w 386"/>
                <a:gd name="T53" fmla="*/ 95765938 h 388"/>
                <a:gd name="T54" fmla="*/ 347781563 w 386"/>
                <a:gd name="T55" fmla="*/ 40322500 h 388"/>
                <a:gd name="T56" fmla="*/ 483870000 w 386"/>
                <a:gd name="T57" fmla="*/ 15120938 h 388"/>
                <a:gd name="T58" fmla="*/ 579635938 w 386"/>
                <a:gd name="T59" fmla="*/ 25201563 h 388"/>
                <a:gd name="T60" fmla="*/ 710684063 w 386"/>
                <a:gd name="T61" fmla="*/ 75604688 h 388"/>
                <a:gd name="T62" fmla="*/ 816530625 w 386"/>
                <a:gd name="T63" fmla="*/ 156249688 h 388"/>
                <a:gd name="T64" fmla="*/ 897175625 w 386"/>
                <a:gd name="T65" fmla="*/ 264617200 h 388"/>
                <a:gd name="T66" fmla="*/ 947578750 w 386"/>
                <a:gd name="T67" fmla="*/ 395665325 h 388"/>
                <a:gd name="T68" fmla="*/ 952619063 w 386"/>
                <a:gd name="T69" fmla="*/ 491431263 h 388"/>
                <a:gd name="T70" fmla="*/ 932457813 w 386"/>
                <a:gd name="T71" fmla="*/ 627519700 h 388"/>
                <a:gd name="T72" fmla="*/ 877014375 w 386"/>
                <a:gd name="T73" fmla="*/ 756046875 h 388"/>
                <a:gd name="T74" fmla="*/ 786288750 w 386"/>
                <a:gd name="T75" fmla="*/ 856853125 h 388"/>
                <a:gd name="T76" fmla="*/ 670361563 w 386"/>
                <a:gd name="T77" fmla="*/ 922377188 h 388"/>
                <a:gd name="T78" fmla="*/ 534273125 w 386"/>
                <a:gd name="T79" fmla="*/ 957659375 h 388"/>
                <a:gd name="T80" fmla="*/ 438507188 w 386"/>
                <a:gd name="T81" fmla="*/ 957659375 h 388"/>
                <a:gd name="T82" fmla="*/ 302418750 w 386"/>
                <a:gd name="T83" fmla="*/ 922377188 h 388"/>
                <a:gd name="T84" fmla="*/ 186491563 w 386"/>
                <a:gd name="T85" fmla="*/ 856853125 h 388"/>
                <a:gd name="T86" fmla="*/ 95765938 w 386"/>
                <a:gd name="T87" fmla="*/ 756046875 h 388"/>
                <a:gd name="T88" fmla="*/ 35282188 w 386"/>
                <a:gd name="T89" fmla="*/ 627519700 h 388"/>
                <a:gd name="T90" fmla="*/ 15120938 w 386"/>
                <a:gd name="T91" fmla="*/ 491431263 h 3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86" h="388">
                  <a:moveTo>
                    <a:pt x="0" y="195"/>
                  </a:moveTo>
                  <a:lnTo>
                    <a:pt x="0" y="195"/>
                  </a:lnTo>
                  <a:lnTo>
                    <a:pt x="0" y="213"/>
                  </a:lnTo>
                  <a:lnTo>
                    <a:pt x="4" y="233"/>
                  </a:lnTo>
                  <a:lnTo>
                    <a:pt x="8" y="251"/>
                  </a:lnTo>
                  <a:lnTo>
                    <a:pt x="14" y="269"/>
                  </a:lnTo>
                  <a:lnTo>
                    <a:pt x="22" y="287"/>
                  </a:lnTo>
                  <a:lnTo>
                    <a:pt x="32" y="304"/>
                  </a:lnTo>
                  <a:lnTo>
                    <a:pt x="44" y="318"/>
                  </a:lnTo>
                  <a:lnTo>
                    <a:pt x="56" y="332"/>
                  </a:lnTo>
                  <a:lnTo>
                    <a:pt x="70" y="344"/>
                  </a:lnTo>
                  <a:lnTo>
                    <a:pt x="84" y="356"/>
                  </a:lnTo>
                  <a:lnTo>
                    <a:pt x="100" y="364"/>
                  </a:lnTo>
                  <a:lnTo>
                    <a:pt x="118" y="374"/>
                  </a:lnTo>
                  <a:lnTo>
                    <a:pt x="136" y="380"/>
                  </a:lnTo>
                  <a:lnTo>
                    <a:pt x="154" y="384"/>
                  </a:lnTo>
                  <a:lnTo>
                    <a:pt x="172" y="388"/>
                  </a:lnTo>
                  <a:lnTo>
                    <a:pt x="192" y="388"/>
                  </a:lnTo>
                  <a:lnTo>
                    <a:pt x="212" y="388"/>
                  </a:lnTo>
                  <a:lnTo>
                    <a:pt x="232" y="384"/>
                  </a:lnTo>
                  <a:lnTo>
                    <a:pt x="250" y="380"/>
                  </a:lnTo>
                  <a:lnTo>
                    <a:pt x="268" y="374"/>
                  </a:lnTo>
                  <a:lnTo>
                    <a:pt x="284" y="364"/>
                  </a:lnTo>
                  <a:lnTo>
                    <a:pt x="300" y="356"/>
                  </a:lnTo>
                  <a:lnTo>
                    <a:pt x="316" y="344"/>
                  </a:lnTo>
                  <a:lnTo>
                    <a:pt x="330" y="332"/>
                  </a:lnTo>
                  <a:lnTo>
                    <a:pt x="342" y="318"/>
                  </a:lnTo>
                  <a:lnTo>
                    <a:pt x="352" y="304"/>
                  </a:lnTo>
                  <a:lnTo>
                    <a:pt x="362" y="287"/>
                  </a:lnTo>
                  <a:lnTo>
                    <a:pt x="370" y="269"/>
                  </a:lnTo>
                  <a:lnTo>
                    <a:pt x="376" y="251"/>
                  </a:lnTo>
                  <a:lnTo>
                    <a:pt x="382" y="233"/>
                  </a:lnTo>
                  <a:lnTo>
                    <a:pt x="384" y="213"/>
                  </a:lnTo>
                  <a:lnTo>
                    <a:pt x="386" y="195"/>
                  </a:lnTo>
                  <a:lnTo>
                    <a:pt x="384" y="175"/>
                  </a:lnTo>
                  <a:lnTo>
                    <a:pt x="382" y="155"/>
                  </a:lnTo>
                  <a:lnTo>
                    <a:pt x="376" y="137"/>
                  </a:lnTo>
                  <a:lnTo>
                    <a:pt x="370" y="119"/>
                  </a:lnTo>
                  <a:lnTo>
                    <a:pt x="362" y="103"/>
                  </a:lnTo>
                  <a:lnTo>
                    <a:pt x="352" y="86"/>
                  </a:lnTo>
                  <a:lnTo>
                    <a:pt x="342" y="70"/>
                  </a:lnTo>
                  <a:lnTo>
                    <a:pt x="330" y="56"/>
                  </a:lnTo>
                  <a:lnTo>
                    <a:pt x="316" y="44"/>
                  </a:lnTo>
                  <a:lnTo>
                    <a:pt x="300" y="34"/>
                  </a:lnTo>
                  <a:lnTo>
                    <a:pt x="284" y="24"/>
                  </a:lnTo>
                  <a:lnTo>
                    <a:pt x="268" y="16"/>
                  </a:lnTo>
                  <a:lnTo>
                    <a:pt x="250" y="8"/>
                  </a:lnTo>
                  <a:lnTo>
                    <a:pt x="232" y="4"/>
                  </a:lnTo>
                  <a:lnTo>
                    <a:pt x="212" y="2"/>
                  </a:lnTo>
                  <a:lnTo>
                    <a:pt x="192" y="0"/>
                  </a:lnTo>
                  <a:lnTo>
                    <a:pt x="172" y="2"/>
                  </a:lnTo>
                  <a:lnTo>
                    <a:pt x="154" y="4"/>
                  </a:lnTo>
                  <a:lnTo>
                    <a:pt x="136" y="8"/>
                  </a:lnTo>
                  <a:lnTo>
                    <a:pt x="118" y="16"/>
                  </a:lnTo>
                  <a:lnTo>
                    <a:pt x="100" y="24"/>
                  </a:lnTo>
                  <a:lnTo>
                    <a:pt x="84" y="34"/>
                  </a:lnTo>
                  <a:lnTo>
                    <a:pt x="70" y="44"/>
                  </a:lnTo>
                  <a:lnTo>
                    <a:pt x="56" y="56"/>
                  </a:lnTo>
                  <a:lnTo>
                    <a:pt x="44" y="70"/>
                  </a:lnTo>
                  <a:lnTo>
                    <a:pt x="32" y="86"/>
                  </a:lnTo>
                  <a:lnTo>
                    <a:pt x="22" y="103"/>
                  </a:lnTo>
                  <a:lnTo>
                    <a:pt x="14" y="119"/>
                  </a:lnTo>
                  <a:lnTo>
                    <a:pt x="8" y="137"/>
                  </a:lnTo>
                  <a:lnTo>
                    <a:pt x="4" y="155"/>
                  </a:lnTo>
                  <a:lnTo>
                    <a:pt x="0" y="175"/>
                  </a:lnTo>
                  <a:lnTo>
                    <a:pt x="0" y="195"/>
                  </a:lnTo>
                  <a:close/>
                  <a:moveTo>
                    <a:pt x="6" y="195"/>
                  </a:moveTo>
                  <a:lnTo>
                    <a:pt x="6" y="195"/>
                  </a:lnTo>
                  <a:lnTo>
                    <a:pt x="8" y="175"/>
                  </a:lnTo>
                  <a:lnTo>
                    <a:pt x="10" y="157"/>
                  </a:lnTo>
                  <a:lnTo>
                    <a:pt x="14" y="139"/>
                  </a:lnTo>
                  <a:lnTo>
                    <a:pt x="20" y="121"/>
                  </a:lnTo>
                  <a:lnTo>
                    <a:pt x="28" y="105"/>
                  </a:lnTo>
                  <a:lnTo>
                    <a:pt x="38" y="90"/>
                  </a:lnTo>
                  <a:lnTo>
                    <a:pt x="48" y="74"/>
                  </a:lnTo>
                  <a:lnTo>
                    <a:pt x="60" y="62"/>
                  </a:lnTo>
                  <a:lnTo>
                    <a:pt x="74" y="50"/>
                  </a:lnTo>
                  <a:lnTo>
                    <a:pt x="88" y="38"/>
                  </a:lnTo>
                  <a:lnTo>
                    <a:pt x="104" y="30"/>
                  </a:lnTo>
                  <a:lnTo>
                    <a:pt x="120" y="22"/>
                  </a:lnTo>
                  <a:lnTo>
                    <a:pt x="138" y="16"/>
                  </a:lnTo>
                  <a:lnTo>
                    <a:pt x="154" y="10"/>
                  </a:lnTo>
                  <a:lnTo>
                    <a:pt x="174" y="8"/>
                  </a:lnTo>
                  <a:lnTo>
                    <a:pt x="192" y="6"/>
                  </a:lnTo>
                  <a:lnTo>
                    <a:pt x="212" y="8"/>
                  </a:lnTo>
                  <a:lnTo>
                    <a:pt x="230" y="10"/>
                  </a:lnTo>
                  <a:lnTo>
                    <a:pt x="248" y="16"/>
                  </a:lnTo>
                  <a:lnTo>
                    <a:pt x="266" y="22"/>
                  </a:lnTo>
                  <a:lnTo>
                    <a:pt x="282" y="30"/>
                  </a:lnTo>
                  <a:lnTo>
                    <a:pt x="296" y="38"/>
                  </a:lnTo>
                  <a:lnTo>
                    <a:pt x="312" y="50"/>
                  </a:lnTo>
                  <a:lnTo>
                    <a:pt x="324" y="62"/>
                  </a:lnTo>
                  <a:lnTo>
                    <a:pt x="336" y="74"/>
                  </a:lnTo>
                  <a:lnTo>
                    <a:pt x="348" y="90"/>
                  </a:lnTo>
                  <a:lnTo>
                    <a:pt x="356" y="105"/>
                  </a:lnTo>
                  <a:lnTo>
                    <a:pt x="364" y="121"/>
                  </a:lnTo>
                  <a:lnTo>
                    <a:pt x="370" y="139"/>
                  </a:lnTo>
                  <a:lnTo>
                    <a:pt x="376" y="157"/>
                  </a:lnTo>
                  <a:lnTo>
                    <a:pt x="378" y="175"/>
                  </a:lnTo>
                  <a:lnTo>
                    <a:pt x="378" y="195"/>
                  </a:lnTo>
                  <a:lnTo>
                    <a:pt x="378" y="213"/>
                  </a:lnTo>
                  <a:lnTo>
                    <a:pt x="376" y="231"/>
                  </a:lnTo>
                  <a:lnTo>
                    <a:pt x="370" y="249"/>
                  </a:lnTo>
                  <a:lnTo>
                    <a:pt x="364" y="267"/>
                  </a:lnTo>
                  <a:lnTo>
                    <a:pt x="356" y="283"/>
                  </a:lnTo>
                  <a:lnTo>
                    <a:pt x="348" y="300"/>
                  </a:lnTo>
                  <a:lnTo>
                    <a:pt x="336" y="314"/>
                  </a:lnTo>
                  <a:lnTo>
                    <a:pt x="324" y="326"/>
                  </a:lnTo>
                  <a:lnTo>
                    <a:pt x="312" y="340"/>
                  </a:lnTo>
                  <a:lnTo>
                    <a:pt x="296" y="350"/>
                  </a:lnTo>
                  <a:lnTo>
                    <a:pt x="282" y="360"/>
                  </a:lnTo>
                  <a:lnTo>
                    <a:pt x="266" y="366"/>
                  </a:lnTo>
                  <a:lnTo>
                    <a:pt x="248" y="374"/>
                  </a:lnTo>
                  <a:lnTo>
                    <a:pt x="230" y="378"/>
                  </a:lnTo>
                  <a:lnTo>
                    <a:pt x="212" y="380"/>
                  </a:lnTo>
                  <a:lnTo>
                    <a:pt x="192" y="382"/>
                  </a:lnTo>
                  <a:lnTo>
                    <a:pt x="174" y="380"/>
                  </a:lnTo>
                  <a:lnTo>
                    <a:pt x="154" y="378"/>
                  </a:lnTo>
                  <a:lnTo>
                    <a:pt x="138" y="374"/>
                  </a:lnTo>
                  <a:lnTo>
                    <a:pt x="120" y="366"/>
                  </a:lnTo>
                  <a:lnTo>
                    <a:pt x="104" y="360"/>
                  </a:lnTo>
                  <a:lnTo>
                    <a:pt x="88" y="350"/>
                  </a:lnTo>
                  <a:lnTo>
                    <a:pt x="74" y="340"/>
                  </a:lnTo>
                  <a:lnTo>
                    <a:pt x="60" y="326"/>
                  </a:lnTo>
                  <a:lnTo>
                    <a:pt x="48" y="314"/>
                  </a:lnTo>
                  <a:lnTo>
                    <a:pt x="38" y="300"/>
                  </a:lnTo>
                  <a:lnTo>
                    <a:pt x="28" y="283"/>
                  </a:lnTo>
                  <a:lnTo>
                    <a:pt x="20" y="267"/>
                  </a:lnTo>
                  <a:lnTo>
                    <a:pt x="14" y="249"/>
                  </a:lnTo>
                  <a:lnTo>
                    <a:pt x="10" y="231"/>
                  </a:lnTo>
                  <a:lnTo>
                    <a:pt x="8" y="213"/>
                  </a:lnTo>
                  <a:lnTo>
                    <a:pt x="6" y="195"/>
                  </a:lnTo>
                  <a:close/>
                </a:path>
              </a:pathLst>
            </a:custGeom>
            <a:solidFill>
              <a:srgbClr val="004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3" name="Freeform 11"/>
            <p:cNvSpPr>
              <a:spLocks/>
            </p:cNvSpPr>
            <p:nvPr userDrawn="1"/>
          </p:nvSpPr>
          <p:spPr bwMode="auto">
            <a:xfrm>
              <a:off x="3924300" y="4941888"/>
              <a:ext cx="612775" cy="615950"/>
            </a:xfrm>
            <a:custGeom>
              <a:avLst/>
              <a:gdLst>
                <a:gd name="T0" fmla="*/ 0 w 386"/>
                <a:gd name="T1" fmla="*/ 491431263 h 388"/>
                <a:gd name="T2" fmla="*/ 10080625 w 386"/>
                <a:gd name="T3" fmla="*/ 587197200 h 388"/>
                <a:gd name="T4" fmla="*/ 35282188 w 386"/>
                <a:gd name="T5" fmla="*/ 677922825 h 388"/>
                <a:gd name="T6" fmla="*/ 80645000 w 386"/>
                <a:gd name="T7" fmla="*/ 766127500 h 388"/>
                <a:gd name="T8" fmla="*/ 141128750 w 386"/>
                <a:gd name="T9" fmla="*/ 836691875 h 388"/>
                <a:gd name="T10" fmla="*/ 211693125 w 386"/>
                <a:gd name="T11" fmla="*/ 897175625 h 388"/>
                <a:gd name="T12" fmla="*/ 297378438 w 386"/>
                <a:gd name="T13" fmla="*/ 942538438 h 388"/>
                <a:gd name="T14" fmla="*/ 388104063 w 386"/>
                <a:gd name="T15" fmla="*/ 967740000 h 388"/>
                <a:gd name="T16" fmla="*/ 483870000 w 386"/>
                <a:gd name="T17" fmla="*/ 977820625 h 388"/>
                <a:gd name="T18" fmla="*/ 534273125 w 386"/>
                <a:gd name="T19" fmla="*/ 977820625 h 388"/>
                <a:gd name="T20" fmla="*/ 630039063 w 386"/>
                <a:gd name="T21" fmla="*/ 957659375 h 388"/>
                <a:gd name="T22" fmla="*/ 715724375 w 386"/>
                <a:gd name="T23" fmla="*/ 917336875 h 388"/>
                <a:gd name="T24" fmla="*/ 796369375 w 386"/>
                <a:gd name="T25" fmla="*/ 866933750 h 388"/>
                <a:gd name="T26" fmla="*/ 861893438 w 386"/>
                <a:gd name="T27" fmla="*/ 801409688 h 388"/>
                <a:gd name="T28" fmla="*/ 912296563 w 386"/>
                <a:gd name="T29" fmla="*/ 723285638 h 388"/>
                <a:gd name="T30" fmla="*/ 947578750 w 386"/>
                <a:gd name="T31" fmla="*/ 632560013 h 388"/>
                <a:gd name="T32" fmla="*/ 967740000 w 386"/>
                <a:gd name="T33" fmla="*/ 536794075 h 388"/>
                <a:gd name="T34" fmla="*/ 972780313 w 386"/>
                <a:gd name="T35" fmla="*/ 491431263 h 388"/>
                <a:gd name="T36" fmla="*/ 962699688 w 386"/>
                <a:gd name="T37" fmla="*/ 390625013 h 388"/>
                <a:gd name="T38" fmla="*/ 932457813 w 386"/>
                <a:gd name="T39" fmla="*/ 299899388 h 388"/>
                <a:gd name="T40" fmla="*/ 887095000 w 386"/>
                <a:gd name="T41" fmla="*/ 216733438 h 388"/>
                <a:gd name="T42" fmla="*/ 831651563 w 386"/>
                <a:gd name="T43" fmla="*/ 141128750 h 388"/>
                <a:gd name="T44" fmla="*/ 756046875 w 386"/>
                <a:gd name="T45" fmla="*/ 85685313 h 388"/>
                <a:gd name="T46" fmla="*/ 675401875 w 386"/>
                <a:gd name="T47" fmla="*/ 40322500 h 388"/>
                <a:gd name="T48" fmla="*/ 584676250 w 386"/>
                <a:gd name="T49" fmla="*/ 10080625 h 388"/>
                <a:gd name="T50" fmla="*/ 483870000 w 386"/>
                <a:gd name="T51" fmla="*/ 0 h 388"/>
                <a:gd name="T52" fmla="*/ 433466875 w 386"/>
                <a:gd name="T53" fmla="*/ 5040313 h 388"/>
                <a:gd name="T54" fmla="*/ 342741250 w 386"/>
                <a:gd name="T55" fmla="*/ 20161250 h 388"/>
                <a:gd name="T56" fmla="*/ 252015625 w 386"/>
                <a:gd name="T57" fmla="*/ 60483750 h 388"/>
                <a:gd name="T58" fmla="*/ 176410938 w 386"/>
                <a:gd name="T59" fmla="*/ 110886875 h 388"/>
                <a:gd name="T60" fmla="*/ 110886875 w 386"/>
                <a:gd name="T61" fmla="*/ 176410938 h 388"/>
                <a:gd name="T62" fmla="*/ 55443438 w 386"/>
                <a:gd name="T63" fmla="*/ 259576888 h 388"/>
                <a:gd name="T64" fmla="*/ 20161250 w 386"/>
                <a:gd name="T65" fmla="*/ 345262200 h 388"/>
                <a:gd name="T66" fmla="*/ 0 w 386"/>
                <a:gd name="T67" fmla="*/ 441028138 h 3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6" h="388">
                  <a:moveTo>
                    <a:pt x="0" y="195"/>
                  </a:moveTo>
                  <a:lnTo>
                    <a:pt x="0" y="195"/>
                  </a:lnTo>
                  <a:lnTo>
                    <a:pt x="0" y="213"/>
                  </a:lnTo>
                  <a:lnTo>
                    <a:pt x="4" y="233"/>
                  </a:lnTo>
                  <a:lnTo>
                    <a:pt x="8" y="251"/>
                  </a:lnTo>
                  <a:lnTo>
                    <a:pt x="14" y="269"/>
                  </a:lnTo>
                  <a:lnTo>
                    <a:pt x="22" y="287"/>
                  </a:lnTo>
                  <a:lnTo>
                    <a:pt x="32" y="304"/>
                  </a:lnTo>
                  <a:lnTo>
                    <a:pt x="44" y="318"/>
                  </a:lnTo>
                  <a:lnTo>
                    <a:pt x="56" y="332"/>
                  </a:lnTo>
                  <a:lnTo>
                    <a:pt x="70" y="344"/>
                  </a:lnTo>
                  <a:lnTo>
                    <a:pt x="84" y="356"/>
                  </a:lnTo>
                  <a:lnTo>
                    <a:pt x="100" y="364"/>
                  </a:lnTo>
                  <a:lnTo>
                    <a:pt x="118" y="374"/>
                  </a:lnTo>
                  <a:lnTo>
                    <a:pt x="136" y="380"/>
                  </a:lnTo>
                  <a:lnTo>
                    <a:pt x="154" y="384"/>
                  </a:lnTo>
                  <a:lnTo>
                    <a:pt x="172" y="388"/>
                  </a:lnTo>
                  <a:lnTo>
                    <a:pt x="192" y="388"/>
                  </a:lnTo>
                  <a:lnTo>
                    <a:pt x="212" y="388"/>
                  </a:lnTo>
                  <a:lnTo>
                    <a:pt x="232" y="384"/>
                  </a:lnTo>
                  <a:lnTo>
                    <a:pt x="250" y="380"/>
                  </a:lnTo>
                  <a:lnTo>
                    <a:pt x="268" y="374"/>
                  </a:lnTo>
                  <a:lnTo>
                    <a:pt x="284" y="364"/>
                  </a:lnTo>
                  <a:lnTo>
                    <a:pt x="300" y="356"/>
                  </a:lnTo>
                  <a:lnTo>
                    <a:pt x="316" y="344"/>
                  </a:lnTo>
                  <a:lnTo>
                    <a:pt x="330" y="332"/>
                  </a:lnTo>
                  <a:lnTo>
                    <a:pt x="342" y="318"/>
                  </a:lnTo>
                  <a:lnTo>
                    <a:pt x="352" y="304"/>
                  </a:lnTo>
                  <a:lnTo>
                    <a:pt x="362" y="287"/>
                  </a:lnTo>
                  <a:lnTo>
                    <a:pt x="370" y="269"/>
                  </a:lnTo>
                  <a:lnTo>
                    <a:pt x="376" y="251"/>
                  </a:lnTo>
                  <a:lnTo>
                    <a:pt x="382" y="233"/>
                  </a:lnTo>
                  <a:lnTo>
                    <a:pt x="384" y="213"/>
                  </a:lnTo>
                  <a:lnTo>
                    <a:pt x="386" y="195"/>
                  </a:lnTo>
                  <a:lnTo>
                    <a:pt x="384" y="175"/>
                  </a:lnTo>
                  <a:lnTo>
                    <a:pt x="382" y="155"/>
                  </a:lnTo>
                  <a:lnTo>
                    <a:pt x="376" y="137"/>
                  </a:lnTo>
                  <a:lnTo>
                    <a:pt x="370" y="119"/>
                  </a:lnTo>
                  <a:lnTo>
                    <a:pt x="362" y="103"/>
                  </a:lnTo>
                  <a:lnTo>
                    <a:pt x="352" y="86"/>
                  </a:lnTo>
                  <a:lnTo>
                    <a:pt x="342" y="70"/>
                  </a:lnTo>
                  <a:lnTo>
                    <a:pt x="330" y="56"/>
                  </a:lnTo>
                  <a:lnTo>
                    <a:pt x="316" y="44"/>
                  </a:lnTo>
                  <a:lnTo>
                    <a:pt x="300" y="34"/>
                  </a:lnTo>
                  <a:lnTo>
                    <a:pt x="284" y="24"/>
                  </a:lnTo>
                  <a:lnTo>
                    <a:pt x="268" y="16"/>
                  </a:lnTo>
                  <a:lnTo>
                    <a:pt x="250" y="8"/>
                  </a:lnTo>
                  <a:lnTo>
                    <a:pt x="232" y="4"/>
                  </a:lnTo>
                  <a:lnTo>
                    <a:pt x="212" y="2"/>
                  </a:lnTo>
                  <a:lnTo>
                    <a:pt x="192" y="0"/>
                  </a:lnTo>
                  <a:lnTo>
                    <a:pt x="172" y="2"/>
                  </a:lnTo>
                  <a:lnTo>
                    <a:pt x="154" y="4"/>
                  </a:lnTo>
                  <a:lnTo>
                    <a:pt x="136" y="8"/>
                  </a:lnTo>
                  <a:lnTo>
                    <a:pt x="118" y="16"/>
                  </a:lnTo>
                  <a:lnTo>
                    <a:pt x="100" y="24"/>
                  </a:lnTo>
                  <a:lnTo>
                    <a:pt x="84" y="34"/>
                  </a:lnTo>
                  <a:lnTo>
                    <a:pt x="70" y="44"/>
                  </a:lnTo>
                  <a:lnTo>
                    <a:pt x="56" y="56"/>
                  </a:lnTo>
                  <a:lnTo>
                    <a:pt x="44" y="70"/>
                  </a:lnTo>
                  <a:lnTo>
                    <a:pt x="32" y="86"/>
                  </a:lnTo>
                  <a:lnTo>
                    <a:pt x="22" y="103"/>
                  </a:lnTo>
                  <a:lnTo>
                    <a:pt x="14" y="119"/>
                  </a:lnTo>
                  <a:lnTo>
                    <a:pt x="8" y="137"/>
                  </a:lnTo>
                  <a:lnTo>
                    <a:pt x="4" y="155"/>
                  </a:lnTo>
                  <a:lnTo>
                    <a:pt x="0" y="175"/>
                  </a:lnTo>
                  <a:lnTo>
                    <a:pt x="0" y="1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4" name="Freeform 12"/>
            <p:cNvSpPr>
              <a:spLocks/>
            </p:cNvSpPr>
            <p:nvPr userDrawn="1"/>
          </p:nvSpPr>
          <p:spPr bwMode="auto">
            <a:xfrm>
              <a:off x="3933825" y="4951413"/>
              <a:ext cx="590550" cy="596900"/>
            </a:xfrm>
            <a:custGeom>
              <a:avLst/>
              <a:gdLst>
                <a:gd name="T0" fmla="*/ 0 w 372"/>
                <a:gd name="T1" fmla="*/ 476310325 h 376"/>
                <a:gd name="T2" fmla="*/ 10080625 w 372"/>
                <a:gd name="T3" fmla="*/ 380544388 h 376"/>
                <a:gd name="T4" fmla="*/ 35282188 w 372"/>
                <a:gd name="T5" fmla="*/ 289818763 h 376"/>
                <a:gd name="T6" fmla="*/ 80645000 w 372"/>
                <a:gd name="T7" fmla="*/ 211693125 h 376"/>
                <a:gd name="T8" fmla="*/ 136088438 w 372"/>
                <a:gd name="T9" fmla="*/ 141128750 h 376"/>
                <a:gd name="T10" fmla="*/ 206652813 w 372"/>
                <a:gd name="T11" fmla="*/ 80645000 h 376"/>
                <a:gd name="T12" fmla="*/ 287297813 w 372"/>
                <a:gd name="T13" fmla="*/ 40322500 h 376"/>
                <a:gd name="T14" fmla="*/ 372983125 w 372"/>
                <a:gd name="T15" fmla="*/ 10080625 h 376"/>
                <a:gd name="T16" fmla="*/ 468749063 w 372"/>
                <a:gd name="T17" fmla="*/ 0 h 376"/>
                <a:gd name="T18" fmla="*/ 519152188 w 372"/>
                <a:gd name="T19" fmla="*/ 5040313 h 376"/>
                <a:gd name="T20" fmla="*/ 609877813 w 372"/>
                <a:gd name="T21" fmla="*/ 25201563 h 376"/>
                <a:gd name="T22" fmla="*/ 695563125 w 372"/>
                <a:gd name="T23" fmla="*/ 60483750 h 376"/>
                <a:gd name="T24" fmla="*/ 771167813 w 372"/>
                <a:gd name="T25" fmla="*/ 110886875 h 376"/>
                <a:gd name="T26" fmla="*/ 831651563 w 372"/>
                <a:gd name="T27" fmla="*/ 171370625 h 376"/>
                <a:gd name="T28" fmla="*/ 882054688 w 372"/>
                <a:gd name="T29" fmla="*/ 249496263 h 376"/>
                <a:gd name="T30" fmla="*/ 917336875 w 372"/>
                <a:gd name="T31" fmla="*/ 335181575 h 376"/>
                <a:gd name="T32" fmla="*/ 937498125 w 372"/>
                <a:gd name="T33" fmla="*/ 425907200 h 376"/>
                <a:gd name="T34" fmla="*/ 937498125 w 372"/>
                <a:gd name="T35" fmla="*/ 476310325 h 376"/>
                <a:gd name="T36" fmla="*/ 932457813 w 372"/>
                <a:gd name="T37" fmla="*/ 567035950 h 376"/>
                <a:gd name="T38" fmla="*/ 902215938 w 372"/>
                <a:gd name="T39" fmla="*/ 657761575 h 376"/>
                <a:gd name="T40" fmla="*/ 861893438 w 372"/>
                <a:gd name="T41" fmla="*/ 740925938 h 376"/>
                <a:gd name="T42" fmla="*/ 801409688 w 372"/>
                <a:gd name="T43" fmla="*/ 806450000 h 376"/>
                <a:gd name="T44" fmla="*/ 730845313 w 372"/>
                <a:gd name="T45" fmla="*/ 866933750 h 376"/>
                <a:gd name="T46" fmla="*/ 655240625 w 372"/>
                <a:gd name="T47" fmla="*/ 907256250 h 376"/>
                <a:gd name="T48" fmla="*/ 564515000 w 372"/>
                <a:gd name="T49" fmla="*/ 937498125 h 376"/>
                <a:gd name="T50" fmla="*/ 468749063 w 372"/>
                <a:gd name="T51" fmla="*/ 947578750 h 376"/>
                <a:gd name="T52" fmla="*/ 423386250 w 372"/>
                <a:gd name="T53" fmla="*/ 942538438 h 376"/>
                <a:gd name="T54" fmla="*/ 332660625 w 372"/>
                <a:gd name="T55" fmla="*/ 927417500 h 376"/>
                <a:gd name="T56" fmla="*/ 246975313 w 372"/>
                <a:gd name="T57" fmla="*/ 892135313 h 376"/>
                <a:gd name="T58" fmla="*/ 171370625 w 372"/>
                <a:gd name="T59" fmla="*/ 841732188 h 376"/>
                <a:gd name="T60" fmla="*/ 105846563 w 372"/>
                <a:gd name="T61" fmla="*/ 776208125 h 376"/>
                <a:gd name="T62" fmla="*/ 55443438 w 372"/>
                <a:gd name="T63" fmla="*/ 698084075 h 376"/>
                <a:gd name="T64" fmla="*/ 20161250 w 372"/>
                <a:gd name="T65" fmla="*/ 612398763 h 376"/>
                <a:gd name="T66" fmla="*/ 5040313 w 372"/>
                <a:gd name="T67" fmla="*/ 521673138 h 376"/>
                <a:gd name="T68" fmla="*/ 0 w 372"/>
                <a:gd name="T69" fmla="*/ 476310325 h 3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2" h="376">
                  <a:moveTo>
                    <a:pt x="0" y="189"/>
                  </a:moveTo>
                  <a:lnTo>
                    <a:pt x="0" y="189"/>
                  </a:lnTo>
                  <a:lnTo>
                    <a:pt x="2" y="169"/>
                  </a:lnTo>
                  <a:lnTo>
                    <a:pt x="4" y="151"/>
                  </a:lnTo>
                  <a:lnTo>
                    <a:pt x="8" y="133"/>
                  </a:lnTo>
                  <a:lnTo>
                    <a:pt x="14" y="115"/>
                  </a:lnTo>
                  <a:lnTo>
                    <a:pt x="22" y="99"/>
                  </a:lnTo>
                  <a:lnTo>
                    <a:pt x="32" y="84"/>
                  </a:lnTo>
                  <a:lnTo>
                    <a:pt x="42" y="68"/>
                  </a:lnTo>
                  <a:lnTo>
                    <a:pt x="54" y="56"/>
                  </a:lnTo>
                  <a:lnTo>
                    <a:pt x="68" y="44"/>
                  </a:lnTo>
                  <a:lnTo>
                    <a:pt x="82" y="32"/>
                  </a:lnTo>
                  <a:lnTo>
                    <a:pt x="98" y="24"/>
                  </a:lnTo>
                  <a:lnTo>
                    <a:pt x="114" y="16"/>
                  </a:lnTo>
                  <a:lnTo>
                    <a:pt x="132" y="10"/>
                  </a:lnTo>
                  <a:lnTo>
                    <a:pt x="148" y="4"/>
                  </a:lnTo>
                  <a:lnTo>
                    <a:pt x="168" y="2"/>
                  </a:lnTo>
                  <a:lnTo>
                    <a:pt x="186" y="0"/>
                  </a:lnTo>
                  <a:lnTo>
                    <a:pt x="206" y="2"/>
                  </a:lnTo>
                  <a:lnTo>
                    <a:pt x="224" y="4"/>
                  </a:lnTo>
                  <a:lnTo>
                    <a:pt x="242" y="10"/>
                  </a:lnTo>
                  <a:lnTo>
                    <a:pt x="260" y="16"/>
                  </a:lnTo>
                  <a:lnTo>
                    <a:pt x="276" y="24"/>
                  </a:lnTo>
                  <a:lnTo>
                    <a:pt x="290" y="32"/>
                  </a:lnTo>
                  <a:lnTo>
                    <a:pt x="306" y="44"/>
                  </a:lnTo>
                  <a:lnTo>
                    <a:pt x="318" y="56"/>
                  </a:lnTo>
                  <a:lnTo>
                    <a:pt x="330" y="68"/>
                  </a:lnTo>
                  <a:lnTo>
                    <a:pt x="342" y="84"/>
                  </a:lnTo>
                  <a:lnTo>
                    <a:pt x="350" y="99"/>
                  </a:lnTo>
                  <a:lnTo>
                    <a:pt x="358" y="115"/>
                  </a:lnTo>
                  <a:lnTo>
                    <a:pt x="364" y="133"/>
                  </a:lnTo>
                  <a:lnTo>
                    <a:pt x="370" y="151"/>
                  </a:lnTo>
                  <a:lnTo>
                    <a:pt x="372" y="169"/>
                  </a:lnTo>
                  <a:lnTo>
                    <a:pt x="372" y="189"/>
                  </a:lnTo>
                  <a:lnTo>
                    <a:pt x="372" y="207"/>
                  </a:lnTo>
                  <a:lnTo>
                    <a:pt x="370" y="225"/>
                  </a:lnTo>
                  <a:lnTo>
                    <a:pt x="364" y="243"/>
                  </a:lnTo>
                  <a:lnTo>
                    <a:pt x="358" y="261"/>
                  </a:lnTo>
                  <a:lnTo>
                    <a:pt x="350" y="277"/>
                  </a:lnTo>
                  <a:lnTo>
                    <a:pt x="342" y="294"/>
                  </a:lnTo>
                  <a:lnTo>
                    <a:pt x="330" y="308"/>
                  </a:lnTo>
                  <a:lnTo>
                    <a:pt x="318" y="320"/>
                  </a:lnTo>
                  <a:lnTo>
                    <a:pt x="306" y="334"/>
                  </a:lnTo>
                  <a:lnTo>
                    <a:pt x="290" y="344"/>
                  </a:lnTo>
                  <a:lnTo>
                    <a:pt x="276" y="354"/>
                  </a:lnTo>
                  <a:lnTo>
                    <a:pt x="260" y="360"/>
                  </a:lnTo>
                  <a:lnTo>
                    <a:pt x="242" y="368"/>
                  </a:lnTo>
                  <a:lnTo>
                    <a:pt x="224" y="372"/>
                  </a:lnTo>
                  <a:lnTo>
                    <a:pt x="206" y="374"/>
                  </a:lnTo>
                  <a:lnTo>
                    <a:pt x="186" y="376"/>
                  </a:lnTo>
                  <a:lnTo>
                    <a:pt x="168" y="374"/>
                  </a:lnTo>
                  <a:lnTo>
                    <a:pt x="148" y="372"/>
                  </a:lnTo>
                  <a:lnTo>
                    <a:pt x="132" y="368"/>
                  </a:lnTo>
                  <a:lnTo>
                    <a:pt x="114" y="360"/>
                  </a:lnTo>
                  <a:lnTo>
                    <a:pt x="98" y="354"/>
                  </a:lnTo>
                  <a:lnTo>
                    <a:pt x="82" y="344"/>
                  </a:lnTo>
                  <a:lnTo>
                    <a:pt x="68" y="334"/>
                  </a:lnTo>
                  <a:lnTo>
                    <a:pt x="54" y="320"/>
                  </a:lnTo>
                  <a:lnTo>
                    <a:pt x="42" y="308"/>
                  </a:lnTo>
                  <a:lnTo>
                    <a:pt x="32" y="294"/>
                  </a:lnTo>
                  <a:lnTo>
                    <a:pt x="22" y="277"/>
                  </a:lnTo>
                  <a:lnTo>
                    <a:pt x="14" y="261"/>
                  </a:lnTo>
                  <a:lnTo>
                    <a:pt x="8" y="243"/>
                  </a:lnTo>
                  <a:lnTo>
                    <a:pt x="4" y="225"/>
                  </a:lnTo>
                  <a:lnTo>
                    <a:pt x="2" y="207"/>
                  </a:lnTo>
                  <a:lnTo>
                    <a:pt x="0" y="1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5" name="Freeform 13"/>
            <p:cNvSpPr>
              <a:spLocks noEditPoints="1"/>
            </p:cNvSpPr>
            <p:nvPr userDrawn="1"/>
          </p:nvSpPr>
          <p:spPr bwMode="auto">
            <a:xfrm>
              <a:off x="4003675" y="5021263"/>
              <a:ext cx="454025" cy="457200"/>
            </a:xfrm>
            <a:custGeom>
              <a:avLst/>
              <a:gdLst>
                <a:gd name="T0" fmla="*/ 292338125 w 286"/>
                <a:gd name="T1" fmla="*/ 128528763 h 288"/>
                <a:gd name="T2" fmla="*/ 544353750 w 286"/>
                <a:gd name="T3" fmla="*/ 110886875 h 288"/>
                <a:gd name="T4" fmla="*/ 201612500 w 286"/>
                <a:gd name="T5" fmla="*/ 100806250 h 288"/>
                <a:gd name="T6" fmla="*/ 206652813 w 286"/>
                <a:gd name="T7" fmla="*/ 80645000 h 288"/>
                <a:gd name="T8" fmla="*/ 544353750 w 286"/>
                <a:gd name="T9" fmla="*/ 80645000 h 288"/>
                <a:gd name="T10" fmla="*/ 423386250 w 286"/>
                <a:gd name="T11" fmla="*/ 30241875 h 288"/>
                <a:gd name="T12" fmla="*/ 151209375 w 286"/>
                <a:gd name="T13" fmla="*/ 65524063 h 288"/>
                <a:gd name="T14" fmla="*/ 383063750 w 286"/>
                <a:gd name="T15" fmla="*/ 0 h 288"/>
                <a:gd name="T16" fmla="*/ 584676250 w 286"/>
                <a:gd name="T17" fmla="*/ 85685313 h 288"/>
                <a:gd name="T18" fmla="*/ 665321250 w 286"/>
                <a:gd name="T19" fmla="*/ 173891575 h 288"/>
                <a:gd name="T20" fmla="*/ 705643750 w 286"/>
                <a:gd name="T21" fmla="*/ 249496263 h 288"/>
                <a:gd name="T22" fmla="*/ 710684063 w 286"/>
                <a:gd name="T23" fmla="*/ 304939700 h 288"/>
                <a:gd name="T24" fmla="*/ 685482500 w 286"/>
                <a:gd name="T25" fmla="*/ 395665325 h 288"/>
                <a:gd name="T26" fmla="*/ 408265313 w 286"/>
                <a:gd name="T27" fmla="*/ 486390950 h 288"/>
                <a:gd name="T28" fmla="*/ 488910313 w 286"/>
                <a:gd name="T29" fmla="*/ 521673138 h 288"/>
                <a:gd name="T30" fmla="*/ 705643750 w 286"/>
                <a:gd name="T31" fmla="*/ 471270013 h 288"/>
                <a:gd name="T32" fmla="*/ 403225000 w 286"/>
                <a:gd name="T33" fmla="*/ 551915013 h 288"/>
                <a:gd name="T34" fmla="*/ 292338125 w 286"/>
                <a:gd name="T35" fmla="*/ 572076263 h 288"/>
                <a:gd name="T36" fmla="*/ 675401875 w 286"/>
                <a:gd name="T37" fmla="*/ 541834388 h 288"/>
                <a:gd name="T38" fmla="*/ 453628125 w 286"/>
                <a:gd name="T39" fmla="*/ 614918125 h 288"/>
                <a:gd name="T40" fmla="*/ 156249688 w 286"/>
                <a:gd name="T41" fmla="*/ 556955325 h 288"/>
                <a:gd name="T42" fmla="*/ 317539688 w 286"/>
                <a:gd name="T43" fmla="*/ 640119688 h 288"/>
                <a:gd name="T44" fmla="*/ 604837500 w 286"/>
                <a:gd name="T45" fmla="*/ 630039063 h 288"/>
                <a:gd name="T46" fmla="*/ 201612500 w 286"/>
                <a:gd name="T47" fmla="*/ 640119688 h 288"/>
                <a:gd name="T48" fmla="*/ 241935000 w 286"/>
                <a:gd name="T49" fmla="*/ 675401875 h 288"/>
                <a:gd name="T50" fmla="*/ 498990938 w 286"/>
                <a:gd name="T51" fmla="*/ 690522813 h 288"/>
                <a:gd name="T52" fmla="*/ 337700938 w 286"/>
                <a:gd name="T53" fmla="*/ 725805000 h 288"/>
                <a:gd name="T54" fmla="*/ 126007813 w 286"/>
                <a:gd name="T55" fmla="*/ 640119688 h 288"/>
                <a:gd name="T56" fmla="*/ 45362813 w 286"/>
                <a:gd name="T57" fmla="*/ 541834388 h 288"/>
                <a:gd name="T58" fmla="*/ 25201563 w 286"/>
                <a:gd name="T59" fmla="*/ 481350638 h 288"/>
                <a:gd name="T60" fmla="*/ 10080625 w 286"/>
                <a:gd name="T61" fmla="*/ 400705638 h 288"/>
                <a:gd name="T62" fmla="*/ 20161250 w 286"/>
                <a:gd name="T63" fmla="*/ 315020325 h 288"/>
                <a:gd name="T64" fmla="*/ 231854375 w 286"/>
                <a:gd name="T65" fmla="*/ 219254388 h 288"/>
                <a:gd name="T66" fmla="*/ 428426563 w 286"/>
                <a:gd name="T67" fmla="*/ 153730325 h 288"/>
                <a:gd name="T68" fmla="*/ 15120938 w 286"/>
                <a:gd name="T69" fmla="*/ 254536575 h 288"/>
                <a:gd name="T70" fmla="*/ 619958438 w 286"/>
                <a:gd name="T71" fmla="*/ 168851263 h 288"/>
                <a:gd name="T72" fmla="*/ 75604688 w 286"/>
                <a:gd name="T73" fmla="*/ 456149075 h 288"/>
                <a:gd name="T74" fmla="*/ 75604688 w 286"/>
                <a:gd name="T75" fmla="*/ 456149075 h 288"/>
                <a:gd name="T76" fmla="*/ 665321250 w 286"/>
                <a:gd name="T77" fmla="*/ 239415638 h 288"/>
                <a:gd name="T78" fmla="*/ 594756875 w 286"/>
                <a:gd name="T79" fmla="*/ 264617200 h 288"/>
                <a:gd name="T80" fmla="*/ 211693125 w 286"/>
                <a:gd name="T81" fmla="*/ 355342825 h 288"/>
                <a:gd name="T82" fmla="*/ 110886875 w 286"/>
                <a:gd name="T83" fmla="*/ 430947513 h 288"/>
                <a:gd name="T84" fmla="*/ 362902500 w 286"/>
                <a:gd name="T85" fmla="*/ 365423450 h 288"/>
                <a:gd name="T86" fmla="*/ 640119688 w 286"/>
                <a:gd name="T87" fmla="*/ 284778450 h 288"/>
                <a:gd name="T88" fmla="*/ 171370625 w 286"/>
                <a:gd name="T89" fmla="*/ 501511888 h 288"/>
                <a:gd name="T90" fmla="*/ 85685313 w 286"/>
                <a:gd name="T91" fmla="*/ 521673138 h 288"/>
                <a:gd name="T92" fmla="*/ 85685313 w 286"/>
                <a:gd name="T93" fmla="*/ 521673138 h 288"/>
                <a:gd name="T94" fmla="*/ 534273125 w 286"/>
                <a:gd name="T95" fmla="*/ 244455950 h 288"/>
                <a:gd name="T96" fmla="*/ 176410938 w 286"/>
                <a:gd name="T97" fmla="*/ 274697825 h 288"/>
                <a:gd name="T98" fmla="*/ 35282188 w 286"/>
                <a:gd name="T99" fmla="*/ 365423450 h 288"/>
                <a:gd name="T100" fmla="*/ 166330313 w 286"/>
                <a:gd name="T101" fmla="*/ 320060638 h 288"/>
                <a:gd name="T102" fmla="*/ 498990938 w 286"/>
                <a:gd name="T103" fmla="*/ 199093138 h 288"/>
                <a:gd name="T104" fmla="*/ 609877813 w 286"/>
                <a:gd name="T105" fmla="*/ 199093138 h 288"/>
                <a:gd name="T106" fmla="*/ 604837500 w 286"/>
                <a:gd name="T107" fmla="*/ 350302513 h 288"/>
                <a:gd name="T108" fmla="*/ 216733438 w 286"/>
                <a:gd name="T109" fmla="*/ 441028138 h 288"/>
                <a:gd name="T110" fmla="*/ 337700938 w 286"/>
                <a:gd name="T111" fmla="*/ 456149075 h 288"/>
                <a:gd name="T112" fmla="*/ 665321250 w 286"/>
                <a:gd name="T113" fmla="*/ 350302513 h 2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6" h="288">
                  <a:moveTo>
                    <a:pt x="10" y="91"/>
                  </a:moveTo>
                  <a:lnTo>
                    <a:pt x="10" y="91"/>
                  </a:lnTo>
                  <a:lnTo>
                    <a:pt x="28" y="79"/>
                  </a:lnTo>
                  <a:lnTo>
                    <a:pt x="48" y="69"/>
                  </a:lnTo>
                  <a:lnTo>
                    <a:pt x="70" y="61"/>
                  </a:lnTo>
                  <a:lnTo>
                    <a:pt x="92" y="55"/>
                  </a:lnTo>
                  <a:lnTo>
                    <a:pt x="116" y="51"/>
                  </a:lnTo>
                  <a:lnTo>
                    <a:pt x="144" y="51"/>
                  </a:lnTo>
                  <a:lnTo>
                    <a:pt x="174" y="51"/>
                  </a:lnTo>
                  <a:lnTo>
                    <a:pt x="206" y="55"/>
                  </a:lnTo>
                  <a:lnTo>
                    <a:pt x="212" y="51"/>
                  </a:lnTo>
                  <a:lnTo>
                    <a:pt x="216" y="44"/>
                  </a:lnTo>
                  <a:lnTo>
                    <a:pt x="198" y="38"/>
                  </a:lnTo>
                  <a:lnTo>
                    <a:pt x="178" y="34"/>
                  </a:lnTo>
                  <a:lnTo>
                    <a:pt x="158" y="32"/>
                  </a:lnTo>
                  <a:lnTo>
                    <a:pt x="134" y="32"/>
                  </a:lnTo>
                  <a:lnTo>
                    <a:pt x="110" y="34"/>
                  </a:lnTo>
                  <a:lnTo>
                    <a:pt x="80" y="40"/>
                  </a:lnTo>
                  <a:lnTo>
                    <a:pt x="50" y="51"/>
                  </a:lnTo>
                  <a:lnTo>
                    <a:pt x="36" y="55"/>
                  </a:lnTo>
                  <a:lnTo>
                    <a:pt x="26" y="61"/>
                  </a:lnTo>
                  <a:lnTo>
                    <a:pt x="34" y="51"/>
                  </a:lnTo>
                  <a:lnTo>
                    <a:pt x="54" y="40"/>
                  </a:lnTo>
                  <a:lnTo>
                    <a:pt x="82" y="32"/>
                  </a:lnTo>
                  <a:lnTo>
                    <a:pt x="112" y="26"/>
                  </a:lnTo>
                  <a:lnTo>
                    <a:pt x="142" y="22"/>
                  </a:lnTo>
                  <a:lnTo>
                    <a:pt x="160" y="22"/>
                  </a:lnTo>
                  <a:lnTo>
                    <a:pt x="178" y="24"/>
                  </a:lnTo>
                  <a:lnTo>
                    <a:pt x="194" y="26"/>
                  </a:lnTo>
                  <a:lnTo>
                    <a:pt x="216" y="32"/>
                  </a:lnTo>
                  <a:lnTo>
                    <a:pt x="212" y="28"/>
                  </a:lnTo>
                  <a:lnTo>
                    <a:pt x="208" y="26"/>
                  </a:lnTo>
                  <a:lnTo>
                    <a:pt x="196" y="20"/>
                  </a:lnTo>
                  <a:lnTo>
                    <a:pt x="184" y="14"/>
                  </a:lnTo>
                  <a:lnTo>
                    <a:pt x="168" y="12"/>
                  </a:lnTo>
                  <a:lnTo>
                    <a:pt x="152" y="10"/>
                  </a:lnTo>
                  <a:lnTo>
                    <a:pt x="134" y="10"/>
                  </a:lnTo>
                  <a:lnTo>
                    <a:pt x="116" y="10"/>
                  </a:lnTo>
                  <a:lnTo>
                    <a:pt x="96" y="14"/>
                  </a:lnTo>
                  <a:lnTo>
                    <a:pt x="78" y="18"/>
                  </a:lnTo>
                  <a:lnTo>
                    <a:pt x="60" y="26"/>
                  </a:lnTo>
                  <a:lnTo>
                    <a:pt x="80" y="14"/>
                  </a:lnTo>
                  <a:lnTo>
                    <a:pt x="94" y="8"/>
                  </a:lnTo>
                  <a:lnTo>
                    <a:pt x="110" y="4"/>
                  </a:lnTo>
                  <a:lnTo>
                    <a:pt x="130" y="2"/>
                  </a:lnTo>
                  <a:lnTo>
                    <a:pt x="152" y="0"/>
                  </a:lnTo>
                  <a:lnTo>
                    <a:pt x="172" y="2"/>
                  </a:lnTo>
                  <a:lnTo>
                    <a:pt x="192" y="8"/>
                  </a:lnTo>
                  <a:lnTo>
                    <a:pt x="212" y="16"/>
                  </a:lnTo>
                  <a:lnTo>
                    <a:pt x="220" y="22"/>
                  </a:lnTo>
                  <a:lnTo>
                    <a:pt x="228" y="28"/>
                  </a:lnTo>
                  <a:lnTo>
                    <a:pt x="232" y="34"/>
                  </a:lnTo>
                  <a:lnTo>
                    <a:pt x="234" y="40"/>
                  </a:lnTo>
                  <a:lnTo>
                    <a:pt x="250" y="51"/>
                  </a:lnTo>
                  <a:lnTo>
                    <a:pt x="256" y="57"/>
                  </a:lnTo>
                  <a:lnTo>
                    <a:pt x="262" y="63"/>
                  </a:lnTo>
                  <a:lnTo>
                    <a:pt x="264" y="69"/>
                  </a:lnTo>
                  <a:lnTo>
                    <a:pt x="264" y="77"/>
                  </a:lnTo>
                  <a:lnTo>
                    <a:pt x="270" y="81"/>
                  </a:lnTo>
                  <a:lnTo>
                    <a:pt x="276" y="87"/>
                  </a:lnTo>
                  <a:lnTo>
                    <a:pt x="278" y="93"/>
                  </a:lnTo>
                  <a:lnTo>
                    <a:pt x="280" y="99"/>
                  </a:lnTo>
                  <a:lnTo>
                    <a:pt x="280" y="105"/>
                  </a:lnTo>
                  <a:lnTo>
                    <a:pt x="278" y="109"/>
                  </a:lnTo>
                  <a:lnTo>
                    <a:pt x="276" y="115"/>
                  </a:lnTo>
                  <a:lnTo>
                    <a:pt x="280" y="117"/>
                  </a:lnTo>
                  <a:lnTo>
                    <a:pt x="282" y="121"/>
                  </a:lnTo>
                  <a:lnTo>
                    <a:pt x="286" y="127"/>
                  </a:lnTo>
                  <a:lnTo>
                    <a:pt x="286" y="135"/>
                  </a:lnTo>
                  <a:lnTo>
                    <a:pt x="282" y="143"/>
                  </a:lnTo>
                  <a:lnTo>
                    <a:pt x="278" y="151"/>
                  </a:lnTo>
                  <a:lnTo>
                    <a:pt x="272" y="157"/>
                  </a:lnTo>
                  <a:lnTo>
                    <a:pt x="260" y="165"/>
                  </a:lnTo>
                  <a:lnTo>
                    <a:pt x="248" y="171"/>
                  </a:lnTo>
                  <a:lnTo>
                    <a:pt x="232" y="177"/>
                  </a:lnTo>
                  <a:lnTo>
                    <a:pt x="216" y="183"/>
                  </a:lnTo>
                  <a:lnTo>
                    <a:pt x="188" y="189"/>
                  </a:lnTo>
                  <a:lnTo>
                    <a:pt x="162" y="193"/>
                  </a:lnTo>
                  <a:lnTo>
                    <a:pt x="116" y="201"/>
                  </a:lnTo>
                  <a:lnTo>
                    <a:pt x="140" y="207"/>
                  </a:lnTo>
                  <a:lnTo>
                    <a:pt x="154" y="207"/>
                  </a:lnTo>
                  <a:lnTo>
                    <a:pt x="172" y="209"/>
                  </a:lnTo>
                  <a:lnTo>
                    <a:pt x="194" y="207"/>
                  </a:lnTo>
                  <a:lnTo>
                    <a:pt x="214" y="205"/>
                  </a:lnTo>
                  <a:lnTo>
                    <a:pt x="232" y="199"/>
                  </a:lnTo>
                  <a:lnTo>
                    <a:pt x="248" y="195"/>
                  </a:lnTo>
                  <a:lnTo>
                    <a:pt x="272" y="185"/>
                  </a:lnTo>
                  <a:lnTo>
                    <a:pt x="282" y="181"/>
                  </a:lnTo>
                  <a:lnTo>
                    <a:pt x="280" y="187"/>
                  </a:lnTo>
                  <a:lnTo>
                    <a:pt x="264" y="195"/>
                  </a:lnTo>
                  <a:lnTo>
                    <a:pt x="248" y="203"/>
                  </a:lnTo>
                  <a:lnTo>
                    <a:pt x="214" y="211"/>
                  </a:lnTo>
                  <a:lnTo>
                    <a:pt x="184" y="217"/>
                  </a:lnTo>
                  <a:lnTo>
                    <a:pt x="160" y="219"/>
                  </a:lnTo>
                  <a:lnTo>
                    <a:pt x="124" y="215"/>
                  </a:lnTo>
                  <a:lnTo>
                    <a:pt x="92" y="207"/>
                  </a:lnTo>
                  <a:lnTo>
                    <a:pt x="74" y="213"/>
                  </a:lnTo>
                  <a:lnTo>
                    <a:pt x="96" y="223"/>
                  </a:lnTo>
                  <a:lnTo>
                    <a:pt x="116" y="227"/>
                  </a:lnTo>
                  <a:lnTo>
                    <a:pt x="136" y="231"/>
                  </a:lnTo>
                  <a:lnTo>
                    <a:pt x="156" y="233"/>
                  </a:lnTo>
                  <a:lnTo>
                    <a:pt x="180" y="233"/>
                  </a:lnTo>
                  <a:lnTo>
                    <a:pt x="208" y="229"/>
                  </a:lnTo>
                  <a:lnTo>
                    <a:pt x="238" y="223"/>
                  </a:lnTo>
                  <a:lnTo>
                    <a:pt x="268" y="215"/>
                  </a:lnTo>
                  <a:lnTo>
                    <a:pt x="264" y="221"/>
                  </a:lnTo>
                  <a:lnTo>
                    <a:pt x="246" y="229"/>
                  </a:lnTo>
                  <a:lnTo>
                    <a:pt x="222" y="235"/>
                  </a:lnTo>
                  <a:lnTo>
                    <a:pt x="200" y="239"/>
                  </a:lnTo>
                  <a:lnTo>
                    <a:pt x="180" y="244"/>
                  </a:lnTo>
                  <a:lnTo>
                    <a:pt x="146" y="244"/>
                  </a:lnTo>
                  <a:lnTo>
                    <a:pt x="130" y="242"/>
                  </a:lnTo>
                  <a:lnTo>
                    <a:pt x="112" y="239"/>
                  </a:lnTo>
                  <a:lnTo>
                    <a:pt x="86" y="231"/>
                  </a:lnTo>
                  <a:lnTo>
                    <a:pt x="62" y="221"/>
                  </a:lnTo>
                  <a:lnTo>
                    <a:pt x="58" y="225"/>
                  </a:lnTo>
                  <a:lnTo>
                    <a:pt x="56" y="229"/>
                  </a:lnTo>
                  <a:lnTo>
                    <a:pt x="80" y="242"/>
                  </a:lnTo>
                  <a:lnTo>
                    <a:pt x="104" y="250"/>
                  </a:lnTo>
                  <a:lnTo>
                    <a:pt x="126" y="254"/>
                  </a:lnTo>
                  <a:lnTo>
                    <a:pt x="150" y="258"/>
                  </a:lnTo>
                  <a:lnTo>
                    <a:pt x="174" y="258"/>
                  </a:lnTo>
                  <a:lnTo>
                    <a:pt x="198" y="254"/>
                  </a:lnTo>
                  <a:lnTo>
                    <a:pt x="222" y="250"/>
                  </a:lnTo>
                  <a:lnTo>
                    <a:pt x="248" y="244"/>
                  </a:lnTo>
                  <a:lnTo>
                    <a:pt x="240" y="250"/>
                  </a:lnTo>
                  <a:lnTo>
                    <a:pt x="214" y="258"/>
                  </a:lnTo>
                  <a:lnTo>
                    <a:pt x="188" y="264"/>
                  </a:lnTo>
                  <a:lnTo>
                    <a:pt x="164" y="268"/>
                  </a:lnTo>
                  <a:lnTo>
                    <a:pt x="140" y="268"/>
                  </a:lnTo>
                  <a:lnTo>
                    <a:pt x="120" y="264"/>
                  </a:lnTo>
                  <a:lnTo>
                    <a:pt x="100" y="260"/>
                  </a:lnTo>
                  <a:lnTo>
                    <a:pt x="80" y="254"/>
                  </a:lnTo>
                  <a:lnTo>
                    <a:pt x="62" y="246"/>
                  </a:lnTo>
                  <a:lnTo>
                    <a:pt x="58" y="244"/>
                  </a:lnTo>
                  <a:lnTo>
                    <a:pt x="66" y="252"/>
                  </a:lnTo>
                  <a:lnTo>
                    <a:pt x="84" y="264"/>
                  </a:lnTo>
                  <a:lnTo>
                    <a:pt x="96" y="268"/>
                  </a:lnTo>
                  <a:lnTo>
                    <a:pt x="108" y="274"/>
                  </a:lnTo>
                  <a:lnTo>
                    <a:pt x="122" y="278"/>
                  </a:lnTo>
                  <a:lnTo>
                    <a:pt x="136" y="280"/>
                  </a:lnTo>
                  <a:lnTo>
                    <a:pt x="156" y="280"/>
                  </a:lnTo>
                  <a:lnTo>
                    <a:pt x="178" y="278"/>
                  </a:lnTo>
                  <a:lnTo>
                    <a:pt x="198" y="274"/>
                  </a:lnTo>
                  <a:lnTo>
                    <a:pt x="214" y="270"/>
                  </a:lnTo>
                  <a:lnTo>
                    <a:pt x="202" y="276"/>
                  </a:lnTo>
                  <a:lnTo>
                    <a:pt x="192" y="280"/>
                  </a:lnTo>
                  <a:lnTo>
                    <a:pt x="178" y="284"/>
                  </a:lnTo>
                  <a:lnTo>
                    <a:pt x="158" y="288"/>
                  </a:lnTo>
                  <a:lnTo>
                    <a:pt x="134" y="288"/>
                  </a:lnTo>
                  <a:lnTo>
                    <a:pt x="118" y="286"/>
                  </a:lnTo>
                  <a:lnTo>
                    <a:pt x="104" y="282"/>
                  </a:lnTo>
                  <a:lnTo>
                    <a:pt x="90" y="278"/>
                  </a:lnTo>
                  <a:lnTo>
                    <a:pt x="80" y="274"/>
                  </a:lnTo>
                  <a:lnTo>
                    <a:pt x="62" y="264"/>
                  </a:lnTo>
                  <a:lnTo>
                    <a:pt x="50" y="254"/>
                  </a:lnTo>
                  <a:lnTo>
                    <a:pt x="44" y="246"/>
                  </a:lnTo>
                  <a:lnTo>
                    <a:pt x="40" y="235"/>
                  </a:lnTo>
                  <a:lnTo>
                    <a:pt x="28" y="227"/>
                  </a:lnTo>
                  <a:lnTo>
                    <a:pt x="18" y="215"/>
                  </a:lnTo>
                  <a:lnTo>
                    <a:pt x="16" y="211"/>
                  </a:lnTo>
                  <a:lnTo>
                    <a:pt x="16" y="207"/>
                  </a:lnTo>
                  <a:lnTo>
                    <a:pt x="16" y="201"/>
                  </a:lnTo>
                  <a:lnTo>
                    <a:pt x="18" y="195"/>
                  </a:lnTo>
                  <a:lnTo>
                    <a:pt x="10" y="191"/>
                  </a:lnTo>
                  <a:lnTo>
                    <a:pt x="6" y="185"/>
                  </a:lnTo>
                  <a:lnTo>
                    <a:pt x="4" y="179"/>
                  </a:lnTo>
                  <a:lnTo>
                    <a:pt x="4" y="173"/>
                  </a:lnTo>
                  <a:lnTo>
                    <a:pt x="8" y="163"/>
                  </a:lnTo>
                  <a:lnTo>
                    <a:pt x="4" y="159"/>
                  </a:lnTo>
                  <a:lnTo>
                    <a:pt x="0" y="155"/>
                  </a:lnTo>
                  <a:lnTo>
                    <a:pt x="0" y="149"/>
                  </a:lnTo>
                  <a:lnTo>
                    <a:pt x="0" y="143"/>
                  </a:lnTo>
                  <a:lnTo>
                    <a:pt x="2" y="133"/>
                  </a:lnTo>
                  <a:lnTo>
                    <a:pt x="8" y="125"/>
                  </a:lnTo>
                  <a:lnTo>
                    <a:pt x="18" y="117"/>
                  </a:lnTo>
                  <a:lnTo>
                    <a:pt x="30" y="109"/>
                  </a:lnTo>
                  <a:lnTo>
                    <a:pt x="44" y="101"/>
                  </a:lnTo>
                  <a:lnTo>
                    <a:pt x="62" y="95"/>
                  </a:lnTo>
                  <a:lnTo>
                    <a:pt x="92" y="87"/>
                  </a:lnTo>
                  <a:lnTo>
                    <a:pt x="120" y="81"/>
                  </a:lnTo>
                  <a:lnTo>
                    <a:pt x="156" y="73"/>
                  </a:lnTo>
                  <a:lnTo>
                    <a:pt x="176" y="71"/>
                  </a:lnTo>
                  <a:lnTo>
                    <a:pt x="194" y="65"/>
                  </a:lnTo>
                  <a:lnTo>
                    <a:pt x="170" y="61"/>
                  </a:lnTo>
                  <a:lnTo>
                    <a:pt x="144" y="61"/>
                  </a:lnTo>
                  <a:lnTo>
                    <a:pt x="120" y="61"/>
                  </a:lnTo>
                  <a:lnTo>
                    <a:pt x="96" y="65"/>
                  </a:lnTo>
                  <a:lnTo>
                    <a:pt x="72" y="71"/>
                  </a:lnTo>
                  <a:lnTo>
                    <a:pt x="50" y="79"/>
                  </a:lnTo>
                  <a:lnTo>
                    <a:pt x="28" y="89"/>
                  </a:lnTo>
                  <a:lnTo>
                    <a:pt x="6" y="101"/>
                  </a:lnTo>
                  <a:lnTo>
                    <a:pt x="10" y="91"/>
                  </a:lnTo>
                  <a:close/>
                  <a:moveTo>
                    <a:pt x="232" y="51"/>
                  </a:moveTo>
                  <a:lnTo>
                    <a:pt x="232" y="51"/>
                  </a:lnTo>
                  <a:lnTo>
                    <a:pt x="228" y="57"/>
                  </a:lnTo>
                  <a:lnTo>
                    <a:pt x="224" y="61"/>
                  </a:lnTo>
                  <a:lnTo>
                    <a:pt x="246" y="67"/>
                  </a:lnTo>
                  <a:lnTo>
                    <a:pt x="244" y="63"/>
                  </a:lnTo>
                  <a:lnTo>
                    <a:pt x="240" y="59"/>
                  </a:lnTo>
                  <a:lnTo>
                    <a:pt x="232" y="51"/>
                  </a:lnTo>
                  <a:close/>
                  <a:moveTo>
                    <a:pt x="30" y="181"/>
                  </a:moveTo>
                  <a:lnTo>
                    <a:pt x="30" y="181"/>
                  </a:lnTo>
                  <a:lnTo>
                    <a:pt x="20" y="175"/>
                  </a:lnTo>
                  <a:lnTo>
                    <a:pt x="20" y="177"/>
                  </a:lnTo>
                  <a:lnTo>
                    <a:pt x="20" y="181"/>
                  </a:lnTo>
                  <a:lnTo>
                    <a:pt x="26" y="185"/>
                  </a:lnTo>
                  <a:lnTo>
                    <a:pt x="30" y="181"/>
                  </a:lnTo>
                  <a:close/>
                  <a:moveTo>
                    <a:pt x="250" y="97"/>
                  </a:moveTo>
                  <a:lnTo>
                    <a:pt x="250" y="97"/>
                  </a:lnTo>
                  <a:lnTo>
                    <a:pt x="264" y="103"/>
                  </a:lnTo>
                  <a:lnTo>
                    <a:pt x="264" y="99"/>
                  </a:lnTo>
                  <a:lnTo>
                    <a:pt x="264" y="95"/>
                  </a:lnTo>
                  <a:lnTo>
                    <a:pt x="262" y="93"/>
                  </a:lnTo>
                  <a:lnTo>
                    <a:pt x="258" y="89"/>
                  </a:lnTo>
                  <a:lnTo>
                    <a:pt x="250" y="97"/>
                  </a:lnTo>
                  <a:close/>
                  <a:moveTo>
                    <a:pt x="236" y="105"/>
                  </a:moveTo>
                  <a:lnTo>
                    <a:pt x="236" y="105"/>
                  </a:lnTo>
                  <a:lnTo>
                    <a:pt x="218" y="111"/>
                  </a:lnTo>
                  <a:lnTo>
                    <a:pt x="194" y="119"/>
                  </a:lnTo>
                  <a:lnTo>
                    <a:pt x="154" y="125"/>
                  </a:lnTo>
                  <a:lnTo>
                    <a:pt x="96" y="137"/>
                  </a:lnTo>
                  <a:lnTo>
                    <a:pt x="84" y="141"/>
                  </a:lnTo>
                  <a:lnTo>
                    <a:pt x="64" y="145"/>
                  </a:lnTo>
                  <a:lnTo>
                    <a:pt x="46" y="153"/>
                  </a:lnTo>
                  <a:lnTo>
                    <a:pt x="38" y="159"/>
                  </a:lnTo>
                  <a:lnTo>
                    <a:pt x="30" y="163"/>
                  </a:lnTo>
                  <a:lnTo>
                    <a:pt x="36" y="167"/>
                  </a:lnTo>
                  <a:lnTo>
                    <a:pt x="44" y="171"/>
                  </a:lnTo>
                  <a:lnTo>
                    <a:pt x="56" y="165"/>
                  </a:lnTo>
                  <a:lnTo>
                    <a:pt x="76" y="159"/>
                  </a:lnTo>
                  <a:lnTo>
                    <a:pt x="110" y="151"/>
                  </a:lnTo>
                  <a:lnTo>
                    <a:pt x="144" y="145"/>
                  </a:lnTo>
                  <a:lnTo>
                    <a:pt x="188" y="137"/>
                  </a:lnTo>
                  <a:lnTo>
                    <a:pt x="212" y="131"/>
                  </a:lnTo>
                  <a:lnTo>
                    <a:pt x="234" y="123"/>
                  </a:lnTo>
                  <a:lnTo>
                    <a:pt x="244" y="119"/>
                  </a:lnTo>
                  <a:lnTo>
                    <a:pt x="254" y="113"/>
                  </a:lnTo>
                  <a:lnTo>
                    <a:pt x="244" y="107"/>
                  </a:lnTo>
                  <a:lnTo>
                    <a:pt x="236" y="105"/>
                  </a:lnTo>
                  <a:close/>
                  <a:moveTo>
                    <a:pt x="56" y="205"/>
                  </a:moveTo>
                  <a:lnTo>
                    <a:pt x="56" y="205"/>
                  </a:lnTo>
                  <a:lnTo>
                    <a:pt x="68" y="199"/>
                  </a:lnTo>
                  <a:lnTo>
                    <a:pt x="48" y="189"/>
                  </a:lnTo>
                  <a:lnTo>
                    <a:pt x="40" y="195"/>
                  </a:lnTo>
                  <a:lnTo>
                    <a:pt x="56" y="205"/>
                  </a:lnTo>
                  <a:close/>
                  <a:moveTo>
                    <a:pt x="34" y="207"/>
                  </a:moveTo>
                  <a:lnTo>
                    <a:pt x="34" y="207"/>
                  </a:lnTo>
                  <a:lnTo>
                    <a:pt x="34" y="213"/>
                  </a:lnTo>
                  <a:lnTo>
                    <a:pt x="42" y="219"/>
                  </a:lnTo>
                  <a:lnTo>
                    <a:pt x="44" y="213"/>
                  </a:lnTo>
                  <a:lnTo>
                    <a:pt x="34" y="207"/>
                  </a:lnTo>
                  <a:close/>
                  <a:moveTo>
                    <a:pt x="66" y="127"/>
                  </a:moveTo>
                  <a:lnTo>
                    <a:pt x="66" y="127"/>
                  </a:lnTo>
                  <a:lnTo>
                    <a:pt x="102" y="119"/>
                  </a:lnTo>
                  <a:lnTo>
                    <a:pt x="138" y="111"/>
                  </a:lnTo>
                  <a:lnTo>
                    <a:pt x="174" y="105"/>
                  </a:lnTo>
                  <a:lnTo>
                    <a:pt x="212" y="97"/>
                  </a:lnTo>
                  <a:lnTo>
                    <a:pt x="188" y="91"/>
                  </a:lnTo>
                  <a:lnTo>
                    <a:pt x="176" y="89"/>
                  </a:lnTo>
                  <a:lnTo>
                    <a:pt x="162" y="91"/>
                  </a:lnTo>
                  <a:lnTo>
                    <a:pt x="114" y="99"/>
                  </a:lnTo>
                  <a:lnTo>
                    <a:pt x="70" y="109"/>
                  </a:lnTo>
                  <a:lnTo>
                    <a:pt x="54" y="115"/>
                  </a:lnTo>
                  <a:lnTo>
                    <a:pt x="34" y="123"/>
                  </a:lnTo>
                  <a:lnTo>
                    <a:pt x="24" y="129"/>
                  </a:lnTo>
                  <a:lnTo>
                    <a:pt x="16" y="137"/>
                  </a:lnTo>
                  <a:lnTo>
                    <a:pt x="14" y="141"/>
                  </a:lnTo>
                  <a:lnTo>
                    <a:pt x="14" y="145"/>
                  </a:lnTo>
                  <a:lnTo>
                    <a:pt x="14" y="149"/>
                  </a:lnTo>
                  <a:lnTo>
                    <a:pt x="18" y="153"/>
                  </a:lnTo>
                  <a:lnTo>
                    <a:pt x="20" y="151"/>
                  </a:lnTo>
                  <a:lnTo>
                    <a:pt x="26" y="145"/>
                  </a:lnTo>
                  <a:lnTo>
                    <a:pt x="42" y="137"/>
                  </a:lnTo>
                  <a:lnTo>
                    <a:pt x="66" y="127"/>
                  </a:lnTo>
                  <a:close/>
                  <a:moveTo>
                    <a:pt x="242" y="79"/>
                  </a:moveTo>
                  <a:lnTo>
                    <a:pt x="242" y="79"/>
                  </a:lnTo>
                  <a:lnTo>
                    <a:pt x="214" y="69"/>
                  </a:lnTo>
                  <a:lnTo>
                    <a:pt x="208" y="75"/>
                  </a:lnTo>
                  <a:lnTo>
                    <a:pt x="198" y="79"/>
                  </a:lnTo>
                  <a:lnTo>
                    <a:pt x="214" y="83"/>
                  </a:lnTo>
                  <a:lnTo>
                    <a:pt x="230" y="89"/>
                  </a:lnTo>
                  <a:lnTo>
                    <a:pt x="232" y="87"/>
                  </a:lnTo>
                  <a:lnTo>
                    <a:pt x="236" y="85"/>
                  </a:lnTo>
                  <a:lnTo>
                    <a:pt x="242" y="79"/>
                  </a:lnTo>
                  <a:close/>
                  <a:moveTo>
                    <a:pt x="266" y="125"/>
                  </a:moveTo>
                  <a:lnTo>
                    <a:pt x="266" y="125"/>
                  </a:lnTo>
                  <a:lnTo>
                    <a:pt x="260" y="129"/>
                  </a:lnTo>
                  <a:lnTo>
                    <a:pt x="252" y="135"/>
                  </a:lnTo>
                  <a:lnTo>
                    <a:pt x="240" y="139"/>
                  </a:lnTo>
                  <a:lnTo>
                    <a:pt x="210" y="149"/>
                  </a:lnTo>
                  <a:lnTo>
                    <a:pt x="176" y="157"/>
                  </a:lnTo>
                  <a:lnTo>
                    <a:pt x="144" y="163"/>
                  </a:lnTo>
                  <a:lnTo>
                    <a:pt x="116" y="167"/>
                  </a:lnTo>
                  <a:lnTo>
                    <a:pt x="86" y="175"/>
                  </a:lnTo>
                  <a:lnTo>
                    <a:pt x="62" y="181"/>
                  </a:lnTo>
                  <a:lnTo>
                    <a:pt x="86" y="193"/>
                  </a:lnTo>
                  <a:lnTo>
                    <a:pt x="108" y="187"/>
                  </a:lnTo>
                  <a:lnTo>
                    <a:pt x="134" y="181"/>
                  </a:lnTo>
                  <a:lnTo>
                    <a:pt x="190" y="171"/>
                  </a:lnTo>
                  <a:lnTo>
                    <a:pt x="220" y="163"/>
                  </a:lnTo>
                  <a:lnTo>
                    <a:pt x="234" y="159"/>
                  </a:lnTo>
                  <a:lnTo>
                    <a:pt x="246" y="153"/>
                  </a:lnTo>
                  <a:lnTo>
                    <a:pt x="258" y="147"/>
                  </a:lnTo>
                  <a:lnTo>
                    <a:pt x="264" y="139"/>
                  </a:lnTo>
                  <a:lnTo>
                    <a:pt x="266" y="137"/>
                  </a:lnTo>
                  <a:lnTo>
                    <a:pt x="268" y="133"/>
                  </a:lnTo>
                  <a:lnTo>
                    <a:pt x="268" y="129"/>
                  </a:lnTo>
                  <a:lnTo>
                    <a:pt x="266" y="125"/>
                  </a:lnTo>
                  <a:close/>
                </a:path>
              </a:pathLst>
            </a:custGeom>
            <a:solidFill>
              <a:srgbClr val="0044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8" name="Freeform 14"/>
            <p:cNvSpPr>
              <a:spLocks/>
            </p:cNvSpPr>
            <p:nvPr userDrawn="1"/>
          </p:nvSpPr>
          <p:spPr bwMode="auto">
            <a:xfrm>
              <a:off x="4003675" y="5021263"/>
              <a:ext cx="454025" cy="457200"/>
            </a:xfrm>
            <a:custGeom>
              <a:avLst/>
              <a:gdLst>
                <a:gd name="T0" fmla="*/ 120967500 w 286"/>
                <a:gd name="T1" fmla="*/ 173891575 h 288"/>
                <a:gd name="T2" fmla="*/ 362902500 w 286"/>
                <a:gd name="T3" fmla="*/ 128528763 h 288"/>
                <a:gd name="T4" fmla="*/ 534273125 w 286"/>
                <a:gd name="T5" fmla="*/ 128528763 h 288"/>
                <a:gd name="T6" fmla="*/ 448587813 w 286"/>
                <a:gd name="T7" fmla="*/ 85685313 h 288"/>
                <a:gd name="T8" fmla="*/ 277217188 w 286"/>
                <a:gd name="T9" fmla="*/ 85685313 h 288"/>
                <a:gd name="T10" fmla="*/ 65524063 w 286"/>
                <a:gd name="T11" fmla="*/ 153730325 h 288"/>
                <a:gd name="T12" fmla="*/ 206652813 w 286"/>
                <a:gd name="T13" fmla="*/ 80645000 h 288"/>
                <a:gd name="T14" fmla="*/ 403225000 w 286"/>
                <a:gd name="T15" fmla="*/ 55443438 h 288"/>
                <a:gd name="T16" fmla="*/ 544353750 w 286"/>
                <a:gd name="T17" fmla="*/ 80645000 h 288"/>
                <a:gd name="T18" fmla="*/ 493950625 w 286"/>
                <a:gd name="T19" fmla="*/ 50403125 h 288"/>
                <a:gd name="T20" fmla="*/ 337700938 w 286"/>
                <a:gd name="T21" fmla="*/ 25201563 h 288"/>
                <a:gd name="T22" fmla="*/ 151209375 w 286"/>
                <a:gd name="T23" fmla="*/ 65524063 h 288"/>
                <a:gd name="T24" fmla="*/ 236894688 w 286"/>
                <a:gd name="T25" fmla="*/ 20161250 h 288"/>
                <a:gd name="T26" fmla="*/ 383063750 w 286"/>
                <a:gd name="T27" fmla="*/ 0 h 288"/>
                <a:gd name="T28" fmla="*/ 554434375 w 286"/>
                <a:gd name="T29" fmla="*/ 55443438 h 288"/>
                <a:gd name="T30" fmla="*/ 589716563 w 286"/>
                <a:gd name="T31" fmla="*/ 100806250 h 288"/>
                <a:gd name="T32" fmla="*/ 660280938 w 286"/>
                <a:gd name="T33" fmla="*/ 158770638 h 288"/>
                <a:gd name="T34" fmla="*/ 665321250 w 286"/>
                <a:gd name="T35" fmla="*/ 194052825 h 288"/>
                <a:gd name="T36" fmla="*/ 700603438 w 286"/>
                <a:gd name="T37" fmla="*/ 234375325 h 288"/>
                <a:gd name="T38" fmla="*/ 700603438 w 286"/>
                <a:gd name="T39" fmla="*/ 274697825 h 288"/>
                <a:gd name="T40" fmla="*/ 710684063 w 286"/>
                <a:gd name="T41" fmla="*/ 304939700 h 288"/>
                <a:gd name="T42" fmla="*/ 710684063 w 286"/>
                <a:gd name="T43" fmla="*/ 360383138 h 288"/>
                <a:gd name="T44" fmla="*/ 655240625 w 286"/>
                <a:gd name="T45" fmla="*/ 415826575 h 288"/>
                <a:gd name="T46" fmla="*/ 544353750 w 286"/>
                <a:gd name="T47" fmla="*/ 461189388 h 288"/>
                <a:gd name="T48" fmla="*/ 292338125 w 286"/>
                <a:gd name="T49" fmla="*/ 506552200 h 288"/>
                <a:gd name="T50" fmla="*/ 433466875 w 286"/>
                <a:gd name="T51" fmla="*/ 526713450 h 288"/>
                <a:gd name="T52" fmla="*/ 624998750 w 286"/>
                <a:gd name="T53" fmla="*/ 491431263 h 288"/>
                <a:gd name="T54" fmla="*/ 705643750 w 286"/>
                <a:gd name="T55" fmla="*/ 471270013 h 288"/>
                <a:gd name="T56" fmla="*/ 539313438 w 286"/>
                <a:gd name="T57" fmla="*/ 531753763 h 288"/>
                <a:gd name="T58" fmla="*/ 312499375 w 286"/>
                <a:gd name="T59" fmla="*/ 541834388 h 288"/>
                <a:gd name="T60" fmla="*/ 186491563 w 286"/>
                <a:gd name="T61" fmla="*/ 536794075 h 288"/>
                <a:gd name="T62" fmla="*/ 393144375 w 286"/>
                <a:gd name="T63" fmla="*/ 587197200 h 288"/>
                <a:gd name="T64" fmla="*/ 599797188 w 286"/>
                <a:gd name="T65" fmla="*/ 561995638 h 288"/>
                <a:gd name="T66" fmla="*/ 665321250 w 286"/>
                <a:gd name="T67" fmla="*/ 556955325 h 288"/>
                <a:gd name="T68" fmla="*/ 453628125 w 286"/>
                <a:gd name="T69" fmla="*/ 614918125 h 288"/>
                <a:gd name="T70" fmla="*/ 282257500 w 286"/>
                <a:gd name="T71" fmla="*/ 602318138 h 288"/>
                <a:gd name="T72" fmla="*/ 156249688 w 286"/>
                <a:gd name="T73" fmla="*/ 556955325 h 288"/>
                <a:gd name="T74" fmla="*/ 201612500 w 286"/>
                <a:gd name="T75" fmla="*/ 609877813 h 288"/>
                <a:gd name="T76" fmla="*/ 438507188 w 286"/>
                <a:gd name="T77" fmla="*/ 650200313 h 288"/>
                <a:gd name="T78" fmla="*/ 604837500 w 286"/>
                <a:gd name="T79" fmla="*/ 630039063 h 288"/>
                <a:gd name="T80" fmla="*/ 413305625 w 286"/>
                <a:gd name="T81" fmla="*/ 675401875 h 288"/>
                <a:gd name="T82" fmla="*/ 201612500 w 286"/>
                <a:gd name="T83" fmla="*/ 640119688 h 288"/>
                <a:gd name="T84" fmla="*/ 146169063 w 286"/>
                <a:gd name="T85" fmla="*/ 614918125 h 288"/>
                <a:gd name="T86" fmla="*/ 272176875 w 286"/>
                <a:gd name="T87" fmla="*/ 690522813 h 288"/>
                <a:gd name="T88" fmla="*/ 393144375 w 286"/>
                <a:gd name="T89" fmla="*/ 705643750 h 288"/>
                <a:gd name="T90" fmla="*/ 509071563 w 286"/>
                <a:gd name="T91" fmla="*/ 695563125 h 288"/>
                <a:gd name="T92" fmla="*/ 398184688 w 286"/>
                <a:gd name="T93" fmla="*/ 725805000 h 288"/>
                <a:gd name="T94" fmla="*/ 262096250 w 286"/>
                <a:gd name="T95" fmla="*/ 710684063 h 288"/>
                <a:gd name="T96" fmla="*/ 126007813 w 286"/>
                <a:gd name="T97" fmla="*/ 640119688 h 288"/>
                <a:gd name="T98" fmla="*/ 100806250 w 286"/>
                <a:gd name="T99" fmla="*/ 592237513 h 288"/>
                <a:gd name="T100" fmla="*/ 40322500 w 286"/>
                <a:gd name="T101" fmla="*/ 531753763 h 288"/>
                <a:gd name="T102" fmla="*/ 45362813 w 286"/>
                <a:gd name="T103" fmla="*/ 491431263 h 288"/>
                <a:gd name="T104" fmla="*/ 15120938 w 286"/>
                <a:gd name="T105" fmla="*/ 466229700 h 288"/>
                <a:gd name="T106" fmla="*/ 20161250 w 286"/>
                <a:gd name="T107" fmla="*/ 410786263 h 288"/>
                <a:gd name="T108" fmla="*/ 0 w 286"/>
                <a:gd name="T109" fmla="*/ 375504075 h 288"/>
                <a:gd name="T110" fmla="*/ 20161250 w 286"/>
                <a:gd name="T111" fmla="*/ 315020325 h 288"/>
                <a:gd name="T112" fmla="*/ 110886875 w 286"/>
                <a:gd name="T113" fmla="*/ 254536575 h 288"/>
                <a:gd name="T114" fmla="*/ 302418750 w 286"/>
                <a:gd name="T115" fmla="*/ 204133450 h 288"/>
                <a:gd name="T116" fmla="*/ 488910313 w 286"/>
                <a:gd name="T117" fmla="*/ 163810950 h 288"/>
                <a:gd name="T118" fmla="*/ 302418750 w 286"/>
                <a:gd name="T119" fmla="*/ 153730325 h 288"/>
                <a:gd name="T120" fmla="*/ 70564375 w 286"/>
                <a:gd name="T121" fmla="*/ 224294700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6" h="288">
                  <a:moveTo>
                    <a:pt x="10" y="91"/>
                  </a:moveTo>
                  <a:lnTo>
                    <a:pt x="10" y="91"/>
                  </a:lnTo>
                  <a:lnTo>
                    <a:pt x="28" y="79"/>
                  </a:lnTo>
                  <a:lnTo>
                    <a:pt x="48" y="69"/>
                  </a:lnTo>
                  <a:lnTo>
                    <a:pt x="70" y="61"/>
                  </a:lnTo>
                  <a:lnTo>
                    <a:pt x="92" y="55"/>
                  </a:lnTo>
                  <a:lnTo>
                    <a:pt x="116" y="51"/>
                  </a:lnTo>
                  <a:lnTo>
                    <a:pt x="144" y="51"/>
                  </a:lnTo>
                  <a:lnTo>
                    <a:pt x="174" y="51"/>
                  </a:lnTo>
                  <a:lnTo>
                    <a:pt x="206" y="55"/>
                  </a:lnTo>
                  <a:lnTo>
                    <a:pt x="212" y="51"/>
                  </a:lnTo>
                  <a:lnTo>
                    <a:pt x="216" y="44"/>
                  </a:lnTo>
                  <a:lnTo>
                    <a:pt x="198" y="38"/>
                  </a:lnTo>
                  <a:lnTo>
                    <a:pt x="178" y="34"/>
                  </a:lnTo>
                  <a:lnTo>
                    <a:pt x="158" y="32"/>
                  </a:lnTo>
                  <a:lnTo>
                    <a:pt x="134" y="32"/>
                  </a:lnTo>
                  <a:lnTo>
                    <a:pt x="110" y="34"/>
                  </a:lnTo>
                  <a:lnTo>
                    <a:pt x="80" y="40"/>
                  </a:lnTo>
                  <a:lnTo>
                    <a:pt x="50" y="51"/>
                  </a:lnTo>
                  <a:lnTo>
                    <a:pt x="36" y="55"/>
                  </a:lnTo>
                  <a:lnTo>
                    <a:pt x="26" y="61"/>
                  </a:lnTo>
                  <a:lnTo>
                    <a:pt x="34" y="51"/>
                  </a:lnTo>
                  <a:lnTo>
                    <a:pt x="54" y="40"/>
                  </a:lnTo>
                  <a:lnTo>
                    <a:pt x="82" y="32"/>
                  </a:lnTo>
                  <a:lnTo>
                    <a:pt x="112" y="26"/>
                  </a:lnTo>
                  <a:lnTo>
                    <a:pt x="142" y="22"/>
                  </a:lnTo>
                  <a:lnTo>
                    <a:pt x="160" y="22"/>
                  </a:lnTo>
                  <a:lnTo>
                    <a:pt x="178" y="24"/>
                  </a:lnTo>
                  <a:lnTo>
                    <a:pt x="194" y="26"/>
                  </a:lnTo>
                  <a:lnTo>
                    <a:pt x="216" y="32"/>
                  </a:lnTo>
                  <a:lnTo>
                    <a:pt x="212" y="28"/>
                  </a:lnTo>
                  <a:lnTo>
                    <a:pt x="208" y="26"/>
                  </a:lnTo>
                  <a:lnTo>
                    <a:pt x="196" y="20"/>
                  </a:lnTo>
                  <a:lnTo>
                    <a:pt x="184" y="14"/>
                  </a:lnTo>
                  <a:lnTo>
                    <a:pt x="168" y="12"/>
                  </a:lnTo>
                  <a:lnTo>
                    <a:pt x="152" y="10"/>
                  </a:lnTo>
                  <a:lnTo>
                    <a:pt x="134" y="10"/>
                  </a:lnTo>
                  <a:lnTo>
                    <a:pt x="116" y="10"/>
                  </a:lnTo>
                  <a:lnTo>
                    <a:pt x="96" y="14"/>
                  </a:lnTo>
                  <a:lnTo>
                    <a:pt x="78" y="18"/>
                  </a:lnTo>
                  <a:lnTo>
                    <a:pt x="60" y="26"/>
                  </a:lnTo>
                  <a:lnTo>
                    <a:pt x="80" y="14"/>
                  </a:lnTo>
                  <a:lnTo>
                    <a:pt x="94" y="8"/>
                  </a:lnTo>
                  <a:lnTo>
                    <a:pt x="110" y="4"/>
                  </a:lnTo>
                  <a:lnTo>
                    <a:pt x="130" y="2"/>
                  </a:lnTo>
                  <a:lnTo>
                    <a:pt x="152" y="0"/>
                  </a:lnTo>
                  <a:lnTo>
                    <a:pt x="172" y="2"/>
                  </a:lnTo>
                  <a:lnTo>
                    <a:pt x="192" y="8"/>
                  </a:lnTo>
                  <a:lnTo>
                    <a:pt x="212" y="16"/>
                  </a:lnTo>
                  <a:lnTo>
                    <a:pt x="220" y="22"/>
                  </a:lnTo>
                  <a:lnTo>
                    <a:pt x="228" y="28"/>
                  </a:lnTo>
                  <a:lnTo>
                    <a:pt x="232" y="34"/>
                  </a:lnTo>
                  <a:lnTo>
                    <a:pt x="234" y="40"/>
                  </a:lnTo>
                  <a:lnTo>
                    <a:pt x="250" y="51"/>
                  </a:lnTo>
                  <a:lnTo>
                    <a:pt x="256" y="57"/>
                  </a:lnTo>
                  <a:lnTo>
                    <a:pt x="262" y="63"/>
                  </a:lnTo>
                  <a:lnTo>
                    <a:pt x="264" y="69"/>
                  </a:lnTo>
                  <a:lnTo>
                    <a:pt x="264" y="77"/>
                  </a:lnTo>
                  <a:lnTo>
                    <a:pt x="270" y="81"/>
                  </a:lnTo>
                  <a:lnTo>
                    <a:pt x="276" y="87"/>
                  </a:lnTo>
                  <a:lnTo>
                    <a:pt x="278" y="93"/>
                  </a:lnTo>
                  <a:lnTo>
                    <a:pt x="280" y="99"/>
                  </a:lnTo>
                  <a:lnTo>
                    <a:pt x="280" y="105"/>
                  </a:lnTo>
                  <a:lnTo>
                    <a:pt x="278" y="109"/>
                  </a:lnTo>
                  <a:lnTo>
                    <a:pt x="276" y="115"/>
                  </a:lnTo>
                  <a:lnTo>
                    <a:pt x="280" y="117"/>
                  </a:lnTo>
                  <a:lnTo>
                    <a:pt x="282" y="121"/>
                  </a:lnTo>
                  <a:lnTo>
                    <a:pt x="286" y="127"/>
                  </a:lnTo>
                  <a:lnTo>
                    <a:pt x="286" y="135"/>
                  </a:lnTo>
                  <a:lnTo>
                    <a:pt x="282" y="143"/>
                  </a:lnTo>
                  <a:lnTo>
                    <a:pt x="278" y="151"/>
                  </a:lnTo>
                  <a:lnTo>
                    <a:pt x="272" y="157"/>
                  </a:lnTo>
                  <a:lnTo>
                    <a:pt x="260" y="165"/>
                  </a:lnTo>
                  <a:lnTo>
                    <a:pt x="248" y="171"/>
                  </a:lnTo>
                  <a:lnTo>
                    <a:pt x="232" y="177"/>
                  </a:lnTo>
                  <a:lnTo>
                    <a:pt x="216" y="183"/>
                  </a:lnTo>
                  <a:lnTo>
                    <a:pt x="188" y="189"/>
                  </a:lnTo>
                  <a:lnTo>
                    <a:pt x="162" y="193"/>
                  </a:lnTo>
                  <a:lnTo>
                    <a:pt x="116" y="201"/>
                  </a:lnTo>
                  <a:lnTo>
                    <a:pt x="140" y="207"/>
                  </a:lnTo>
                  <a:lnTo>
                    <a:pt x="154" y="207"/>
                  </a:lnTo>
                  <a:lnTo>
                    <a:pt x="172" y="209"/>
                  </a:lnTo>
                  <a:lnTo>
                    <a:pt x="194" y="207"/>
                  </a:lnTo>
                  <a:lnTo>
                    <a:pt x="214" y="205"/>
                  </a:lnTo>
                  <a:lnTo>
                    <a:pt x="232" y="199"/>
                  </a:lnTo>
                  <a:lnTo>
                    <a:pt x="248" y="195"/>
                  </a:lnTo>
                  <a:lnTo>
                    <a:pt x="272" y="185"/>
                  </a:lnTo>
                  <a:lnTo>
                    <a:pt x="282" y="181"/>
                  </a:lnTo>
                  <a:lnTo>
                    <a:pt x="280" y="187"/>
                  </a:lnTo>
                  <a:lnTo>
                    <a:pt x="264" y="195"/>
                  </a:lnTo>
                  <a:lnTo>
                    <a:pt x="248" y="203"/>
                  </a:lnTo>
                  <a:lnTo>
                    <a:pt x="214" y="211"/>
                  </a:lnTo>
                  <a:lnTo>
                    <a:pt x="184" y="217"/>
                  </a:lnTo>
                  <a:lnTo>
                    <a:pt x="160" y="219"/>
                  </a:lnTo>
                  <a:lnTo>
                    <a:pt x="124" y="215"/>
                  </a:lnTo>
                  <a:lnTo>
                    <a:pt x="92" y="207"/>
                  </a:lnTo>
                  <a:lnTo>
                    <a:pt x="74" y="213"/>
                  </a:lnTo>
                  <a:lnTo>
                    <a:pt x="96" y="223"/>
                  </a:lnTo>
                  <a:lnTo>
                    <a:pt x="116" y="227"/>
                  </a:lnTo>
                  <a:lnTo>
                    <a:pt x="136" y="231"/>
                  </a:lnTo>
                  <a:lnTo>
                    <a:pt x="156" y="233"/>
                  </a:lnTo>
                  <a:lnTo>
                    <a:pt x="180" y="233"/>
                  </a:lnTo>
                  <a:lnTo>
                    <a:pt x="208" y="229"/>
                  </a:lnTo>
                  <a:lnTo>
                    <a:pt x="238" y="223"/>
                  </a:lnTo>
                  <a:lnTo>
                    <a:pt x="268" y="215"/>
                  </a:lnTo>
                  <a:lnTo>
                    <a:pt x="264" y="221"/>
                  </a:lnTo>
                  <a:lnTo>
                    <a:pt x="246" y="229"/>
                  </a:lnTo>
                  <a:lnTo>
                    <a:pt x="222" y="235"/>
                  </a:lnTo>
                  <a:lnTo>
                    <a:pt x="200" y="239"/>
                  </a:lnTo>
                  <a:lnTo>
                    <a:pt x="180" y="244"/>
                  </a:lnTo>
                  <a:lnTo>
                    <a:pt x="146" y="244"/>
                  </a:lnTo>
                  <a:lnTo>
                    <a:pt x="130" y="242"/>
                  </a:lnTo>
                  <a:lnTo>
                    <a:pt x="112" y="239"/>
                  </a:lnTo>
                  <a:lnTo>
                    <a:pt x="86" y="231"/>
                  </a:lnTo>
                  <a:lnTo>
                    <a:pt x="62" y="221"/>
                  </a:lnTo>
                  <a:lnTo>
                    <a:pt x="58" y="225"/>
                  </a:lnTo>
                  <a:lnTo>
                    <a:pt x="56" y="229"/>
                  </a:lnTo>
                  <a:lnTo>
                    <a:pt x="80" y="242"/>
                  </a:lnTo>
                  <a:lnTo>
                    <a:pt x="104" y="250"/>
                  </a:lnTo>
                  <a:lnTo>
                    <a:pt x="126" y="254"/>
                  </a:lnTo>
                  <a:lnTo>
                    <a:pt x="150" y="258"/>
                  </a:lnTo>
                  <a:lnTo>
                    <a:pt x="174" y="258"/>
                  </a:lnTo>
                  <a:lnTo>
                    <a:pt x="198" y="254"/>
                  </a:lnTo>
                  <a:lnTo>
                    <a:pt x="222" y="250"/>
                  </a:lnTo>
                  <a:lnTo>
                    <a:pt x="248" y="244"/>
                  </a:lnTo>
                  <a:lnTo>
                    <a:pt x="240" y="250"/>
                  </a:lnTo>
                  <a:lnTo>
                    <a:pt x="214" y="258"/>
                  </a:lnTo>
                  <a:lnTo>
                    <a:pt x="188" y="264"/>
                  </a:lnTo>
                  <a:lnTo>
                    <a:pt x="164" y="268"/>
                  </a:lnTo>
                  <a:lnTo>
                    <a:pt x="140" y="268"/>
                  </a:lnTo>
                  <a:lnTo>
                    <a:pt x="120" y="264"/>
                  </a:lnTo>
                  <a:lnTo>
                    <a:pt x="100" y="260"/>
                  </a:lnTo>
                  <a:lnTo>
                    <a:pt x="80" y="254"/>
                  </a:lnTo>
                  <a:lnTo>
                    <a:pt x="62" y="246"/>
                  </a:lnTo>
                  <a:lnTo>
                    <a:pt x="58" y="244"/>
                  </a:lnTo>
                  <a:lnTo>
                    <a:pt x="66" y="252"/>
                  </a:lnTo>
                  <a:lnTo>
                    <a:pt x="84" y="264"/>
                  </a:lnTo>
                  <a:lnTo>
                    <a:pt x="96" y="268"/>
                  </a:lnTo>
                  <a:lnTo>
                    <a:pt x="108" y="274"/>
                  </a:lnTo>
                  <a:lnTo>
                    <a:pt x="122" y="278"/>
                  </a:lnTo>
                  <a:lnTo>
                    <a:pt x="136" y="280"/>
                  </a:lnTo>
                  <a:lnTo>
                    <a:pt x="156" y="280"/>
                  </a:lnTo>
                  <a:lnTo>
                    <a:pt x="178" y="278"/>
                  </a:lnTo>
                  <a:lnTo>
                    <a:pt x="198" y="274"/>
                  </a:lnTo>
                  <a:lnTo>
                    <a:pt x="214" y="270"/>
                  </a:lnTo>
                  <a:lnTo>
                    <a:pt x="202" y="276"/>
                  </a:lnTo>
                  <a:lnTo>
                    <a:pt x="192" y="280"/>
                  </a:lnTo>
                  <a:lnTo>
                    <a:pt x="178" y="284"/>
                  </a:lnTo>
                  <a:lnTo>
                    <a:pt x="158" y="288"/>
                  </a:lnTo>
                  <a:lnTo>
                    <a:pt x="134" y="288"/>
                  </a:lnTo>
                  <a:lnTo>
                    <a:pt x="118" y="286"/>
                  </a:lnTo>
                  <a:lnTo>
                    <a:pt x="104" y="282"/>
                  </a:lnTo>
                  <a:lnTo>
                    <a:pt x="90" y="278"/>
                  </a:lnTo>
                  <a:lnTo>
                    <a:pt x="80" y="274"/>
                  </a:lnTo>
                  <a:lnTo>
                    <a:pt x="62" y="264"/>
                  </a:lnTo>
                  <a:lnTo>
                    <a:pt x="50" y="254"/>
                  </a:lnTo>
                  <a:lnTo>
                    <a:pt x="44" y="246"/>
                  </a:lnTo>
                  <a:lnTo>
                    <a:pt x="40" y="235"/>
                  </a:lnTo>
                  <a:lnTo>
                    <a:pt x="28" y="227"/>
                  </a:lnTo>
                  <a:lnTo>
                    <a:pt x="18" y="215"/>
                  </a:lnTo>
                  <a:lnTo>
                    <a:pt x="16" y="211"/>
                  </a:lnTo>
                  <a:lnTo>
                    <a:pt x="16" y="207"/>
                  </a:lnTo>
                  <a:lnTo>
                    <a:pt x="16" y="201"/>
                  </a:lnTo>
                  <a:lnTo>
                    <a:pt x="18" y="195"/>
                  </a:lnTo>
                  <a:lnTo>
                    <a:pt x="10" y="191"/>
                  </a:lnTo>
                  <a:lnTo>
                    <a:pt x="6" y="185"/>
                  </a:lnTo>
                  <a:lnTo>
                    <a:pt x="4" y="179"/>
                  </a:lnTo>
                  <a:lnTo>
                    <a:pt x="4" y="173"/>
                  </a:lnTo>
                  <a:lnTo>
                    <a:pt x="8" y="163"/>
                  </a:lnTo>
                  <a:lnTo>
                    <a:pt x="4" y="159"/>
                  </a:lnTo>
                  <a:lnTo>
                    <a:pt x="0" y="155"/>
                  </a:lnTo>
                  <a:lnTo>
                    <a:pt x="0" y="149"/>
                  </a:lnTo>
                  <a:lnTo>
                    <a:pt x="0" y="143"/>
                  </a:lnTo>
                  <a:lnTo>
                    <a:pt x="2" y="133"/>
                  </a:lnTo>
                  <a:lnTo>
                    <a:pt x="8" y="125"/>
                  </a:lnTo>
                  <a:lnTo>
                    <a:pt x="18" y="117"/>
                  </a:lnTo>
                  <a:lnTo>
                    <a:pt x="30" y="109"/>
                  </a:lnTo>
                  <a:lnTo>
                    <a:pt x="44" y="101"/>
                  </a:lnTo>
                  <a:lnTo>
                    <a:pt x="62" y="95"/>
                  </a:lnTo>
                  <a:lnTo>
                    <a:pt x="92" y="87"/>
                  </a:lnTo>
                  <a:lnTo>
                    <a:pt x="120" y="81"/>
                  </a:lnTo>
                  <a:lnTo>
                    <a:pt x="156" y="73"/>
                  </a:lnTo>
                  <a:lnTo>
                    <a:pt x="176" y="71"/>
                  </a:lnTo>
                  <a:lnTo>
                    <a:pt x="194" y="65"/>
                  </a:lnTo>
                  <a:lnTo>
                    <a:pt x="170" y="61"/>
                  </a:lnTo>
                  <a:lnTo>
                    <a:pt x="144" y="61"/>
                  </a:lnTo>
                  <a:lnTo>
                    <a:pt x="120" y="61"/>
                  </a:lnTo>
                  <a:lnTo>
                    <a:pt x="96" y="65"/>
                  </a:lnTo>
                  <a:lnTo>
                    <a:pt x="72" y="71"/>
                  </a:lnTo>
                  <a:lnTo>
                    <a:pt x="50" y="79"/>
                  </a:lnTo>
                  <a:lnTo>
                    <a:pt x="28" y="89"/>
                  </a:lnTo>
                  <a:lnTo>
                    <a:pt x="6" y="101"/>
                  </a:lnTo>
                  <a:lnTo>
                    <a:pt x="10"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19" name="Freeform 15"/>
            <p:cNvSpPr>
              <a:spLocks/>
            </p:cNvSpPr>
            <p:nvPr userDrawn="1"/>
          </p:nvSpPr>
          <p:spPr bwMode="auto">
            <a:xfrm>
              <a:off x="4359275" y="5102226"/>
              <a:ext cx="34925" cy="25400"/>
            </a:xfrm>
            <a:custGeom>
              <a:avLst/>
              <a:gdLst>
                <a:gd name="T0" fmla="*/ 20161250 w 22"/>
                <a:gd name="T1" fmla="*/ 0 h 16"/>
                <a:gd name="T2" fmla="*/ 20161250 w 22"/>
                <a:gd name="T3" fmla="*/ 0 h 16"/>
                <a:gd name="T4" fmla="*/ 10080625 w 22"/>
                <a:gd name="T5" fmla="*/ 15120938 h 16"/>
                <a:gd name="T6" fmla="*/ 0 w 22"/>
                <a:gd name="T7" fmla="*/ 25201563 h 16"/>
                <a:gd name="T8" fmla="*/ 0 w 22"/>
                <a:gd name="T9" fmla="*/ 25201563 h 16"/>
                <a:gd name="T10" fmla="*/ 55443438 w 22"/>
                <a:gd name="T11" fmla="*/ 40322500 h 16"/>
                <a:gd name="T12" fmla="*/ 55443438 w 22"/>
                <a:gd name="T13" fmla="*/ 40322500 h 16"/>
                <a:gd name="T14" fmla="*/ 50403125 w 22"/>
                <a:gd name="T15" fmla="*/ 30241875 h 16"/>
                <a:gd name="T16" fmla="*/ 40322500 w 22"/>
                <a:gd name="T17" fmla="*/ 20161250 h 16"/>
                <a:gd name="T18" fmla="*/ 20161250 w 22"/>
                <a:gd name="T19" fmla="*/ 0 h 16"/>
                <a:gd name="T20" fmla="*/ 20161250 w 2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6">
                  <a:moveTo>
                    <a:pt x="8" y="0"/>
                  </a:moveTo>
                  <a:lnTo>
                    <a:pt x="8" y="0"/>
                  </a:lnTo>
                  <a:lnTo>
                    <a:pt x="4" y="6"/>
                  </a:lnTo>
                  <a:lnTo>
                    <a:pt x="0" y="10"/>
                  </a:lnTo>
                  <a:lnTo>
                    <a:pt x="22" y="16"/>
                  </a:lnTo>
                  <a:lnTo>
                    <a:pt x="20" y="12"/>
                  </a:lnTo>
                  <a:lnTo>
                    <a:pt x="16"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0" name="Freeform 16"/>
            <p:cNvSpPr>
              <a:spLocks/>
            </p:cNvSpPr>
            <p:nvPr userDrawn="1"/>
          </p:nvSpPr>
          <p:spPr bwMode="auto">
            <a:xfrm>
              <a:off x="4035425" y="5299076"/>
              <a:ext cx="15875" cy="15875"/>
            </a:xfrm>
            <a:custGeom>
              <a:avLst/>
              <a:gdLst>
                <a:gd name="T0" fmla="*/ 25201563 w 10"/>
                <a:gd name="T1" fmla="*/ 15120938 h 10"/>
                <a:gd name="T2" fmla="*/ 25201563 w 10"/>
                <a:gd name="T3" fmla="*/ 15120938 h 10"/>
                <a:gd name="T4" fmla="*/ 0 w 10"/>
                <a:gd name="T5" fmla="*/ 0 h 10"/>
                <a:gd name="T6" fmla="*/ 0 w 10"/>
                <a:gd name="T7" fmla="*/ 0 h 10"/>
                <a:gd name="T8" fmla="*/ 0 w 10"/>
                <a:gd name="T9" fmla="*/ 5040313 h 10"/>
                <a:gd name="T10" fmla="*/ 0 w 10"/>
                <a:gd name="T11" fmla="*/ 15120938 h 10"/>
                <a:gd name="T12" fmla="*/ 15120938 w 10"/>
                <a:gd name="T13" fmla="*/ 25201563 h 10"/>
                <a:gd name="T14" fmla="*/ 15120938 w 10"/>
                <a:gd name="T15" fmla="*/ 25201563 h 10"/>
                <a:gd name="T16" fmla="*/ 25201563 w 10"/>
                <a:gd name="T17" fmla="*/ 15120938 h 10"/>
                <a:gd name="T18" fmla="*/ 25201563 w 10"/>
                <a:gd name="T19" fmla="*/ 15120938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0">
                  <a:moveTo>
                    <a:pt x="10" y="6"/>
                  </a:moveTo>
                  <a:lnTo>
                    <a:pt x="10" y="6"/>
                  </a:lnTo>
                  <a:lnTo>
                    <a:pt x="0" y="0"/>
                  </a:lnTo>
                  <a:lnTo>
                    <a:pt x="0" y="2"/>
                  </a:lnTo>
                  <a:lnTo>
                    <a:pt x="0" y="6"/>
                  </a:lnTo>
                  <a:lnTo>
                    <a:pt x="6" y="10"/>
                  </a:lnTo>
                  <a:lnTo>
                    <a:pt x="1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1" name="Freeform 17"/>
            <p:cNvSpPr>
              <a:spLocks/>
            </p:cNvSpPr>
            <p:nvPr userDrawn="1"/>
          </p:nvSpPr>
          <p:spPr bwMode="auto">
            <a:xfrm>
              <a:off x="4400550" y="5162551"/>
              <a:ext cx="22225" cy="22225"/>
            </a:xfrm>
            <a:custGeom>
              <a:avLst/>
              <a:gdLst>
                <a:gd name="T0" fmla="*/ 0 w 14"/>
                <a:gd name="T1" fmla="*/ 20161250 h 14"/>
                <a:gd name="T2" fmla="*/ 0 w 14"/>
                <a:gd name="T3" fmla="*/ 20161250 h 14"/>
                <a:gd name="T4" fmla="*/ 35282188 w 14"/>
                <a:gd name="T5" fmla="*/ 35282188 h 14"/>
                <a:gd name="T6" fmla="*/ 35282188 w 14"/>
                <a:gd name="T7" fmla="*/ 35282188 h 14"/>
                <a:gd name="T8" fmla="*/ 35282188 w 14"/>
                <a:gd name="T9" fmla="*/ 25201563 h 14"/>
                <a:gd name="T10" fmla="*/ 35282188 w 14"/>
                <a:gd name="T11" fmla="*/ 15120938 h 14"/>
                <a:gd name="T12" fmla="*/ 30241875 w 14"/>
                <a:gd name="T13" fmla="*/ 10080625 h 14"/>
                <a:gd name="T14" fmla="*/ 20161250 w 14"/>
                <a:gd name="T15" fmla="*/ 0 h 14"/>
                <a:gd name="T16" fmla="*/ 20161250 w 14"/>
                <a:gd name="T17" fmla="*/ 0 h 14"/>
                <a:gd name="T18" fmla="*/ 0 w 14"/>
                <a:gd name="T19" fmla="*/ 20161250 h 14"/>
                <a:gd name="T20" fmla="*/ 0 w 14"/>
                <a:gd name="T21" fmla="*/ 2016125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4">
                  <a:moveTo>
                    <a:pt x="0" y="8"/>
                  </a:moveTo>
                  <a:lnTo>
                    <a:pt x="0" y="8"/>
                  </a:lnTo>
                  <a:lnTo>
                    <a:pt x="14" y="14"/>
                  </a:lnTo>
                  <a:lnTo>
                    <a:pt x="14" y="10"/>
                  </a:lnTo>
                  <a:lnTo>
                    <a:pt x="14" y="6"/>
                  </a:lnTo>
                  <a:lnTo>
                    <a:pt x="12" y="4"/>
                  </a:lnTo>
                  <a:lnTo>
                    <a:pt x="8" y="0"/>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2" name="Freeform 18"/>
            <p:cNvSpPr>
              <a:spLocks/>
            </p:cNvSpPr>
            <p:nvPr userDrawn="1"/>
          </p:nvSpPr>
          <p:spPr bwMode="auto">
            <a:xfrm>
              <a:off x="4051300" y="5187951"/>
              <a:ext cx="355600" cy="104775"/>
            </a:xfrm>
            <a:custGeom>
              <a:avLst/>
              <a:gdLst>
                <a:gd name="T0" fmla="*/ 519152188 w 224"/>
                <a:gd name="T1" fmla="*/ 0 h 66"/>
                <a:gd name="T2" fmla="*/ 519152188 w 224"/>
                <a:gd name="T3" fmla="*/ 0 h 66"/>
                <a:gd name="T4" fmla="*/ 473789375 w 224"/>
                <a:gd name="T5" fmla="*/ 15120938 h 66"/>
                <a:gd name="T6" fmla="*/ 413305625 w 224"/>
                <a:gd name="T7" fmla="*/ 35282188 h 66"/>
                <a:gd name="T8" fmla="*/ 413305625 w 224"/>
                <a:gd name="T9" fmla="*/ 35282188 h 66"/>
                <a:gd name="T10" fmla="*/ 312499375 w 224"/>
                <a:gd name="T11" fmla="*/ 50403125 h 66"/>
                <a:gd name="T12" fmla="*/ 166330313 w 224"/>
                <a:gd name="T13" fmla="*/ 80645000 h 66"/>
                <a:gd name="T14" fmla="*/ 166330313 w 224"/>
                <a:gd name="T15" fmla="*/ 80645000 h 66"/>
                <a:gd name="T16" fmla="*/ 136088438 w 224"/>
                <a:gd name="T17" fmla="*/ 90725625 h 66"/>
                <a:gd name="T18" fmla="*/ 85685313 w 224"/>
                <a:gd name="T19" fmla="*/ 100806250 h 66"/>
                <a:gd name="T20" fmla="*/ 40322500 w 224"/>
                <a:gd name="T21" fmla="*/ 120967500 h 66"/>
                <a:gd name="T22" fmla="*/ 20161250 w 224"/>
                <a:gd name="T23" fmla="*/ 136088438 h 66"/>
                <a:gd name="T24" fmla="*/ 0 w 224"/>
                <a:gd name="T25" fmla="*/ 146169063 h 66"/>
                <a:gd name="T26" fmla="*/ 0 w 224"/>
                <a:gd name="T27" fmla="*/ 146169063 h 66"/>
                <a:gd name="T28" fmla="*/ 15120938 w 224"/>
                <a:gd name="T29" fmla="*/ 156249688 h 66"/>
                <a:gd name="T30" fmla="*/ 35282188 w 224"/>
                <a:gd name="T31" fmla="*/ 166330313 h 66"/>
                <a:gd name="T32" fmla="*/ 35282188 w 224"/>
                <a:gd name="T33" fmla="*/ 166330313 h 66"/>
                <a:gd name="T34" fmla="*/ 65524063 w 224"/>
                <a:gd name="T35" fmla="*/ 151209375 h 66"/>
                <a:gd name="T36" fmla="*/ 115927188 w 224"/>
                <a:gd name="T37" fmla="*/ 136088438 h 66"/>
                <a:gd name="T38" fmla="*/ 115927188 w 224"/>
                <a:gd name="T39" fmla="*/ 136088438 h 66"/>
                <a:gd name="T40" fmla="*/ 201612500 w 224"/>
                <a:gd name="T41" fmla="*/ 115927188 h 66"/>
                <a:gd name="T42" fmla="*/ 287297813 w 224"/>
                <a:gd name="T43" fmla="*/ 100806250 h 66"/>
                <a:gd name="T44" fmla="*/ 287297813 w 224"/>
                <a:gd name="T45" fmla="*/ 100806250 h 66"/>
                <a:gd name="T46" fmla="*/ 398184688 w 224"/>
                <a:gd name="T47" fmla="*/ 80645000 h 66"/>
                <a:gd name="T48" fmla="*/ 458668438 w 224"/>
                <a:gd name="T49" fmla="*/ 65524063 h 66"/>
                <a:gd name="T50" fmla="*/ 514111875 w 224"/>
                <a:gd name="T51" fmla="*/ 45362813 h 66"/>
                <a:gd name="T52" fmla="*/ 514111875 w 224"/>
                <a:gd name="T53" fmla="*/ 45362813 h 66"/>
                <a:gd name="T54" fmla="*/ 539313438 w 224"/>
                <a:gd name="T55" fmla="*/ 35282188 h 66"/>
                <a:gd name="T56" fmla="*/ 564515000 w 224"/>
                <a:gd name="T57" fmla="*/ 20161250 h 66"/>
                <a:gd name="T58" fmla="*/ 564515000 w 224"/>
                <a:gd name="T59" fmla="*/ 20161250 h 66"/>
                <a:gd name="T60" fmla="*/ 539313438 w 224"/>
                <a:gd name="T61" fmla="*/ 5040313 h 66"/>
                <a:gd name="T62" fmla="*/ 519152188 w 224"/>
                <a:gd name="T63" fmla="*/ 0 h 66"/>
                <a:gd name="T64" fmla="*/ 519152188 w 224"/>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66">
                  <a:moveTo>
                    <a:pt x="206" y="0"/>
                  </a:moveTo>
                  <a:lnTo>
                    <a:pt x="206" y="0"/>
                  </a:lnTo>
                  <a:lnTo>
                    <a:pt x="188" y="6"/>
                  </a:lnTo>
                  <a:lnTo>
                    <a:pt x="164" y="14"/>
                  </a:lnTo>
                  <a:lnTo>
                    <a:pt x="124" y="20"/>
                  </a:lnTo>
                  <a:lnTo>
                    <a:pt x="66" y="32"/>
                  </a:lnTo>
                  <a:lnTo>
                    <a:pt x="54" y="36"/>
                  </a:lnTo>
                  <a:lnTo>
                    <a:pt x="34" y="40"/>
                  </a:lnTo>
                  <a:lnTo>
                    <a:pt x="16" y="48"/>
                  </a:lnTo>
                  <a:lnTo>
                    <a:pt x="8" y="54"/>
                  </a:lnTo>
                  <a:lnTo>
                    <a:pt x="0" y="58"/>
                  </a:lnTo>
                  <a:lnTo>
                    <a:pt x="6" y="62"/>
                  </a:lnTo>
                  <a:lnTo>
                    <a:pt x="14" y="66"/>
                  </a:lnTo>
                  <a:lnTo>
                    <a:pt x="26" y="60"/>
                  </a:lnTo>
                  <a:lnTo>
                    <a:pt x="46" y="54"/>
                  </a:lnTo>
                  <a:lnTo>
                    <a:pt x="80" y="46"/>
                  </a:lnTo>
                  <a:lnTo>
                    <a:pt x="114" y="40"/>
                  </a:lnTo>
                  <a:lnTo>
                    <a:pt x="158" y="32"/>
                  </a:lnTo>
                  <a:lnTo>
                    <a:pt x="182" y="26"/>
                  </a:lnTo>
                  <a:lnTo>
                    <a:pt x="204" y="18"/>
                  </a:lnTo>
                  <a:lnTo>
                    <a:pt x="214" y="14"/>
                  </a:lnTo>
                  <a:lnTo>
                    <a:pt x="224" y="8"/>
                  </a:lnTo>
                  <a:lnTo>
                    <a:pt x="214" y="2"/>
                  </a:lnTo>
                  <a:lnTo>
                    <a:pt x="2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3" name="Freeform 19"/>
            <p:cNvSpPr>
              <a:spLocks/>
            </p:cNvSpPr>
            <p:nvPr userDrawn="1"/>
          </p:nvSpPr>
          <p:spPr bwMode="auto">
            <a:xfrm>
              <a:off x="4067175" y="5321301"/>
              <a:ext cx="44450" cy="25400"/>
            </a:xfrm>
            <a:custGeom>
              <a:avLst/>
              <a:gdLst>
                <a:gd name="T0" fmla="*/ 40322500 w 28"/>
                <a:gd name="T1" fmla="*/ 40322500 h 16"/>
                <a:gd name="T2" fmla="*/ 40322500 w 28"/>
                <a:gd name="T3" fmla="*/ 40322500 h 16"/>
                <a:gd name="T4" fmla="*/ 70564375 w 28"/>
                <a:gd name="T5" fmla="*/ 25201563 h 16"/>
                <a:gd name="T6" fmla="*/ 70564375 w 28"/>
                <a:gd name="T7" fmla="*/ 25201563 h 16"/>
                <a:gd name="T8" fmla="*/ 20161250 w 28"/>
                <a:gd name="T9" fmla="*/ 0 h 16"/>
                <a:gd name="T10" fmla="*/ 20161250 w 28"/>
                <a:gd name="T11" fmla="*/ 0 h 16"/>
                <a:gd name="T12" fmla="*/ 0 w 28"/>
                <a:gd name="T13" fmla="*/ 15120938 h 16"/>
                <a:gd name="T14" fmla="*/ 0 w 28"/>
                <a:gd name="T15" fmla="*/ 15120938 h 16"/>
                <a:gd name="T16" fmla="*/ 40322500 w 28"/>
                <a:gd name="T17" fmla="*/ 40322500 h 16"/>
                <a:gd name="T18" fmla="*/ 40322500 w 28"/>
                <a:gd name="T19" fmla="*/ 4032250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16">
                  <a:moveTo>
                    <a:pt x="16" y="16"/>
                  </a:moveTo>
                  <a:lnTo>
                    <a:pt x="16" y="16"/>
                  </a:lnTo>
                  <a:lnTo>
                    <a:pt x="28" y="10"/>
                  </a:lnTo>
                  <a:lnTo>
                    <a:pt x="8" y="0"/>
                  </a:lnTo>
                  <a:lnTo>
                    <a:pt x="0" y="6"/>
                  </a:lnTo>
                  <a:lnTo>
                    <a:pt x="16"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4" name="Freeform 20"/>
            <p:cNvSpPr>
              <a:spLocks/>
            </p:cNvSpPr>
            <p:nvPr userDrawn="1"/>
          </p:nvSpPr>
          <p:spPr bwMode="auto">
            <a:xfrm>
              <a:off x="4057650" y="5349876"/>
              <a:ext cx="15875" cy="19050"/>
            </a:xfrm>
            <a:custGeom>
              <a:avLst/>
              <a:gdLst>
                <a:gd name="T0" fmla="*/ 0 w 10"/>
                <a:gd name="T1" fmla="*/ 0 h 12"/>
                <a:gd name="T2" fmla="*/ 0 w 10"/>
                <a:gd name="T3" fmla="*/ 0 h 12"/>
                <a:gd name="T4" fmla="*/ 0 w 10"/>
                <a:gd name="T5" fmla="*/ 15120938 h 12"/>
                <a:gd name="T6" fmla="*/ 20161250 w 10"/>
                <a:gd name="T7" fmla="*/ 30241875 h 12"/>
                <a:gd name="T8" fmla="*/ 20161250 w 10"/>
                <a:gd name="T9" fmla="*/ 30241875 h 12"/>
                <a:gd name="T10" fmla="*/ 25201563 w 10"/>
                <a:gd name="T11" fmla="*/ 15120938 h 12"/>
                <a:gd name="T12" fmla="*/ 25201563 w 10"/>
                <a:gd name="T13" fmla="*/ 15120938 h 12"/>
                <a:gd name="T14" fmla="*/ 0 w 10"/>
                <a:gd name="T15" fmla="*/ 0 h 12"/>
                <a:gd name="T16" fmla="*/ 0 w 1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2">
                  <a:moveTo>
                    <a:pt x="0" y="0"/>
                  </a:moveTo>
                  <a:lnTo>
                    <a:pt x="0" y="0"/>
                  </a:lnTo>
                  <a:lnTo>
                    <a:pt x="0" y="6"/>
                  </a:lnTo>
                  <a:lnTo>
                    <a:pt x="8" y="12"/>
                  </a:lnTo>
                  <a:lnTo>
                    <a:pt x="10"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5" name="Freeform 21"/>
            <p:cNvSpPr>
              <a:spLocks/>
            </p:cNvSpPr>
            <p:nvPr userDrawn="1"/>
          </p:nvSpPr>
          <p:spPr bwMode="auto">
            <a:xfrm>
              <a:off x="4025900" y="5162551"/>
              <a:ext cx="314325" cy="101600"/>
            </a:xfrm>
            <a:custGeom>
              <a:avLst/>
              <a:gdLst>
                <a:gd name="T0" fmla="*/ 131048125 w 198"/>
                <a:gd name="T1" fmla="*/ 95765938 h 64"/>
                <a:gd name="T2" fmla="*/ 131048125 w 198"/>
                <a:gd name="T3" fmla="*/ 95765938 h 64"/>
                <a:gd name="T4" fmla="*/ 221773750 w 198"/>
                <a:gd name="T5" fmla="*/ 75604688 h 64"/>
                <a:gd name="T6" fmla="*/ 312499375 w 198"/>
                <a:gd name="T7" fmla="*/ 55443438 h 64"/>
                <a:gd name="T8" fmla="*/ 403225000 w 198"/>
                <a:gd name="T9" fmla="*/ 40322500 h 64"/>
                <a:gd name="T10" fmla="*/ 498990938 w 198"/>
                <a:gd name="T11" fmla="*/ 20161250 h 64"/>
                <a:gd name="T12" fmla="*/ 498990938 w 198"/>
                <a:gd name="T13" fmla="*/ 20161250 h 64"/>
                <a:gd name="T14" fmla="*/ 438507188 w 198"/>
                <a:gd name="T15" fmla="*/ 5040313 h 64"/>
                <a:gd name="T16" fmla="*/ 408265313 w 198"/>
                <a:gd name="T17" fmla="*/ 0 h 64"/>
                <a:gd name="T18" fmla="*/ 372983125 w 198"/>
                <a:gd name="T19" fmla="*/ 5040313 h 64"/>
                <a:gd name="T20" fmla="*/ 372983125 w 198"/>
                <a:gd name="T21" fmla="*/ 5040313 h 64"/>
                <a:gd name="T22" fmla="*/ 252015625 w 198"/>
                <a:gd name="T23" fmla="*/ 25201563 h 64"/>
                <a:gd name="T24" fmla="*/ 141128750 w 198"/>
                <a:gd name="T25" fmla="*/ 50403125 h 64"/>
                <a:gd name="T26" fmla="*/ 141128750 w 198"/>
                <a:gd name="T27" fmla="*/ 50403125 h 64"/>
                <a:gd name="T28" fmla="*/ 100806250 w 198"/>
                <a:gd name="T29" fmla="*/ 65524063 h 64"/>
                <a:gd name="T30" fmla="*/ 50403125 w 198"/>
                <a:gd name="T31" fmla="*/ 85685313 h 64"/>
                <a:gd name="T32" fmla="*/ 25201563 w 198"/>
                <a:gd name="T33" fmla="*/ 100806250 h 64"/>
                <a:gd name="T34" fmla="*/ 5040313 w 198"/>
                <a:gd name="T35" fmla="*/ 120967500 h 64"/>
                <a:gd name="T36" fmla="*/ 0 w 198"/>
                <a:gd name="T37" fmla="*/ 131048125 h 64"/>
                <a:gd name="T38" fmla="*/ 0 w 198"/>
                <a:gd name="T39" fmla="*/ 141128750 h 64"/>
                <a:gd name="T40" fmla="*/ 0 w 198"/>
                <a:gd name="T41" fmla="*/ 151209375 h 64"/>
                <a:gd name="T42" fmla="*/ 10080625 w 198"/>
                <a:gd name="T43" fmla="*/ 161290000 h 64"/>
                <a:gd name="T44" fmla="*/ 10080625 w 198"/>
                <a:gd name="T45" fmla="*/ 161290000 h 64"/>
                <a:gd name="T46" fmla="*/ 15120938 w 198"/>
                <a:gd name="T47" fmla="*/ 156249688 h 64"/>
                <a:gd name="T48" fmla="*/ 30241875 w 198"/>
                <a:gd name="T49" fmla="*/ 141128750 h 64"/>
                <a:gd name="T50" fmla="*/ 70564375 w 198"/>
                <a:gd name="T51" fmla="*/ 120967500 h 64"/>
                <a:gd name="T52" fmla="*/ 131048125 w 198"/>
                <a:gd name="T53" fmla="*/ 95765938 h 64"/>
                <a:gd name="T54" fmla="*/ 131048125 w 198"/>
                <a:gd name="T55" fmla="*/ 95765938 h 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8" h="64">
                  <a:moveTo>
                    <a:pt x="52" y="38"/>
                  </a:moveTo>
                  <a:lnTo>
                    <a:pt x="52" y="38"/>
                  </a:lnTo>
                  <a:lnTo>
                    <a:pt x="88" y="30"/>
                  </a:lnTo>
                  <a:lnTo>
                    <a:pt x="124" y="22"/>
                  </a:lnTo>
                  <a:lnTo>
                    <a:pt x="160" y="16"/>
                  </a:lnTo>
                  <a:lnTo>
                    <a:pt x="198" y="8"/>
                  </a:lnTo>
                  <a:lnTo>
                    <a:pt x="174" y="2"/>
                  </a:lnTo>
                  <a:lnTo>
                    <a:pt x="162" y="0"/>
                  </a:lnTo>
                  <a:lnTo>
                    <a:pt x="148" y="2"/>
                  </a:lnTo>
                  <a:lnTo>
                    <a:pt x="100" y="10"/>
                  </a:lnTo>
                  <a:lnTo>
                    <a:pt x="56" y="20"/>
                  </a:lnTo>
                  <a:lnTo>
                    <a:pt x="40" y="26"/>
                  </a:lnTo>
                  <a:lnTo>
                    <a:pt x="20" y="34"/>
                  </a:lnTo>
                  <a:lnTo>
                    <a:pt x="10" y="40"/>
                  </a:lnTo>
                  <a:lnTo>
                    <a:pt x="2" y="48"/>
                  </a:lnTo>
                  <a:lnTo>
                    <a:pt x="0" y="52"/>
                  </a:lnTo>
                  <a:lnTo>
                    <a:pt x="0" y="56"/>
                  </a:lnTo>
                  <a:lnTo>
                    <a:pt x="0" y="60"/>
                  </a:lnTo>
                  <a:lnTo>
                    <a:pt x="4" y="64"/>
                  </a:lnTo>
                  <a:lnTo>
                    <a:pt x="6" y="62"/>
                  </a:lnTo>
                  <a:lnTo>
                    <a:pt x="12" y="56"/>
                  </a:lnTo>
                  <a:lnTo>
                    <a:pt x="28" y="48"/>
                  </a:lnTo>
                  <a:lnTo>
                    <a:pt x="52"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6" name="Freeform 22"/>
            <p:cNvSpPr>
              <a:spLocks/>
            </p:cNvSpPr>
            <p:nvPr userDrawn="1"/>
          </p:nvSpPr>
          <p:spPr bwMode="auto">
            <a:xfrm>
              <a:off x="4318000" y="5130801"/>
              <a:ext cx="69850" cy="31750"/>
            </a:xfrm>
            <a:custGeom>
              <a:avLst/>
              <a:gdLst>
                <a:gd name="T0" fmla="*/ 110886875 w 44"/>
                <a:gd name="T1" fmla="*/ 25201563 h 20"/>
                <a:gd name="T2" fmla="*/ 110886875 w 44"/>
                <a:gd name="T3" fmla="*/ 25201563 h 20"/>
                <a:gd name="T4" fmla="*/ 40322500 w 44"/>
                <a:gd name="T5" fmla="*/ 0 h 20"/>
                <a:gd name="T6" fmla="*/ 40322500 w 44"/>
                <a:gd name="T7" fmla="*/ 0 h 20"/>
                <a:gd name="T8" fmla="*/ 25201563 w 44"/>
                <a:gd name="T9" fmla="*/ 15120938 h 20"/>
                <a:gd name="T10" fmla="*/ 0 w 44"/>
                <a:gd name="T11" fmla="*/ 25201563 h 20"/>
                <a:gd name="T12" fmla="*/ 0 w 44"/>
                <a:gd name="T13" fmla="*/ 25201563 h 20"/>
                <a:gd name="T14" fmla="*/ 40322500 w 44"/>
                <a:gd name="T15" fmla="*/ 35282188 h 20"/>
                <a:gd name="T16" fmla="*/ 80645000 w 44"/>
                <a:gd name="T17" fmla="*/ 50403125 h 20"/>
                <a:gd name="T18" fmla="*/ 80645000 w 44"/>
                <a:gd name="T19" fmla="*/ 50403125 h 20"/>
                <a:gd name="T20" fmla="*/ 85685313 w 44"/>
                <a:gd name="T21" fmla="*/ 45362813 h 20"/>
                <a:gd name="T22" fmla="*/ 95765938 w 44"/>
                <a:gd name="T23" fmla="*/ 40322500 h 20"/>
                <a:gd name="T24" fmla="*/ 110886875 w 44"/>
                <a:gd name="T25" fmla="*/ 25201563 h 20"/>
                <a:gd name="T26" fmla="*/ 110886875 w 44"/>
                <a:gd name="T27" fmla="*/ 25201563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 h="20">
                  <a:moveTo>
                    <a:pt x="44" y="10"/>
                  </a:moveTo>
                  <a:lnTo>
                    <a:pt x="44" y="10"/>
                  </a:lnTo>
                  <a:lnTo>
                    <a:pt x="16" y="0"/>
                  </a:lnTo>
                  <a:lnTo>
                    <a:pt x="10" y="6"/>
                  </a:lnTo>
                  <a:lnTo>
                    <a:pt x="0" y="10"/>
                  </a:lnTo>
                  <a:lnTo>
                    <a:pt x="16" y="14"/>
                  </a:lnTo>
                  <a:lnTo>
                    <a:pt x="32" y="20"/>
                  </a:lnTo>
                  <a:lnTo>
                    <a:pt x="34" y="18"/>
                  </a:lnTo>
                  <a:lnTo>
                    <a:pt x="38" y="16"/>
                  </a:lnTo>
                  <a:lnTo>
                    <a:pt x="44"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sp>
          <p:nvSpPr>
            <p:cNvPr id="27" name="Freeform 23"/>
            <p:cNvSpPr>
              <a:spLocks/>
            </p:cNvSpPr>
            <p:nvPr userDrawn="1"/>
          </p:nvSpPr>
          <p:spPr bwMode="auto">
            <a:xfrm>
              <a:off x="4102100" y="5219701"/>
              <a:ext cx="327025" cy="107950"/>
            </a:xfrm>
            <a:custGeom>
              <a:avLst/>
              <a:gdLst>
                <a:gd name="T0" fmla="*/ 514111875 w 206"/>
                <a:gd name="T1" fmla="*/ 0 h 68"/>
                <a:gd name="T2" fmla="*/ 514111875 w 206"/>
                <a:gd name="T3" fmla="*/ 0 h 68"/>
                <a:gd name="T4" fmla="*/ 498990938 w 206"/>
                <a:gd name="T5" fmla="*/ 10080625 h 68"/>
                <a:gd name="T6" fmla="*/ 498990938 w 206"/>
                <a:gd name="T7" fmla="*/ 10080625 h 68"/>
                <a:gd name="T8" fmla="*/ 478829688 w 206"/>
                <a:gd name="T9" fmla="*/ 25201563 h 68"/>
                <a:gd name="T10" fmla="*/ 448587813 w 206"/>
                <a:gd name="T11" fmla="*/ 35282188 h 68"/>
                <a:gd name="T12" fmla="*/ 372983125 w 206"/>
                <a:gd name="T13" fmla="*/ 60483750 h 68"/>
                <a:gd name="T14" fmla="*/ 372983125 w 206"/>
                <a:gd name="T15" fmla="*/ 60483750 h 68"/>
                <a:gd name="T16" fmla="*/ 287297813 w 206"/>
                <a:gd name="T17" fmla="*/ 80645000 h 68"/>
                <a:gd name="T18" fmla="*/ 206652813 w 206"/>
                <a:gd name="T19" fmla="*/ 95765938 h 68"/>
                <a:gd name="T20" fmla="*/ 136088438 w 206"/>
                <a:gd name="T21" fmla="*/ 105846563 h 68"/>
                <a:gd name="T22" fmla="*/ 60483750 w 206"/>
                <a:gd name="T23" fmla="*/ 126007813 h 68"/>
                <a:gd name="T24" fmla="*/ 60483750 w 206"/>
                <a:gd name="T25" fmla="*/ 126007813 h 68"/>
                <a:gd name="T26" fmla="*/ 0 w 206"/>
                <a:gd name="T27" fmla="*/ 141128750 h 68"/>
                <a:gd name="T28" fmla="*/ 0 w 206"/>
                <a:gd name="T29" fmla="*/ 141128750 h 68"/>
                <a:gd name="T30" fmla="*/ 60483750 w 206"/>
                <a:gd name="T31" fmla="*/ 171370625 h 68"/>
                <a:gd name="T32" fmla="*/ 60483750 w 206"/>
                <a:gd name="T33" fmla="*/ 171370625 h 68"/>
                <a:gd name="T34" fmla="*/ 115927188 w 206"/>
                <a:gd name="T35" fmla="*/ 156249688 h 68"/>
                <a:gd name="T36" fmla="*/ 181451250 w 206"/>
                <a:gd name="T37" fmla="*/ 141128750 h 68"/>
                <a:gd name="T38" fmla="*/ 181451250 w 206"/>
                <a:gd name="T39" fmla="*/ 141128750 h 68"/>
                <a:gd name="T40" fmla="*/ 322580000 w 206"/>
                <a:gd name="T41" fmla="*/ 115927188 h 68"/>
                <a:gd name="T42" fmla="*/ 322580000 w 206"/>
                <a:gd name="T43" fmla="*/ 115927188 h 68"/>
                <a:gd name="T44" fmla="*/ 398184688 w 206"/>
                <a:gd name="T45" fmla="*/ 95765938 h 68"/>
                <a:gd name="T46" fmla="*/ 433466875 w 206"/>
                <a:gd name="T47" fmla="*/ 85685313 h 68"/>
                <a:gd name="T48" fmla="*/ 463708750 w 206"/>
                <a:gd name="T49" fmla="*/ 70564375 h 68"/>
                <a:gd name="T50" fmla="*/ 493950625 w 206"/>
                <a:gd name="T51" fmla="*/ 55443438 h 68"/>
                <a:gd name="T52" fmla="*/ 509071563 w 206"/>
                <a:gd name="T53" fmla="*/ 35282188 h 68"/>
                <a:gd name="T54" fmla="*/ 514111875 w 206"/>
                <a:gd name="T55" fmla="*/ 30241875 h 68"/>
                <a:gd name="T56" fmla="*/ 519152188 w 206"/>
                <a:gd name="T57" fmla="*/ 20161250 h 68"/>
                <a:gd name="T58" fmla="*/ 519152188 w 206"/>
                <a:gd name="T59" fmla="*/ 10080625 h 68"/>
                <a:gd name="T60" fmla="*/ 514111875 w 206"/>
                <a:gd name="T61" fmla="*/ 0 h 68"/>
                <a:gd name="T62" fmla="*/ 514111875 w 206"/>
                <a:gd name="T63" fmla="*/ 0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6" h="68">
                  <a:moveTo>
                    <a:pt x="204" y="0"/>
                  </a:moveTo>
                  <a:lnTo>
                    <a:pt x="204" y="0"/>
                  </a:lnTo>
                  <a:lnTo>
                    <a:pt x="198" y="4"/>
                  </a:lnTo>
                  <a:lnTo>
                    <a:pt x="190" y="10"/>
                  </a:lnTo>
                  <a:lnTo>
                    <a:pt x="178" y="14"/>
                  </a:lnTo>
                  <a:lnTo>
                    <a:pt x="148" y="24"/>
                  </a:lnTo>
                  <a:lnTo>
                    <a:pt x="114" y="32"/>
                  </a:lnTo>
                  <a:lnTo>
                    <a:pt x="82" y="38"/>
                  </a:lnTo>
                  <a:lnTo>
                    <a:pt x="54" y="42"/>
                  </a:lnTo>
                  <a:lnTo>
                    <a:pt x="24" y="50"/>
                  </a:lnTo>
                  <a:lnTo>
                    <a:pt x="0" y="56"/>
                  </a:lnTo>
                  <a:lnTo>
                    <a:pt x="24" y="68"/>
                  </a:lnTo>
                  <a:lnTo>
                    <a:pt x="46" y="62"/>
                  </a:lnTo>
                  <a:lnTo>
                    <a:pt x="72" y="56"/>
                  </a:lnTo>
                  <a:lnTo>
                    <a:pt x="128" y="46"/>
                  </a:lnTo>
                  <a:lnTo>
                    <a:pt x="158" y="38"/>
                  </a:lnTo>
                  <a:lnTo>
                    <a:pt x="172" y="34"/>
                  </a:lnTo>
                  <a:lnTo>
                    <a:pt x="184" y="28"/>
                  </a:lnTo>
                  <a:lnTo>
                    <a:pt x="196" y="22"/>
                  </a:lnTo>
                  <a:lnTo>
                    <a:pt x="202" y="14"/>
                  </a:lnTo>
                  <a:lnTo>
                    <a:pt x="204" y="12"/>
                  </a:lnTo>
                  <a:lnTo>
                    <a:pt x="206" y="8"/>
                  </a:lnTo>
                  <a:lnTo>
                    <a:pt x="206" y="4"/>
                  </a:lnTo>
                  <a:lnTo>
                    <a:pt x="2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ru-RU" sz="1400">
                <a:solidFill>
                  <a:srgbClr val="000000"/>
                </a:solidFill>
                <a:latin typeface="Arial" charset="0"/>
              </a:endParaRPr>
            </a:p>
          </p:txBody>
        </p:sp>
      </p:grpSp>
      <p:sp>
        <p:nvSpPr>
          <p:cNvPr id="9" name="Заголовок 1"/>
          <p:cNvSpPr>
            <a:spLocks noGrp="1"/>
          </p:cNvSpPr>
          <p:nvPr>
            <p:ph type="title"/>
          </p:nvPr>
        </p:nvSpPr>
        <p:spPr>
          <a:xfrm>
            <a:off x="456492" y="683223"/>
            <a:ext cx="8223609" cy="576064"/>
          </a:xfrm>
        </p:spPr>
        <p:txBody>
          <a:bodyPr/>
          <a:lstStyle/>
          <a:p>
            <a:r>
              <a:rPr lang="ru-RU" dirty="0"/>
              <a:t>Образец заголовка</a:t>
            </a:r>
          </a:p>
        </p:txBody>
      </p:sp>
      <p:sp>
        <p:nvSpPr>
          <p:cNvPr id="16" name="Объект 2"/>
          <p:cNvSpPr>
            <a:spLocks noGrp="1"/>
          </p:cNvSpPr>
          <p:nvPr>
            <p:ph sz="half" idx="13"/>
          </p:nvPr>
        </p:nvSpPr>
        <p:spPr>
          <a:xfrm>
            <a:off x="467544" y="4941250"/>
            <a:ext cx="4032448" cy="1296231"/>
          </a:xfrm>
        </p:spPr>
        <p:txBody>
          <a:bodyPr>
            <a:noAutofit/>
          </a:bodyPr>
          <a:lstStyle>
            <a:lvl1pPr>
              <a:defRPr sz="160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Объект 3"/>
          <p:cNvSpPr>
            <a:spLocks noGrp="1"/>
          </p:cNvSpPr>
          <p:nvPr>
            <p:ph sz="half" idx="14"/>
          </p:nvPr>
        </p:nvSpPr>
        <p:spPr>
          <a:xfrm>
            <a:off x="4644010" y="4941250"/>
            <a:ext cx="4046984" cy="1296231"/>
          </a:xfrm>
        </p:spPr>
        <p:txBody>
          <a:bodyPr>
            <a:noAutofit/>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иаграмма 3"/>
          <p:cNvSpPr>
            <a:spLocks noGrp="1"/>
          </p:cNvSpPr>
          <p:nvPr>
            <p:ph type="chart" sz="quarter" idx="15"/>
          </p:nvPr>
        </p:nvSpPr>
        <p:spPr>
          <a:xfrm>
            <a:off x="486226" y="1412955"/>
            <a:ext cx="4013766" cy="3384279"/>
          </a:xfrm>
        </p:spPr>
        <p:txBody>
          <a:bodyPr rtlCol="0">
            <a:normAutofit/>
          </a:bodyPr>
          <a:lstStyle/>
          <a:p>
            <a:pPr lvl="0"/>
            <a:endParaRPr lang="ru-RU" noProof="0" dirty="0"/>
          </a:p>
        </p:txBody>
      </p:sp>
      <p:sp>
        <p:nvSpPr>
          <p:cNvPr id="37" name="Диаграмма 3"/>
          <p:cNvSpPr>
            <a:spLocks noGrp="1"/>
          </p:cNvSpPr>
          <p:nvPr>
            <p:ph type="chart" sz="quarter" idx="16"/>
          </p:nvPr>
        </p:nvSpPr>
        <p:spPr>
          <a:xfrm>
            <a:off x="4657290" y="1412858"/>
            <a:ext cx="4013766" cy="3384279"/>
          </a:xfrm>
        </p:spPr>
        <p:txBody>
          <a:bodyPr rtlCol="0">
            <a:normAutofit/>
          </a:bodyPr>
          <a:lstStyle/>
          <a:p>
            <a:pPr lvl="0"/>
            <a:endParaRPr lang="ru-RU" noProof="0" dirty="0"/>
          </a:p>
        </p:txBody>
      </p:sp>
      <p:sp>
        <p:nvSpPr>
          <p:cNvPr id="28" name="Номер слайда 4"/>
          <p:cNvSpPr>
            <a:spLocks noGrp="1"/>
          </p:cNvSpPr>
          <p:nvPr>
            <p:ph type="sldNum" sz="quarter" idx="17"/>
          </p:nvPr>
        </p:nvSpPr>
        <p:spPr/>
        <p:txBody>
          <a:bodyPr/>
          <a:lstStyle>
            <a:lvl1pPr>
              <a:defRPr/>
            </a:lvl1pPr>
          </a:lstStyle>
          <a:p>
            <a:pPr>
              <a:defRPr/>
            </a:pPr>
            <a:fld id="{503D0DC4-955B-4F5A-AAD2-6DD01D5B63C7}" type="slidenum">
              <a:rPr lang="ru-RU">
                <a:solidFill>
                  <a:prstClr val="white"/>
                </a:solidFill>
              </a:rPr>
              <a:pPr>
                <a:defRPr/>
              </a:pPr>
              <a:t>‹#›</a:t>
            </a:fld>
            <a:endParaRPr lang="ru-RU">
              <a:solidFill>
                <a:prstClr val="white"/>
              </a:solidFill>
            </a:endParaRPr>
          </a:p>
        </p:txBody>
      </p:sp>
      <p:sp>
        <p:nvSpPr>
          <p:cNvPr id="29" name="Нижний колонтитул 4"/>
          <p:cNvSpPr>
            <a:spLocks noGrp="1"/>
          </p:cNvSpPr>
          <p:nvPr>
            <p:ph type="ftr" sz="quarter" idx="18"/>
          </p:nvPr>
        </p:nvSpPr>
        <p:spPr/>
        <p:txBody>
          <a:bodyPr/>
          <a:lstStyle>
            <a:lvl1pPr algn="l">
              <a:defRPr sz="1200">
                <a:solidFill>
                  <a:schemeClr val="bg1"/>
                </a:solidFill>
              </a:defRPr>
            </a:lvl1pPr>
          </a:lstStyle>
          <a:p>
            <a:pPr>
              <a:defRPr/>
            </a:pPr>
            <a:endParaRPr lang="ru-RU">
              <a:solidFill>
                <a:prstClr val="white"/>
              </a:solidFill>
            </a:endParaRPr>
          </a:p>
        </p:txBody>
      </p:sp>
      <p:sp>
        <p:nvSpPr>
          <p:cNvPr id="30" name="Дата 2"/>
          <p:cNvSpPr>
            <a:spLocks noGrp="1"/>
          </p:cNvSpPr>
          <p:nvPr>
            <p:ph type="dt" sz="half" idx="19"/>
          </p:nvPr>
        </p:nvSpPr>
        <p:spPr>
          <a:xfrm>
            <a:off x="6651625" y="27116"/>
            <a:ext cx="2133600" cy="365125"/>
          </a:xfrm>
        </p:spPr>
        <p:txBody>
          <a:bodyPr/>
          <a:lstStyle>
            <a:lvl1pPr>
              <a:defRPr/>
            </a:lvl1pPr>
          </a:lstStyle>
          <a:p>
            <a:pPr>
              <a:defRPr/>
            </a:pPr>
            <a:fld id="{350844DD-5D0C-2E4E-9325-50D0F581ACFD}" type="datetime1">
              <a:rPr lang="ru-RU" smtClean="0">
                <a:solidFill>
                  <a:prstClr val="white"/>
                </a:solidFill>
              </a:rPr>
              <a:t>29.11.2023</a:t>
            </a:fld>
            <a:endParaRPr lang="ru-RU" dirty="0">
              <a:solidFill>
                <a:prstClr val="white"/>
              </a:solidFill>
            </a:endParaRPr>
          </a:p>
        </p:txBody>
      </p:sp>
    </p:spTree>
    <p:extLst>
      <p:ext uri="{BB962C8B-B14F-4D97-AF65-F5344CB8AC3E}">
        <p14:creationId xmlns:p14="http://schemas.microsoft.com/office/powerpoint/2010/main" val="1638633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73145"/>
            <a:ext cx="3008313"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3" y="2731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19" y="1435104"/>
            <a:ext cx="3008313" cy="4691063"/>
          </a:xfrm>
        </p:spPr>
        <p:txBody>
          <a:bodyPr/>
          <a:lstStyle>
            <a:lvl1pPr marL="0" indent="0">
              <a:buNone/>
              <a:defRPr sz="1400"/>
            </a:lvl1pPr>
            <a:lvl2pPr marL="457180" indent="0">
              <a:buNone/>
              <a:defRPr sz="1200"/>
            </a:lvl2pPr>
            <a:lvl3pPr marL="914360" indent="0">
              <a:buNone/>
              <a:defRPr sz="1000"/>
            </a:lvl3pPr>
            <a:lvl4pPr marL="1371540" indent="0">
              <a:buNone/>
              <a:defRPr sz="900"/>
            </a:lvl4pPr>
            <a:lvl5pPr marL="1828720" indent="0">
              <a:buNone/>
              <a:defRPr sz="900"/>
            </a:lvl5pPr>
            <a:lvl6pPr marL="2285900" indent="0">
              <a:buNone/>
              <a:defRPr sz="900"/>
            </a:lvl6pPr>
            <a:lvl7pPr marL="2743080" indent="0">
              <a:buNone/>
              <a:defRPr sz="900"/>
            </a:lvl7pPr>
            <a:lvl8pPr marL="3200258" indent="0">
              <a:buNone/>
              <a:defRPr sz="900"/>
            </a:lvl8pPr>
            <a:lvl9pPr marL="3657439"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mn-cs"/>
              </a:defRPr>
            </a:lvl1pPr>
          </a:lstStyle>
          <a:p>
            <a:pPr>
              <a:defRPr/>
            </a:pPr>
            <a:fld id="{B4C71EC6-210F-42DE-9C53-41977AD35B3D}" type="datetimeFigureOut">
              <a:rPr lang="ru-RU" smtClean="0"/>
              <a:pPr>
                <a:defRPr/>
              </a:pPr>
              <a:t>29.11.2023</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a:lstStyle>
            <a:lvl1pPr eaLnBrk="0" hangingPunct="0">
              <a:defRPr>
                <a:latin typeface="Verdana" pitchFamily="34" charset="0"/>
              </a:defRPr>
            </a:lvl1pPr>
          </a:lstStyle>
          <a:p>
            <a:pPr>
              <a:defRPr/>
            </a:pPr>
            <a:fld id="{7A8C1682-2F0D-4FD4-BCB2-A6EFBA0721EE}" type="slidenum">
              <a:rPr lang="ru-RU" altLang="ru-RU"/>
              <a:pPr>
                <a:defRPr/>
              </a:pPr>
              <a:t>‹#›</a:t>
            </a:fld>
            <a:endParaRPr lang="ru-RU" altLang="ru-RU"/>
          </a:p>
        </p:txBody>
      </p:sp>
    </p:spTree>
    <p:extLst>
      <p:ext uri="{BB962C8B-B14F-4D97-AF65-F5344CB8AC3E}">
        <p14:creationId xmlns:p14="http://schemas.microsoft.com/office/powerpoint/2010/main" val="83213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97"/>
            <a:ext cx="54864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58" indent="0">
              <a:buNone/>
              <a:defRPr sz="2000"/>
            </a:lvl8pPr>
            <a:lvl9pPr marL="3657439" indent="0">
              <a:buNone/>
              <a:defRPr sz="2000"/>
            </a:lvl9pPr>
          </a:lstStyle>
          <a:p>
            <a:pPr lvl="0"/>
            <a:endParaRPr lang="ru-RU" noProof="0"/>
          </a:p>
        </p:txBody>
      </p:sp>
      <p:sp>
        <p:nvSpPr>
          <p:cNvPr id="4" name="Текст 3"/>
          <p:cNvSpPr>
            <a:spLocks noGrp="1"/>
          </p:cNvSpPr>
          <p:nvPr>
            <p:ph type="body" sz="half" idx="2"/>
          </p:nvPr>
        </p:nvSpPr>
        <p:spPr>
          <a:xfrm>
            <a:off x="1792288" y="5367465"/>
            <a:ext cx="5486400" cy="804863"/>
          </a:xfrm>
        </p:spPr>
        <p:txBody>
          <a:bodyPr/>
          <a:lstStyle>
            <a:lvl1pPr marL="0" indent="0">
              <a:buNone/>
              <a:defRPr sz="1400"/>
            </a:lvl1pPr>
            <a:lvl2pPr marL="457180" indent="0">
              <a:buNone/>
              <a:defRPr sz="1200"/>
            </a:lvl2pPr>
            <a:lvl3pPr marL="914360" indent="0">
              <a:buNone/>
              <a:defRPr sz="1000"/>
            </a:lvl3pPr>
            <a:lvl4pPr marL="1371540" indent="0">
              <a:buNone/>
              <a:defRPr sz="900"/>
            </a:lvl4pPr>
            <a:lvl5pPr marL="1828720" indent="0">
              <a:buNone/>
              <a:defRPr sz="900"/>
            </a:lvl5pPr>
            <a:lvl6pPr marL="2285900" indent="0">
              <a:buNone/>
              <a:defRPr sz="900"/>
            </a:lvl6pPr>
            <a:lvl7pPr marL="2743080" indent="0">
              <a:buNone/>
              <a:defRPr sz="900"/>
            </a:lvl7pPr>
            <a:lvl8pPr marL="3200258" indent="0">
              <a:buNone/>
              <a:defRPr sz="900"/>
            </a:lvl8pPr>
            <a:lvl9pPr marL="3657439"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mn-cs"/>
              </a:defRPr>
            </a:lvl1pPr>
          </a:lstStyle>
          <a:p>
            <a:pPr>
              <a:defRPr/>
            </a:pPr>
            <a:fld id="{B4C71EC6-210F-42DE-9C53-41977AD35B3D}" type="datetimeFigureOut">
              <a:rPr lang="ru-RU" smtClean="0"/>
              <a:pPr>
                <a:defRPr/>
              </a:pPr>
              <a:t>29.11.2023</a:t>
            </a:fld>
            <a:endParaRPr lang="ru-RU"/>
          </a:p>
        </p:txBody>
      </p:sp>
      <p:sp>
        <p:nvSpPr>
          <p:cNvPr id="6" name="Нижний колонтитул 5"/>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mn-cs"/>
              </a:defRPr>
            </a:lvl1pPr>
          </a:lstStyle>
          <a:p>
            <a:pPr>
              <a:defRPr/>
            </a:pPr>
            <a:endParaRPr lang="ru-RU"/>
          </a:p>
        </p:txBody>
      </p:sp>
      <p:sp>
        <p:nvSpPr>
          <p:cNvPr id="7" name="Номер слайда 6"/>
          <p:cNvSpPr>
            <a:spLocks noGrp="1"/>
          </p:cNvSpPr>
          <p:nvPr>
            <p:ph type="sldNum" sz="quarter" idx="12"/>
          </p:nvPr>
        </p:nvSpPr>
        <p:spPr/>
        <p:txBody>
          <a:bodyPr/>
          <a:lstStyle>
            <a:lvl1pPr eaLnBrk="0" hangingPunct="0">
              <a:defRPr>
                <a:latin typeface="Verdana" pitchFamily="34" charset="0"/>
              </a:defRPr>
            </a:lvl1pPr>
          </a:lstStyle>
          <a:p>
            <a:pPr>
              <a:defRPr/>
            </a:pPr>
            <a:fld id="{239D8FDD-DC07-4793-A23C-F03B3BBE1784}" type="slidenum">
              <a:rPr lang="ru-RU" altLang="ru-RU"/>
              <a:pPr>
                <a:defRPr/>
              </a:pPr>
              <a:t>‹#›</a:t>
            </a:fld>
            <a:endParaRPr lang="ru-RU" altLang="ru-RU"/>
          </a:p>
        </p:txBody>
      </p:sp>
    </p:spTree>
    <p:extLst>
      <p:ext uri="{BB962C8B-B14F-4D97-AF65-F5344CB8AC3E}">
        <p14:creationId xmlns:p14="http://schemas.microsoft.com/office/powerpoint/2010/main" val="2718846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mn-cs"/>
              </a:defRPr>
            </a:lvl1pPr>
          </a:lstStyle>
          <a:p>
            <a:pPr>
              <a:defRPr/>
            </a:pPr>
            <a:fld id="{B4C71EC6-210F-42DE-9C53-41977AD35B3D}" type="datetimeFigureOut">
              <a:rPr lang="ru-RU" smtClean="0"/>
              <a:pPr>
                <a:defRPr/>
              </a:pPr>
              <a:t>29.11.2023</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a:latin typeface="Verdana" pitchFamily="34" charset="0"/>
              </a:defRPr>
            </a:lvl1pPr>
          </a:lstStyle>
          <a:p>
            <a:pPr>
              <a:defRPr/>
            </a:pPr>
            <a:fld id="{0EDC6EBC-893A-425B-81C3-00E9F46567AF}" type="slidenum">
              <a:rPr lang="ru-RU" altLang="ru-RU"/>
              <a:pPr>
                <a:defRPr/>
              </a:pPr>
              <a:t>‹#›</a:t>
            </a:fld>
            <a:endParaRPr lang="ru-RU" altLang="ru-RU"/>
          </a:p>
        </p:txBody>
      </p:sp>
    </p:spTree>
    <p:extLst>
      <p:ext uri="{BB962C8B-B14F-4D97-AF65-F5344CB8AC3E}">
        <p14:creationId xmlns:p14="http://schemas.microsoft.com/office/powerpoint/2010/main" val="3111673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736"/>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736"/>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eaLnBrk="0" fontAlgn="base" hangingPunct="0">
              <a:spcBef>
                <a:spcPct val="0"/>
              </a:spcBef>
              <a:spcAft>
                <a:spcPct val="0"/>
              </a:spcAft>
              <a:defRPr>
                <a:latin typeface="Verdana" pitchFamily="34" charset="0"/>
                <a:cs typeface="+mn-cs"/>
              </a:defRPr>
            </a:lvl1pPr>
          </a:lstStyle>
          <a:p>
            <a:pPr>
              <a:defRPr/>
            </a:pPr>
            <a:fld id="{B4C71EC6-210F-42DE-9C53-41977AD35B3D}" type="datetimeFigureOut">
              <a:rPr lang="ru-RU" smtClean="0"/>
              <a:pPr>
                <a:defRPr/>
              </a:pPr>
              <a:t>29.11.2023</a:t>
            </a:fld>
            <a:endParaRPr lang="ru-RU"/>
          </a:p>
        </p:txBody>
      </p:sp>
      <p:sp>
        <p:nvSpPr>
          <p:cNvPr id="5" name="Нижний колонтитул 4"/>
          <p:cNvSpPr>
            <a:spLocks noGrp="1"/>
          </p:cNvSpPr>
          <p:nvPr>
            <p:ph type="ftr" sz="quarter" idx="11"/>
          </p:nvPr>
        </p:nvSpPr>
        <p:spPr/>
        <p:txBody>
          <a:bodyPr/>
          <a:lstStyle>
            <a:lvl1pPr eaLnBrk="0" fontAlgn="base" hangingPunct="0">
              <a:spcBef>
                <a:spcPct val="0"/>
              </a:spcBef>
              <a:spcAft>
                <a:spcPct val="0"/>
              </a:spcAft>
              <a:defRPr>
                <a:latin typeface="Verdana" pitchFamily="34" charset="0"/>
                <a:cs typeface="+mn-cs"/>
              </a:defRPr>
            </a:lvl1pPr>
          </a:lstStyle>
          <a:p>
            <a:pPr>
              <a:defRPr/>
            </a:pPr>
            <a:endParaRPr lang="ru-RU"/>
          </a:p>
        </p:txBody>
      </p:sp>
      <p:sp>
        <p:nvSpPr>
          <p:cNvPr id="6" name="Номер слайда 5"/>
          <p:cNvSpPr>
            <a:spLocks noGrp="1"/>
          </p:cNvSpPr>
          <p:nvPr>
            <p:ph type="sldNum" sz="quarter" idx="12"/>
          </p:nvPr>
        </p:nvSpPr>
        <p:spPr/>
        <p:txBody>
          <a:bodyPr/>
          <a:lstStyle>
            <a:lvl1pPr eaLnBrk="0" hangingPunct="0">
              <a:defRPr>
                <a:latin typeface="Verdana" pitchFamily="34" charset="0"/>
              </a:defRPr>
            </a:lvl1pPr>
          </a:lstStyle>
          <a:p>
            <a:pPr>
              <a:defRPr/>
            </a:pPr>
            <a:fld id="{D74053CD-3151-4FC7-93E7-F87B77F0D80F}" type="slidenum">
              <a:rPr lang="ru-RU" altLang="ru-RU"/>
              <a:pPr>
                <a:defRPr/>
              </a:pPr>
              <a:t>‹#›</a:t>
            </a:fld>
            <a:endParaRPr lang="ru-RU" altLang="ru-RU"/>
          </a:p>
        </p:txBody>
      </p:sp>
    </p:spTree>
    <p:extLst>
      <p:ext uri="{BB962C8B-B14F-4D97-AF65-F5344CB8AC3E}">
        <p14:creationId xmlns:p14="http://schemas.microsoft.com/office/powerpoint/2010/main" val="6966326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обложка презентации">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710000" y="2880000"/>
            <a:ext cx="6661150" cy="2708000"/>
          </a:xfrm>
          <a:prstGeom prst="rect">
            <a:avLst/>
          </a:prstGeom>
        </p:spPr>
        <p:txBody>
          <a:bodyPr vert="horz" lIns="0" tIns="0" rIns="0" bIns="0"/>
          <a:lstStyle>
            <a:lvl1pPr>
              <a:defRPr sz="3200">
                <a:solidFill>
                  <a:srgbClr val="6D695F"/>
                </a:solidFill>
              </a:defRPr>
            </a:lvl1pPr>
          </a:lstStyle>
          <a:p>
            <a:r>
              <a:rPr lang="ru-RU" dirty="0"/>
              <a:t>Тема презентации</a:t>
            </a:r>
            <a:br>
              <a:rPr lang="ru-RU" dirty="0"/>
            </a:br>
            <a:r>
              <a:rPr lang="ru-RU" dirty="0" err="1"/>
              <a:t>подтема</a:t>
            </a:r>
            <a:r>
              <a:rPr lang="ru-RU" dirty="0"/>
              <a:t> презентации (если есть)</a:t>
            </a:r>
            <a:endParaRPr lang="en-US" dirty="0"/>
          </a:p>
        </p:txBody>
      </p:sp>
    </p:spTree>
    <p:extLst>
      <p:ext uri="{BB962C8B-B14F-4D97-AF65-F5344CB8AC3E}">
        <p14:creationId xmlns:p14="http://schemas.microsoft.com/office/powerpoint/2010/main" val="2067145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заголовок в 1 строку+текст">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79502" y="720000"/>
            <a:ext cx="7289800" cy="1080000"/>
          </a:xfrm>
          <a:prstGeom prst="rect">
            <a:avLst/>
          </a:prstGeom>
        </p:spPr>
        <p:txBody>
          <a:bodyPr lIns="91434" tIns="45717" rIns="91434" bIns="45717">
            <a:normAutofit/>
          </a:bodyPr>
          <a:lstStyle>
            <a:lvl1pPr>
              <a:defRPr sz="3200" baseline="0">
                <a:solidFill>
                  <a:srgbClr val="2B2222"/>
                </a:solidFill>
              </a:defRPr>
            </a:lvl1pPr>
          </a:lstStyle>
          <a:p>
            <a:r>
              <a:rPr lang="ru-RU" dirty="0"/>
              <a:t>Короткий заголовок в 1 строку</a:t>
            </a:r>
            <a:endParaRPr lang="en-US" dirty="0"/>
          </a:p>
        </p:txBody>
      </p:sp>
      <p:sp>
        <p:nvSpPr>
          <p:cNvPr id="3" name="Subtitle 2"/>
          <p:cNvSpPr>
            <a:spLocks noGrp="1"/>
          </p:cNvSpPr>
          <p:nvPr>
            <p:ph type="subTitle" idx="1" hasCustomPrompt="1"/>
          </p:nvPr>
        </p:nvSpPr>
        <p:spPr>
          <a:xfrm>
            <a:off x="1079500" y="1800000"/>
            <a:ext cx="7290000" cy="3788000"/>
          </a:xfrm>
          <a:prstGeom prst="rect">
            <a:avLst/>
          </a:prstGeom>
        </p:spPr>
        <p:txBody>
          <a:bodyPr lIns="91434" tIns="45717" rIns="91434" bIns="45717"/>
          <a:lstStyle>
            <a:lvl1pPr marL="342878" marR="0" indent="-342878" algn="l" defTabSz="457170" rtl="0" eaLnBrk="1" fontAlgn="auto" latinLnBrk="0" hangingPunct="1">
              <a:lnSpc>
                <a:spcPct val="100000"/>
              </a:lnSpc>
              <a:spcBef>
                <a:spcPct val="20000"/>
              </a:spcBef>
              <a:spcAft>
                <a:spcPts val="0"/>
              </a:spcAft>
              <a:buClrTx/>
              <a:buSzTx/>
              <a:buFont typeface="Arial"/>
              <a:buChar char="•"/>
              <a:tabLst/>
              <a:defRPr>
                <a:solidFill>
                  <a:srgbClr val="6D695F"/>
                </a:solidFill>
              </a:defRPr>
            </a:lvl1pPr>
            <a:lvl2pPr marL="742901" marR="0" indent="-285732" algn="l" defTabSz="457170" rtl="0" eaLnBrk="1" fontAlgn="auto" latinLnBrk="0" hangingPunct="1">
              <a:lnSpc>
                <a:spcPct val="100000"/>
              </a:lnSpc>
              <a:spcBef>
                <a:spcPct val="20000"/>
              </a:spcBef>
              <a:spcAft>
                <a:spcPts val="0"/>
              </a:spcAft>
              <a:buClrTx/>
              <a:buSzTx/>
              <a:buFont typeface="Arial"/>
              <a:buChar char="–"/>
              <a:tabLst/>
              <a:defRPr>
                <a:solidFill>
                  <a:schemeClr val="tx1">
                    <a:tint val="75000"/>
                  </a:schemeClr>
                </a:solidFill>
              </a:defRPr>
            </a:lvl2pPr>
            <a:lvl3pPr marL="1142925" marR="0" indent="-228585" algn="l" defTabSz="457170" rtl="0" eaLnBrk="1" fontAlgn="auto" latinLnBrk="0" hangingPunct="1">
              <a:lnSpc>
                <a:spcPct val="100000"/>
              </a:lnSpc>
              <a:spcBef>
                <a:spcPct val="20000"/>
              </a:spcBef>
              <a:spcAft>
                <a:spcPts val="0"/>
              </a:spcAft>
              <a:buClrTx/>
              <a:buSzTx/>
              <a:buFont typeface="Arial"/>
              <a:buChar char="•"/>
              <a:tabLst/>
              <a:defRPr>
                <a:solidFill>
                  <a:schemeClr val="tx1">
                    <a:tint val="75000"/>
                  </a:schemeClr>
                </a:solidFill>
              </a:defRPr>
            </a:lvl3pPr>
            <a:lvl4pPr marL="1600095" marR="0" indent="-228585" algn="l" defTabSz="457170" rtl="0" eaLnBrk="1" fontAlgn="auto" latinLnBrk="0" hangingPunct="1">
              <a:lnSpc>
                <a:spcPct val="100000"/>
              </a:lnSpc>
              <a:spcBef>
                <a:spcPct val="20000"/>
              </a:spcBef>
              <a:spcAft>
                <a:spcPts val="0"/>
              </a:spcAft>
              <a:buClrTx/>
              <a:buSzTx/>
              <a:buFont typeface="Arial"/>
              <a:buChar char="–"/>
              <a:tabLst/>
              <a:defRPr>
                <a:solidFill>
                  <a:schemeClr val="tx1">
                    <a:tint val="75000"/>
                  </a:schemeClr>
                </a:solidFill>
              </a:defRPr>
            </a:lvl4pPr>
            <a:lvl5pPr marL="2057265" marR="0" indent="-228585" algn="l" defTabSz="457170" rtl="0" eaLnBrk="1" fontAlgn="auto" latinLnBrk="0" hangingPunct="1">
              <a:lnSpc>
                <a:spcPct val="100000"/>
              </a:lnSpc>
              <a:spcBef>
                <a:spcPct val="20000"/>
              </a:spcBef>
              <a:spcAft>
                <a:spcPts val="0"/>
              </a:spcAft>
              <a:buClrTx/>
              <a:buSzTx/>
              <a:buFont typeface="Arial"/>
              <a:buChar char="»"/>
              <a:tabLst/>
              <a:defRPr>
                <a:solidFill>
                  <a:schemeClr val="tx1">
                    <a:tint val="75000"/>
                  </a:schemeClr>
                </a:solidFill>
              </a:defRPr>
            </a:lvl5pPr>
            <a:lvl6pPr marL="2285850" indent="0" algn="ctr">
              <a:buNone/>
              <a:defRPr>
                <a:solidFill>
                  <a:schemeClr val="tx1">
                    <a:tint val="75000"/>
                  </a:schemeClr>
                </a:solidFill>
              </a:defRPr>
            </a:lvl6pPr>
            <a:lvl7pPr marL="2743020" indent="0" algn="ctr">
              <a:buNone/>
              <a:defRPr>
                <a:solidFill>
                  <a:schemeClr val="tx1">
                    <a:tint val="75000"/>
                  </a:schemeClr>
                </a:solidFill>
              </a:defRPr>
            </a:lvl7pPr>
            <a:lvl8pPr marL="3200187" indent="0" algn="ctr">
              <a:buNone/>
              <a:defRPr>
                <a:solidFill>
                  <a:schemeClr val="tx1">
                    <a:tint val="75000"/>
                  </a:schemeClr>
                </a:solidFill>
              </a:defRPr>
            </a:lvl8pPr>
            <a:lvl9pPr marL="3657359" indent="0" algn="ctr">
              <a:buNone/>
              <a:defRPr>
                <a:solidFill>
                  <a:schemeClr val="tx1">
                    <a:tint val="75000"/>
                  </a:schemeClr>
                </a:solidFill>
              </a:defRPr>
            </a:lvl9pPr>
          </a:lstStyle>
          <a:p>
            <a:pPr marL="342878" marR="0" lvl="0" indent="-342878" algn="l" defTabSz="457170" rtl="0" eaLnBrk="1" fontAlgn="auto" latinLnBrk="0" hangingPunct="1">
              <a:lnSpc>
                <a:spcPct val="100000"/>
              </a:lnSpc>
              <a:spcBef>
                <a:spcPct val="20000"/>
              </a:spcBef>
              <a:spcAft>
                <a:spcPts val="0"/>
              </a:spcAft>
              <a:buClrTx/>
              <a:buSzTx/>
              <a:buFont typeface="Arial"/>
              <a:buChar char="•"/>
              <a:tabLst/>
              <a:defRPr/>
            </a:pPr>
            <a:r>
              <a:rPr kumimoji="0" lang="ru-RU" sz="2400" b="0" i="0" u="none" strike="noStrike" kern="1200" cap="none" spc="0" normalizeH="0" baseline="0" noProof="0" dirty="0">
                <a:ln>
                  <a:noFill/>
                </a:ln>
                <a:solidFill>
                  <a:srgbClr val="6D695F"/>
                </a:solidFill>
                <a:effectLst/>
                <a:uLnTx/>
                <a:uFillTx/>
                <a:latin typeface="+mn-lt"/>
                <a:ea typeface="+mn-ea"/>
                <a:cs typeface="+mn-cs"/>
              </a:rPr>
              <a:t>первый уровень списка (шрифт </a:t>
            </a:r>
            <a:r>
              <a:rPr kumimoji="0" lang="en-US" sz="2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400" b="0" i="0" u="none" strike="noStrike" kern="1200" cap="none" spc="0" normalizeH="0" baseline="0" noProof="0" dirty="0">
                <a:ln>
                  <a:noFill/>
                </a:ln>
                <a:solidFill>
                  <a:srgbClr val="6D695F"/>
                </a:solidFill>
                <a:effectLst/>
                <a:uLnTx/>
                <a:uFillTx/>
                <a:latin typeface="+mn-lt"/>
                <a:ea typeface="+mn-ea"/>
                <a:cs typeface="+mn-cs"/>
              </a:rPr>
              <a:t> 24)</a:t>
            </a:r>
            <a:r>
              <a:rPr kumimoji="0" lang="ru-RU" sz="2400" b="0" i="0" u="none" strike="noStrike" kern="1200" cap="none" spc="0" normalizeH="0" baseline="0" noProof="0" dirty="0">
                <a:ln>
                  <a:noFill/>
                </a:ln>
                <a:solidFill>
                  <a:srgbClr val="6D695F"/>
                </a:solidFill>
                <a:effectLst/>
                <a:uLnTx/>
                <a:uFillTx/>
                <a:latin typeface="+mn-lt"/>
                <a:ea typeface="+mn-ea"/>
                <a:cs typeface="+mn-cs"/>
              </a:rPr>
              <a:t>;</a:t>
            </a:r>
          </a:p>
          <a:p>
            <a:pPr marL="742901" marR="0" lvl="1" indent="-285732" algn="l" defTabSz="457170" rtl="0" eaLnBrk="1" fontAlgn="auto" latinLnBrk="0" hangingPunct="1">
              <a:lnSpc>
                <a:spcPct val="100000"/>
              </a:lnSpc>
              <a:spcBef>
                <a:spcPct val="20000"/>
              </a:spcBef>
              <a:spcAft>
                <a:spcPts val="0"/>
              </a:spcAft>
              <a:buClrTx/>
              <a:buSzTx/>
              <a:buFont typeface="Arial"/>
              <a:buChar char="–"/>
              <a:tabLst/>
              <a:defRPr/>
            </a:pPr>
            <a:r>
              <a:rPr kumimoji="0" lang="ru-RU" sz="2000" b="0" i="0" u="none" strike="noStrike" kern="1200" cap="none" spc="0" normalizeH="0" baseline="0" noProof="0" dirty="0">
                <a:ln>
                  <a:noFill/>
                </a:ln>
                <a:solidFill>
                  <a:srgbClr val="6D695F"/>
                </a:solidFill>
                <a:effectLst/>
                <a:uLnTx/>
                <a:uFillTx/>
                <a:latin typeface="+mn-lt"/>
                <a:ea typeface="+mn-ea"/>
                <a:cs typeface="+mn-cs"/>
              </a:rPr>
              <a:t>второй уровень списка</a:t>
            </a:r>
            <a:r>
              <a:rPr kumimoji="0" lang="en-US" sz="2000" b="0" i="0" u="none" strike="noStrike" kern="1200" cap="none" spc="0" normalizeH="0" baseline="0" noProof="0" dirty="0">
                <a:ln>
                  <a:noFill/>
                </a:ln>
                <a:solidFill>
                  <a:srgbClr val="6D695F"/>
                </a:solidFill>
                <a:effectLst/>
                <a:uLnTx/>
                <a:uFillTx/>
                <a:latin typeface="+mn-lt"/>
                <a:ea typeface="+mn-ea"/>
                <a:cs typeface="+mn-cs"/>
              </a:rPr>
              <a:t> (</a:t>
            </a:r>
            <a:r>
              <a:rPr kumimoji="0" lang="ru-RU" sz="2000" b="0" i="0" u="none" strike="noStrike" kern="1200" cap="none" spc="0" normalizeH="0" baseline="0" noProof="0" dirty="0">
                <a:ln>
                  <a:noFill/>
                </a:ln>
                <a:solidFill>
                  <a:srgbClr val="6D695F"/>
                </a:solidFill>
                <a:effectLst/>
                <a:uLnTx/>
                <a:uFillTx/>
                <a:latin typeface="+mn-lt"/>
                <a:ea typeface="+mn-ea"/>
                <a:cs typeface="+mn-cs"/>
              </a:rPr>
              <a:t>шрифт </a:t>
            </a:r>
            <a:r>
              <a:rPr kumimoji="0" lang="en-US" sz="20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000" b="0" i="0" u="none" strike="noStrike" kern="1200" cap="none" spc="0" normalizeH="0" baseline="0" noProof="0" dirty="0">
                <a:ln>
                  <a:noFill/>
                </a:ln>
                <a:solidFill>
                  <a:srgbClr val="6D695F"/>
                </a:solidFill>
                <a:effectLst/>
                <a:uLnTx/>
                <a:uFillTx/>
                <a:latin typeface="+mn-lt"/>
                <a:ea typeface="+mn-ea"/>
                <a:cs typeface="+mn-cs"/>
              </a:rPr>
              <a:t> 20);</a:t>
            </a:r>
            <a:endParaRPr kumimoji="0" lang="ru-RU" sz="2000" b="0" i="0" u="none" strike="noStrike" kern="1200" cap="none" spc="0" normalizeH="0" baseline="0" noProof="0" dirty="0">
              <a:ln>
                <a:noFill/>
              </a:ln>
              <a:solidFill>
                <a:srgbClr val="6D695F"/>
              </a:solidFill>
              <a:effectLst/>
              <a:uLnTx/>
              <a:uFillTx/>
              <a:latin typeface="+mn-lt"/>
              <a:ea typeface="+mn-ea"/>
              <a:cs typeface="+mn-cs"/>
            </a:endParaRPr>
          </a:p>
          <a:p>
            <a:pPr marL="1142925" marR="0" lvl="2" indent="-228585" algn="l" defTabSz="457170" rtl="0" eaLnBrk="1" fontAlgn="auto" latinLnBrk="0" hangingPunct="1">
              <a:lnSpc>
                <a:spcPct val="100000"/>
              </a:lnSpc>
              <a:spcBef>
                <a:spcPct val="20000"/>
              </a:spcBef>
              <a:spcAft>
                <a:spcPts val="0"/>
              </a:spcAft>
              <a:buClrTx/>
              <a:buSzTx/>
              <a:buFont typeface="Arial"/>
              <a:buChar char="•"/>
              <a:tabLst/>
              <a:defRPr/>
            </a:pPr>
            <a:r>
              <a:rPr kumimoji="0" lang="ru-RU" sz="1800" b="0" i="0" u="none" strike="noStrike" kern="1200" cap="none" spc="0" normalizeH="0" baseline="0" noProof="0" dirty="0">
                <a:ln>
                  <a:noFill/>
                </a:ln>
                <a:solidFill>
                  <a:srgbClr val="6D695F"/>
                </a:solidFill>
                <a:effectLst/>
                <a:uLnTx/>
                <a:uFillTx/>
                <a:latin typeface="+mn-lt"/>
                <a:ea typeface="+mn-ea"/>
                <a:cs typeface="+mn-cs"/>
              </a:rPr>
              <a:t>третий уровень списка (шрифт </a:t>
            </a:r>
            <a:r>
              <a:rPr kumimoji="0" lang="en-US" sz="18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800" b="0" i="0" u="none" strike="noStrike" kern="1200" cap="none" spc="0" normalizeH="0" baseline="0" noProof="0" dirty="0">
                <a:ln>
                  <a:noFill/>
                </a:ln>
                <a:solidFill>
                  <a:srgbClr val="6D695F"/>
                </a:solidFill>
                <a:effectLst/>
                <a:uLnTx/>
                <a:uFillTx/>
                <a:latin typeface="+mn-lt"/>
                <a:ea typeface="+mn-ea"/>
                <a:cs typeface="+mn-cs"/>
              </a:rPr>
              <a:t> 18);</a:t>
            </a:r>
            <a:endParaRPr kumimoji="0" lang="ru-RU" sz="1800" b="0" i="0" u="none" strike="noStrike" kern="1200" cap="none" spc="0" normalizeH="0" baseline="0" noProof="0" dirty="0">
              <a:ln>
                <a:noFill/>
              </a:ln>
              <a:solidFill>
                <a:srgbClr val="6D695F"/>
              </a:solidFill>
              <a:effectLst/>
              <a:uLnTx/>
              <a:uFillTx/>
              <a:latin typeface="+mn-lt"/>
              <a:ea typeface="+mn-ea"/>
              <a:cs typeface="+mn-cs"/>
            </a:endParaRPr>
          </a:p>
          <a:p>
            <a:pPr marL="1600095" marR="0" lvl="3" indent="-228585" algn="l" defTabSz="457170" rtl="0" eaLnBrk="1" fontAlgn="auto" latinLnBrk="0" hangingPunct="1">
              <a:lnSpc>
                <a:spcPct val="100000"/>
              </a:lnSpc>
              <a:spcBef>
                <a:spcPct val="20000"/>
              </a:spcBef>
              <a:spcAft>
                <a:spcPts val="0"/>
              </a:spcAft>
              <a:buClrTx/>
              <a:buSzTx/>
              <a:buFont typeface="Arial"/>
              <a:buChar char="–"/>
              <a:tabLst/>
              <a:defRPr/>
            </a:pPr>
            <a:r>
              <a:rPr kumimoji="0" lang="ru-RU" sz="1600" b="0" i="0" u="none" strike="noStrike" kern="1200" cap="none" spc="0" normalizeH="0" baseline="0" noProof="0" dirty="0">
                <a:ln>
                  <a:noFill/>
                </a:ln>
                <a:solidFill>
                  <a:srgbClr val="6D695F"/>
                </a:solidFill>
                <a:effectLst/>
                <a:uLnTx/>
                <a:uFillTx/>
                <a:latin typeface="+mn-lt"/>
                <a:ea typeface="+mn-ea"/>
                <a:cs typeface="+mn-cs"/>
              </a:rPr>
              <a:t>четвертый уровень списка (шрифт </a:t>
            </a:r>
            <a:r>
              <a:rPr kumimoji="0" lang="en-US" sz="16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600" b="0" i="0" u="none" strike="noStrike" kern="1200" cap="none" spc="0" normalizeH="0" baseline="0" noProof="0" dirty="0">
                <a:ln>
                  <a:noFill/>
                </a:ln>
                <a:solidFill>
                  <a:srgbClr val="6D695F"/>
                </a:solidFill>
                <a:effectLst/>
                <a:uLnTx/>
                <a:uFillTx/>
                <a:latin typeface="+mn-lt"/>
                <a:ea typeface="+mn-ea"/>
                <a:cs typeface="+mn-cs"/>
              </a:rPr>
              <a:t> 16);</a:t>
            </a:r>
            <a:endParaRPr kumimoji="0" lang="ru-RU" sz="1600" b="0" i="0" u="none" strike="noStrike" kern="1200" cap="none" spc="0" normalizeH="0" baseline="0" noProof="0" dirty="0">
              <a:ln>
                <a:noFill/>
              </a:ln>
              <a:solidFill>
                <a:srgbClr val="6D695F"/>
              </a:solidFill>
              <a:effectLst/>
              <a:uLnTx/>
              <a:uFillTx/>
              <a:latin typeface="+mn-lt"/>
              <a:ea typeface="+mn-ea"/>
              <a:cs typeface="+mn-cs"/>
            </a:endParaRPr>
          </a:p>
          <a:p>
            <a:pPr marL="2057265" marR="0" lvl="4" indent="-228585" algn="l" defTabSz="457170" rtl="0" eaLnBrk="1" fontAlgn="auto" latinLnBrk="0" hangingPunct="1">
              <a:lnSpc>
                <a:spcPct val="100000"/>
              </a:lnSpc>
              <a:spcBef>
                <a:spcPct val="20000"/>
              </a:spcBef>
              <a:spcAft>
                <a:spcPts val="0"/>
              </a:spcAft>
              <a:buClrTx/>
              <a:buSzTx/>
              <a:buFont typeface="Arial"/>
              <a:buChar char="»"/>
              <a:tabLst/>
              <a:defRPr/>
            </a:pPr>
            <a:r>
              <a:rPr kumimoji="0" lang="ru-RU" sz="1400" b="0" i="0" u="none" strike="noStrike" kern="1200" cap="none" spc="0" normalizeH="0" baseline="0" noProof="0" dirty="0">
                <a:ln>
                  <a:noFill/>
                </a:ln>
                <a:solidFill>
                  <a:srgbClr val="6D695F"/>
                </a:solidFill>
                <a:effectLst/>
                <a:uLnTx/>
                <a:uFillTx/>
                <a:latin typeface="+mn-lt"/>
                <a:ea typeface="+mn-ea"/>
                <a:cs typeface="+mn-cs"/>
              </a:rPr>
              <a:t>пятый уровень списка (шрифт </a:t>
            </a:r>
            <a:r>
              <a:rPr kumimoji="0" lang="en-US" sz="1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400" b="0" i="0" u="none" strike="noStrike" kern="1200" cap="none" spc="0" normalizeH="0" baseline="0" noProof="0" dirty="0">
                <a:ln>
                  <a:noFill/>
                </a:ln>
                <a:solidFill>
                  <a:srgbClr val="6D695F"/>
                </a:solidFill>
                <a:effectLst/>
                <a:uLnTx/>
                <a:uFillTx/>
                <a:latin typeface="+mn-lt"/>
                <a:ea typeface="+mn-ea"/>
                <a:cs typeface="+mn-cs"/>
              </a:rPr>
              <a:t> 14).</a:t>
            </a:r>
          </a:p>
        </p:txBody>
      </p:sp>
    </p:spTree>
    <p:extLst>
      <p:ext uri="{BB962C8B-B14F-4D97-AF65-F5344CB8AC3E}">
        <p14:creationId xmlns:p14="http://schemas.microsoft.com/office/powerpoint/2010/main" val="1476708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к в 2 строки+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500" y="720000"/>
            <a:ext cx="7293600" cy="1260000"/>
          </a:xfrm>
          <a:prstGeom prst="rect">
            <a:avLst/>
          </a:prstGeom>
        </p:spPr>
        <p:txBody>
          <a:bodyPr lIns="91434" tIns="45717" rIns="91434" bIns="45717">
            <a:normAutofit/>
          </a:bodyPr>
          <a:lstStyle>
            <a:lvl1pPr>
              <a:defRPr sz="3200" baseline="0">
                <a:solidFill>
                  <a:srgbClr val="2B2222"/>
                </a:solidFill>
              </a:defRPr>
            </a:lvl1pPr>
          </a:lstStyle>
          <a:p>
            <a:r>
              <a:rPr lang="ru-RU" dirty="0"/>
              <a:t>Очень большой и длинный заголовок в две строки и не меньше!</a:t>
            </a:r>
            <a:endParaRPr lang="en-US" dirty="0"/>
          </a:p>
        </p:txBody>
      </p:sp>
      <p:sp>
        <p:nvSpPr>
          <p:cNvPr id="3" name="Content Placeholder 2"/>
          <p:cNvSpPr>
            <a:spLocks noGrp="1"/>
          </p:cNvSpPr>
          <p:nvPr>
            <p:ph idx="1" hasCustomPrompt="1"/>
          </p:nvPr>
        </p:nvSpPr>
        <p:spPr>
          <a:xfrm>
            <a:off x="1079502" y="1980000"/>
            <a:ext cx="7289800" cy="3600000"/>
          </a:xfrm>
          <a:prstGeom prst="rect">
            <a:avLst/>
          </a:prstGeom>
        </p:spPr>
        <p:txBody>
          <a:bodyPr lIns="0" tIns="0" rIns="0" bIns="0"/>
          <a:lstStyle>
            <a:lvl1pPr>
              <a:defRPr baseline="0"/>
            </a:lvl1pPr>
            <a:lvl2pPr>
              <a:defRPr baseline="0"/>
            </a:lvl2pPr>
            <a:lvl3pPr>
              <a:defRPr baseline="0"/>
            </a:lvl3pPr>
            <a:lvl4pPr>
              <a:defRPr/>
            </a:lvl4pPr>
            <a:lvl5pPr>
              <a:defRPr/>
            </a:lvl5pPr>
          </a:lstStyle>
          <a:p>
            <a:pPr lvl="0"/>
            <a:r>
              <a:rPr lang="ru-RU" dirty="0"/>
              <a:t>первый уровень списка (шрифт </a:t>
            </a:r>
            <a:r>
              <a:rPr lang="en-US" dirty="0" err="1"/>
              <a:t>Trebushet</a:t>
            </a:r>
            <a:r>
              <a:rPr lang="en-US" dirty="0"/>
              <a:t> 24)</a:t>
            </a:r>
            <a:r>
              <a:rPr lang="ru-RU" dirty="0"/>
              <a:t>;</a:t>
            </a:r>
          </a:p>
          <a:p>
            <a:pPr lvl="1"/>
            <a:r>
              <a:rPr lang="ru-RU" dirty="0"/>
              <a:t>второй уровень списка</a:t>
            </a:r>
            <a:r>
              <a:rPr lang="en-US" dirty="0"/>
              <a:t> (</a:t>
            </a:r>
            <a:r>
              <a:rPr lang="ru-RU" dirty="0"/>
              <a:t>шрифт </a:t>
            </a:r>
            <a:r>
              <a:rPr lang="en-US" dirty="0" err="1"/>
              <a:t>Trebushet</a:t>
            </a:r>
            <a:r>
              <a:rPr lang="en-US" dirty="0"/>
              <a:t> 20);</a:t>
            </a:r>
            <a:endParaRPr lang="ru-RU" dirty="0"/>
          </a:p>
          <a:p>
            <a:pPr lvl="2"/>
            <a:r>
              <a:rPr lang="ru-RU" dirty="0"/>
              <a:t>третий уровень списка (шрифт </a:t>
            </a:r>
            <a:r>
              <a:rPr lang="en-US" dirty="0" err="1"/>
              <a:t>Trebushet</a:t>
            </a:r>
            <a:r>
              <a:rPr lang="en-US" dirty="0"/>
              <a:t> 18);</a:t>
            </a:r>
            <a:endParaRPr lang="ru-RU" dirty="0"/>
          </a:p>
          <a:p>
            <a:pPr lvl="3"/>
            <a:r>
              <a:rPr lang="ru-RU" dirty="0"/>
              <a:t>четвертый уровень списка (шрифт </a:t>
            </a:r>
            <a:r>
              <a:rPr lang="en-US" dirty="0" err="1"/>
              <a:t>Trebushet</a:t>
            </a:r>
            <a:r>
              <a:rPr lang="en-US" dirty="0"/>
              <a:t> 16);</a:t>
            </a:r>
            <a:endParaRPr lang="ru-RU" dirty="0"/>
          </a:p>
          <a:p>
            <a:pPr lvl="4"/>
            <a:r>
              <a:rPr lang="ru-RU" dirty="0"/>
              <a:t>пятый уровень списка (шрифт </a:t>
            </a:r>
            <a:r>
              <a:rPr lang="en-US" dirty="0" err="1"/>
              <a:t>Trebushet</a:t>
            </a:r>
            <a:r>
              <a:rPr lang="en-US" dirty="0"/>
              <a:t> 14).</a:t>
            </a:r>
          </a:p>
        </p:txBody>
      </p:sp>
    </p:spTree>
    <p:extLst>
      <p:ext uri="{BB962C8B-B14F-4D97-AF65-F5344CB8AC3E}">
        <p14:creationId xmlns:p14="http://schemas.microsoft.com/office/powerpoint/2010/main" val="3292286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график">
    <p:spTree>
      <p:nvGrpSpPr>
        <p:cNvPr id="1" name=""/>
        <p:cNvGrpSpPr/>
        <p:nvPr/>
      </p:nvGrpSpPr>
      <p:grpSpPr>
        <a:xfrm>
          <a:off x="0" y="0"/>
          <a:ext cx="0" cy="0"/>
          <a:chOff x="0" y="0"/>
          <a:chExt cx="0" cy="0"/>
        </a:xfrm>
      </p:grpSpPr>
      <p:sp>
        <p:nvSpPr>
          <p:cNvPr id="8" name="Chart Placeholder 7"/>
          <p:cNvSpPr>
            <a:spLocks noGrp="1"/>
          </p:cNvSpPr>
          <p:nvPr>
            <p:ph type="chart" sz="quarter" idx="10" hasCustomPrompt="1"/>
          </p:nvPr>
        </p:nvSpPr>
        <p:spPr>
          <a:xfrm>
            <a:off x="1080000" y="720000"/>
            <a:ext cx="7289800" cy="720000"/>
          </a:xfrm>
          <a:prstGeom prst="rect">
            <a:avLst/>
          </a:prstGeom>
        </p:spPr>
        <p:txBody>
          <a:bodyPr lIns="0" tIns="0" rIns="0" bIns="0"/>
          <a:lstStyle>
            <a:lvl1pPr marL="0" indent="0">
              <a:buNone/>
              <a:defRPr/>
            </a:lvl1pPr>
          </a:lstStyle>
          <a:p>
            <a:r>
              <a:rPr lang="ru-RU" dirty="0"/>
              <a:t>График</a:t>
            </a:r>
            <a:endParaRPr lang="en-US" dirty="0"/>
          </a:p>
        </p:txBody>
      </p:sp>
      <p:graphicFrame>
        <p:nvGraphicFramePr>
          <p:cNvPr id="9" name="Chart 8"/>
          <p:cNvGraphicFramePr/>
          <p:nvPr userDrawn="1">
            <p:extLst>
              <p:ext uri="{D42A27DB-BD31-4B8C-83A1-F6EECF244321}">
                <p14:modId xmlns:p14="http://schemas.microsoft.com/office/powerpoint/2010/main" val="3592772126"/>
              </p:ext>
            </p:extLst>
          </p:nvPr>
        </p:nvGraphicFramePr>
        <p:xfrm>
          <a:off x="781201" y="1620000"/>
          <a:ext cx="78989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3704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p:nvSpPr>
          <p:cNvPr id="8" name="Chart Placeholder 7"/>
          <p:cNvSpPr>
            <a:spLocks noGrp="1"/>
          </p:cNvSpPr>
          <p:nvPr>
            <p:ph type="chart" sz="quarter" idx="10" hasCustomPrompt="1"/>
          </p:nvPr>
        </p:nvSpPr>
        <p:spPr>
          <a:xfrm>
            <a:off x="1080000" y="720000"/>
            <a:ext cx="7289800" cy="720000"/>
          </a:xfrm>
          <a:prstGeom prst="rect">
            <a:avLst/>
          </a:prstGeom>
        </p:spPr>
        <p:txBody>
          <a:bodyPr lIns="0" tIns="0" rIns="0" bIns="0"/>
          <a:lstStyle>
            <a:lvl1pPr marL="0" indent="0">
              <a:buNone/>
              <a:defRPr/>
            </a:lvl1pPr>
          </a:lstStyle>
          <a:p>
            <a:r>
              <a:rPr lang="ru-RU" dirty="0"/>
              <a:t>Диаграмма</a:t>
            </a:r>
            <a:endParaRPr lang="en-US" dirty="0"/>
          </a:p>
        </p:txBody>
      </p:sp>
      <p:graphicFrame>
        <p:nvGraphicFramePr>
          <p:cNvPr id="9" name="Chart 8"/>
          <p:cNvGraphicFramePr/>
          <p:nvPr userDrawn="1">
            <p:extLst>
              <p:ext uri="{D42A27DB-BD31-4B8C-83A1-F6EECF244321}">
                <p14:modId xmlns:p14="http://schemas.microsoft.com/office/powerpoint/2010/main" val="389784151"/>
              </p:ext>
            </p:extLst>
          </p:nvPr>
        </p:nvGraphicFramePr>
        <p:xfrm>
          <a:off x="-438150" y="1620000"/>
          <a:ext cx="880745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18404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p:nvSpPr>
          <p:cNvPr id="8" name="Chart Placeholder 7"/>
          <p:cNvSpPr>
            <a:spLocks noGrp="1"/>
          </p:cNvSpPr>
          <p:nvPr>
            <p:ph type="chart" sz="quarter" idx="10" hasCustomPrompt="1"/>
          </p:nvPr>
        </p:nvSpPr>
        <p:spPr>
          <a:xfrm>
            <a:off x="1080000" y="720000"/>
            <a:ext cx="7289800" cy="720000"/>
          </a:xfrm>
          <a:prstGeom prst="rect">
            <a:avLst/>
          </a:prstGeom>
        </p:spPr>
        <p:txBody>
          <a:bodyPr lIns="0" tIns="0" rIns="0" bIns="0"/>
          <a:lstStyle>
            <a:lvl1pPr marL="0" indent="0">
              <a:buNone/>
              <a:defRPr/>
            </a:lvl1pPr>
          </a:lstStyle>
          <a:p>
            <a:r>
              <a:rPr lang="ru-RU" dirty="0"/>
              <a:t>Таблица</a:t>
            </a:r>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511298960"/>
              </p:ext>
            </p:extLst>
          </p:nvPr>
        </p:nvGraphicFramePr>
        <p:xfrm>
          <a:off x="1080001" y="1440000"/>
          <a:ext cx="7289300" cy="7467600"/>
        </p:xfrm>
        <a:graphic>
          <a:graphicData uri="http://schemas.openxmlformats.org/drawingml/2006/table">
            <a:tbl>
              <a:tblPr firstRow="1" bandRow="1">
                <a:tableStyleId>{F5AB1C69-6EDB-4FF4-983F-18BD219EF322}</a:tableStyleId>
              </a:tblPr>
              <a:tblGrid>
                <a:gridCol w="728930">
                  <a:extLst>
                    <a:ext uri="{9D8B030D-6E8A-4147-A177-3AD203B41FA5}">
                      <a16:colId xmlns="" xmlns:a16="http://schemas.microsoft.com/office/drawing/2014/main" val="20000"/>
                    </a:ext>
                  </a:extLst>
                </a:gridCol>
                <a:gridCol w="728930">
                  <a:extLst>
                    <a:ext uri="{9D8B030D-6E8A-4147-A177-3AD203B41FA5}">
                      <a16:colId xmlns="" xmlns:a16="http://schemas.microsoft.com/office/drawing/2014/main" val="20001"/>
                    </a:ext>
                  </a:extLst>
                </a:gridCol>
                <a:gridCol w="728930">
                  <a:extLst>
                    <a:ext uri="{9D8B030D-6E8A-4147-A177-3AD203B41FA5}">
                      <a16:colId xmlns="" xmlns:a16="http://schemas.microsoft.com/office/drawing/2014/main" val="20002"/>
                    </a:ext>
                  </a:extLst>
                </a:gridCol>
                <a:gridCol w="728930">
                  <a:extLst>
                    <a:ext uri="{9D8B030D-6E8A-4147-A177-3AD203B41FA5}">
                      <a16:colId xmlns="" xmlns:a16="http://schemas.microsoft.com/office/drawing/2014/main" val="20003"/>
                    </a:ext>
                  </a:extLst>
                </a:gridCol>
                <a:gridCol w="728930">
                  <a:extLst>
                    <a:ext uri="{9D8B030D-6E8A-4147-A177-3AD203B41FA5}">
                      <a16:colId xmlns="" xmlns:a16="http://schemas.microsoft.com/office/drawing/2014/main" val="20004"/>
                    </a:ext>
                  </a:extLst>
                </a:gridCol>
                <a:gridCol w="728930">
                  <a:extLst>
                    <a:ext uri="{9D8B030D-6E8A-4147-A177-3AD203B41FA5}">
                      <a16:colId xmlns="" xmlns:a16="http://schemas.microsoft.com/office/drawing/2014/main" val="20005"/>
                    </a:ext>
                  </a:extLst>
                </a:gridCol>
                <a:gridCol w="728930">
                  <a:extLst>
                    <a:ext uri="{9D8B030D-6E8A-4147-A177-3AD203B41FA5}">
                      <a16:colId xmlns="" xmlns:a16="http://schemas.microsoft.com/office/drawing/2014/main" val="20006"/>
                    </a:ext>
                  </a:extLst>
                </a:gridCol>
                <a:gridCol w="728930">
                  <a:extLst>
                    <a:ext uri="{9D8B030D-6E8A-4147-A177-3AD203B41FA5}">
                      <a16:colId xmlns="" xmlns:a16="http://schemas.microsoft.com/office/drawing/2014/main" val="20007"/>
                    </a:ext>
                  </a:extLst>
                </a:gridCol>
                <a:gridCol w="728930">
                  <a:extLst>
                    <a:ext uri="{9D8B030D-6E8A-4147-A177-3AD203B41FA5}">
                      <a16:colId xmlns="" xmlns:a16="http://schemas.microsoft.com/office/drawing/2014/main" val="20008"/>
                    </a:ext>
                  </a:extLst>
                </a:gridCol>
                <a:gridCol w="728930">
                  <a:extLst>
                    <a:ext uri="{9D8B030D-6E8A-4147-A177-3AD203B41FA5}">
                      <a16:colId xmlns="" xmlns:a16="http://schemas.microsoft.com/office/drawing/2014/main" val="20009"/>
                    </a:ext>
                  </a:extLst>
                </a:gridCol>
              </a:tblGrid>
              <a:tr h="746760">
                <a:tc>
                  <a:txBody>
                    <a:bodyPr/>
                    <a:lstStyle/>
                    <a:p>
                      <a:endParaRPr lang="en-US" sz="4300" dirty="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 xmlns:a16="http://schemas.microsoft.com/office/drawing/2014/main" val="10000"/>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dirty="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 xmlns:a16="http://schemas.microsoft.com/office/drawing/2014/main" val="10001"/>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 xmlns:a16="http://schemas.microsoft.com/office/drawing/2014/main" val="10002"/>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 xmlns:a16="http://schemas.microsoft.com/office/drawing/2014/main" val="10003"/>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 xmlns:a16="http://schemas.microsoft.com/office/drawing/2014/main" val="10004"/>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 xmlns:a16="http://schemas.microsoft.com/office/drawing/2014/main" val="10005"/>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 xmlns:a16="http://schemas.microsoft.com/office/drawing/2014/main" val="10006"/>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 xmlns:a16="http://schemas.microsoft.com/office/drawing/2014/main" val="10007"/>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 xmlns:a16="http://schemas.microsoft.com/office/drawing/2014/main" val="10008"/>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dirty="0"/>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74574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26"/>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20" indent="0" algn="ctr">
              <a:buNone/>
              <a:defRPr>
                <a:solidFill>
                  <a:schemeClr val="tx1">
                    <a:tint val="75000"/>
                  </a:schemeClr>
                </a:solidFill>
              </a:defRPr>
            </a:lvl5pPr>
            <a:lvl6pPr marL="2285900" indent="0" algn="ctr">
              <a:buNone/>
              <a:defRPr>
                <a:solidFill>
                  <a:schemeClr val="tx1">
                    <a:tint val="75000"/>
                  </a:schemeClr>
                </a:solidFill>
              </a:defRPr>
            </a:lvl6pPr>
            <a:lvl7pPr marL="2743080" indent="0" algn="ctr">
              <a:buNone/>
              <a:defRPr>
                <a:solidFill>
                  <a:schemeClr val="tx1">
                    <a:tint val="75000"/>
                  </a:schemeClr>
                </a:solidFill>
              </a:defRPr>
            </a:lvl7pPr>
            <a:lvl8pPr marL="3200258" indent="0" algn="ctr">
              <a:buNone/>
              <a:defRPr>
                <a:solidFill>
                  <a:schemeClr val="tx1">
                    <a:tint val="75000"/>
                  </a:schemeClr>
                </a:solidFill>
              </a:defRPr>
            </a:lvl8pPr>
            <a:lvl9pPr marL="3657439"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694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текст+1фото">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500" y="720000"/>
            <a:ext cx="7290000" cy="1080000"/>
          </a:xfrm>
          <a:prstGeom prst="rect">
            <a:avLst/>
          </a:prstGeom>
        </p:spPr>
        <p:txBody>
          <a:bodyPr lIns="91434" tIns="45717" rIns="91434" bIns="45717">
            <a:normAutofit/>
          </a:bodyPr>
          <a:lstStyle>
            <a:lvl1pPr>
              <a:defRPr sz="3200">
                <a:solidFill>
                  <a:srgbClr val="2B2222"/>
                </a:solidFill>
              </a:defRPr>
            </a:lvl1pPr>
          </a:lstStyle>
          <a:p>
            <a:r>
              <a:rPr lang="ru-RU" dirty="0"/>
              <a:t>Короткий заголовок в 1 строку</a:t>
            </a:r>
            <a:endParaRPr lang="en-US" dirty="0"/>
          </a:p>
        </p:txBody>
      </p:sp>
      <p:sp>
        <p:nvSpPr>
          <p:cNvPr id="3" name="Content Placeholder 2"/>
          <p:cNvSpPr>
            <a:spLocks noGrp="1"/>
          </p:cNvSpPr>
          <p:nvPr>
            <p:ph sz="half" idx="1" hasCustomPrompt="1"/>
          </p:nvPr>
        </p:nvSpPr>
        <p:spPr>
          <a:xfrm>
            <a:off x="1079500" y="1800000"/>
            <a:ext cx="3600000" cy="3780000"/>
          </a:xfrm>
          <a:prstGeom prst="rect">
            <a:avLst/>
          </a:prstGeom>
        </p:spPr>
        <p:txBody>
          <a:bodyPr lIns="0" tIns="0" rIns="0" bIns="0"/>
          <a:lstStyle>
            <a:lvl1pPr marL="342878" marR="0" indent="-342878" algn="l" defTabSz="457170" rtl="0" eaLnBrk="1" fontAlgn="auto" latinLnBrk="0" hangingPunct="1">
              <a:lnSpc>
                <a:spcPct val="100000"/>
              </a:lnSpc>
              <a:spcBef>
                <a:spcPct val="20000"/>
              </a:spcBef>
              <a:spcAft>
                <a:spcPts val="0"/>
              </a:spcAft>
              <a:buClrTx/>
              <a:buSzTx/>
              <a:buFont typeface="Arial"/>
              <a:buChar char="•"/>
              <a:tabLst/>
              <a:defRPr sz="2400"/>
            </a:lvl1pPr>
            <a:lvl2pPr marL="742901" marR="0" indent="-285732" algn="l" defTabSz="457170" rtl="0" eaLnBrk="1" fontAlgn="auto" latinLnBrk="0" hangingPunct="1">
              <a:lnSpc>
                <a:spcPct val="100000"/>
              </a:lnSpc>
              <a:spcBef>
                <a:spcPct val="20000"/>
              </a:spcBef>
              <a:spcAft>
                <a:spcPts val="0"/>
              </a:spcAft>
              <a:buClrTx/>
              <a:buSzTx/>
              <a:buFont typeface="Arial"/>
              <a:buChar char="–"/>
              <a:tabLst/>
              <a:defRPr sz="2000"/>
            </a:lvl2pPr>
            <a:lvl3pPr marL="1142925" marR="0" indent="-228585" algn="l" defTabSz="457170" rtl="0" eaLnBrk="1" fontAlgn="auto" latinLnBrk="0" hangingPunct="1">
              <a:lnSpc>
                <a:spcPct val="100000"/>
              </a:lnSpc>
              <a:spcBef>
                <a:spcPct val="20000"/>
              </a:spcBef>
              <a:spcAft>
                <a:spcPts val="0"/>
              </a:spcAft>
              <a:buClrTx/>
              <a:buSzTx/>
              <a:buFont typeface="Arial"/>
              <a:buChar char="•"/>
              <a:tabLst/>
              <a:defRPr sz="1800"/>
            </a:lvl3pPr>
            <a:lvl4pPr marL="1600095" marR="0" indent="-228585" algn="l" defTabSz="457170" rtl="0" eaLnBrk="1" fontAlgn="auto" latinLnBrk="0" hangingPunct="1">
              <a:lnSpc>
                <a:spcPct val="100000"/>
              </a:lnSpc>
              <a:spcBef>
                <a:spcPct val="20000"/>
              </a:spcBef>
              <a:spcAft>
                <a:spcPts val="0"/>
              </a:spcAft>
              <a:buClrTx/>
              <a:buSzTx/>
              <a:buFont typeface="Arial"/>
              <a:buChar char="–"/>
              <a:tabLst/>
              <a:defRPr sz="1400"/>
            </a:lvl4pPr>
            <a:lvl5pPr marL="2057265" marR="0" indent="-228585" algn="l" defTabSz="457170" rtl="0" eaLnBrk="1" fontAlgn="auto" latinLnBrk="0" hangingPunct="1">
              <a:lnSpc>
                <a:spcPct val="100000"/>
              </a:lnSpc>
              <a:spcBef>
                <a:spcPct val="20000"/>
              </a:spcBef>
              <a:spcAft>
                <a:spcPts val="0"/>
              </a:spcAft>
              <a:buClrTx/>
              <a:buSzTx/>
              <a:buFont typeface="Arial"/>
              <a:buChar char="»"/>
              <a:tabLst/>
              <a:defRPr sz="1200"/>
            </a:lvl5pPr>
            <a:lvl6pPr>
              <a:defRPr sz="1800"/>
            </a:lvl6pPr>
            <a:lvl7pPr>
              <a:defRPr sz="1800"/>
            </a:lvl7pPr>
            <a:lvl8pPr>
              <a:defRPr sz="1800"/>
            </a:lvl8pPr>
            <a:lvl9pPr>
              <a:defRPr sz="1800"/>
            </a:lvl9pPr>
          </a:lstStyle>
          <a:p>
            <a:pPr marL="342878" marR="0" lvl="0" indent="-342878" algn="l" defTabSz="457170" rtl="0" eaLnBrk="1" fontAlgn="auto" latinLnBrk="0" hangingPunct="1">
              <a:lnSpc>
                <a:spcPct val="100000"/>
              </a:lnSpc>
              <a:spcBef>
                <a:spcPct val="20000"/>
              </a:spcBef>
              <a:spcAft>
                <a:spcPts val="0"/>
              </a:spcAft>
              <a:buClrTx/>
              <a:buSzTx/>
              <a:buFont typeface="Arial"/>
              <a:buChar char="•"/>
              <a:tabLst/>
              <a:defRPr/>
            </a:pPr>
            <a:r>
              <a:rPr kumimoji="0" lang="ru-RU" sz="2400" b="0" i="0" u="none" strike="noStrike" kern="1200" cap="none" spc="0" normalizeH="0" baseline="0" noProof="0" dirty="0">
                <a:ln>
                  <a:noFill/>
                </a:ln>
                <a:solidFill>
                  <a:srgbClr val="6D695F"/>
                </a:solidFill>
                <a:effectLst/>
                <a:uLnTx/>
                <a:uFillTx/>
                <a:latin typeface="+mn-lt"/>
                <a:ea typeface="+mn-ea"/>
                <a:cs typeface="+mn-cs"/>
              </a:rPr>
              <a:t>первый уровень списка (шрифт </a:t>
            </a:r>
            <a:r>
              <a:rPr kumimoji="0" lang="en-US" sz="2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400" b="0" i="0" u="none" strike="noStrike" kern="1200" cap="none" spc="0" normalizeH="0" baseline="0" noProof="0" dirty="0">
                <a:ln>
                  <a:noFill/>
                </a:ln>
                <a:solidFill>
                  <a:srgbClr val="6D695F"/>
                </a:solidFill>
                <a:effectLst/>
                <a:uLnTx/>
                <a:uFillTx/>
                <a:latin typeface="+mn-lt"/>
                <a:ea typeface="+mn-ea"/>
                <a:cs typeface="+mn-cs"/>
              </a:rPr>
              <a:t> 24)</a:t>
            </a:r>
            <a:r>
              <a:rPr kumimoji="0" lang="ru-RU" sz="2400" b="0" i="0" u="none" strike="noStrike" kern="1200" cap="none" spc="0" normalizeH="0" baseline="0" noProof="0" dirty="0">
                <a:ln>
                  <a:noFill/>
                </a:ln>
                <a:solidFill>
                  <a:srgbClr val="6D695F"/>
                </a:solidFill>
                <a:effectLst/>
                <a:uLnTx/>
                <a:uFillTx/>
                <a:latin typeface="+mn-lt"/>
                <a:ea typeface="+mn-ea"/>
                <a:cs typeface="+mn-cs"/>
              </a:rPr>
              <a:t>;</a:t>
            </a:r>
          </a:p>
          <a:p>
            <a:pPr marL="742901" marR="0" lvl="1" indent="-285732" algn="l" defTabSz="457170" rtl="0" eaLnBrk="1" fontAlgn="auto" latinLnBrk="0" hangingPunct="1">
              <a:lnSpc>
                <a:spcPct val="100000"/>
              </a:lnSpc>
              <a:spcBef>
                <a:spcPct val="20000"/>
              </a:spcBef>
              <a:spcAft>
                <a:spcPts val="0"/>
              </a:spcAft>
              <a:buClrTx/>
              <a:buSzTx/>
              <a:buFont typeface="Arial"/>
              <a:buChar char="–"/>
              <a:tabLst/>
              <a:defRPr/>
            </a:pPr>
            <a:r>
              <a:rPr kumimoji="0" lang="ru-RU" sz="2000" b="0" i="0" u="none" strike="noStrike" kern="1200" cap="none" spc="0" normalizeH="0" baseline="0" noProof="0" dirty="0">
                <a:ln>
                  <a:noFill/>
                </a:ln>
                <a:solidFill>
                  <a:srgbClr val="6D695F"/>
                </a:solidFill>
                <a:effectLst/>
                <a:uLnTx/>
                <a:uFillTx/>
                <a:latin typeface="+mn-lt"/>
                <a:ea typeface="+mn-ea"/>
                <a:cs typeface="+mn-cs"/>
              </a:rPr>
              <a:t>второй уровень списка</a:t>
            </a:r>
            <a:r>
              <a:rPr kumimoji="0" lang="en-US" sz="2000" b="0" i="0" u="none" strike="noStrike" kern="1200" cap="none" spc="0" normalizeH="0" baseline="0" noProof="0" dirty="0">
                <a:ln>
                  <a:noFill/>
                </a:ln>
                <a:solidFill>
                  <a:srgbClr val="6D695F"/>
                </a:solidFill>
                <a:effectLst/>
                <a:uLnTx/>
                <a:uFillTx/>
                <a:latin typeface="+mn-lt"/>
                <a:ea typeface="+mn-ea"/>
                <a:cs typeface="+mn-cs"/>
              </a:rPr>
              <a:t> (</a:t>
            </a:r>
            <a:r>
              <a:rPr kumimoji="0" lang="ru-RU" sz="2000" b="0" i="0" u="none" strike="noStrike" kern="1200" cap="none" spc="0" normalizeH="0" baseline="0" noProof="0" dirty="0">
                <a:ln>
                  <a:noFill/>
                </a:ln>
                <a:solidFill>
                  <a:srgbClr val="6D695F"/>
                </a:solidFill>
                <a:effectLst/>
                <a:uLnTx/>
                <a:uFillTx/>
                <a:latin typeface="+mn-lt"/>
                <a:ea typeface="+mn-ea"/>
                <a:cs typeface="+mn-cs"/>
              </a:rPr>
              <a:t>шрифт </a:t>
            </a:r>
            <a:r>
              <a:rPr kumimoji="0" lang="en-US" sz="20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000" b="0" i="0" u="none" strike="noStrike" kern="1200" cap="none" spc="0" normalizeH="0" baseline="0" noProof="0" dirty="0">
                <a:ln>
                  <a:noFill/>
                </a:ln>
                <a:solidFill>
                  <a:srgbClr val="6D695F"/>
                </a:solidFill>
                <a:effectLst/>
                <a:uLnTx/>
                <a:uFillTx/>
                <a:latin typeface="+mn-lt"/>
                <a:ea typeface="+mn-ea"/>
                <a:cs typeface="+mn-cs"/>
              </a:rPr>
              <a:t> 20);</a:t>
            </a:r>
            <a:endParaRPr kumimoji="0" lang="ru-RU" sz="2000" b="0" i="0" u="none" strike="noStrike" kern="1200" cap="none" spc="0" normalizeH="0" baseline="0" noProof="0" dirty="0">
              <a:ln>
                <a:noFill/>
              </a:ln>
              <a:solidFill>
                <a:srgbClr val="6D695F"/>
              </a:solidFill>
              <a:effectLst/>
              <a:uLnTx/>
              <a:uFillTx/>
              <a:latin typeface="+mn-lt"/>
              <a:ea typeface="+mn-ea"/>
              <a:cs typeface="+mn-cs"/>
            </a:endParaRPr>
          </a:p>
          <a:p>
            <a:pPr marL="1142925" marR="0" lvl="2" indent="-228585" algn="l" defTabSz="457170" rtl="0" eaLnBrk="1" fontAlgn="auto" latinLnBrk="0" hangingPunct="1">
              <a:lnSpc>
                <a:spcPct val="100000"/>
              </a:lnSpc>
              <a:spcBef>
                <a:spcPct val="20000"/>
              </a:spcBef>
              <a:spcAft>
                <a:spcPts val="0"/>
              </a:spcAft>
              <a:buClrTx/>
              <a:buSzTx/>
              <a:buFont typeface="Arial"/>
              <a:buChar char="•"/>
              <a:tabLst/>
              <a:defRPr/>
            </a:pPr>
            <a:r>
              <a:rPr kumimoji="0" lang="ru-RU" sz="1800" b="0" i="0" u="none" strike="noStrike" kern="1200" cap="none" spc="0" normalizeH="0" baseline="0" noProof="0" dirty="0">
                <a:ln>
                  <a:noFill/>
                </a:ln>
                <a:solidFill>
                  <a:srgbClr val="6D695F"/>
                </a:solidFill>
                <a:effectLst/>
                <a:uLnTx/>
                <a:uFillTx/>
                <a:latin typeface="+mn-lt"/>
                <a:ea typeface="+mn-ea"/>
                <a:cs typeface="+mn-cs"/>
              </a:rPr>
              <a:t>третий уровень списка (шрифт </a:t>
            </a:r>
            <a:r>
              <a:rPr kumimoji="0" lang="en-US" sz="18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800" b="0" i="0" u="none" strike="noStrike" kern="1200" cap="none" spc="0" normalizeH="0" baseline="0" noProof="0" dirty="0">
                <a:ln>
                  <a:noFill/>
                </a:ln>
                <a:solidFill>
                  <a:srgbClr val="6D695F"/>
                </a:solidFill>
                <a:effectLst/>
                <a:uLnTx/>
                <a:uFillTx/>
                <a:latin typeface="+mn-lt"/>
                <a:ea typeface="+mn-ea"/>
                <a:cs typeface="+mn-cs"/>
              </a:rPr>
              <a:t> 18);</a:t>
            </a:r>
            <a:endParaRPr kumimoji="0" lang="ru-RU" sz="1800" b="0" i="0" u="none" strike="noStrike" kern="1200" cap="none" spc="0" normalizeH="0" baseline="0" noProof="0" dirty="0">
              <a:ln>
                <a:noFill/>
              </a:ln>
              <a:solidFill>
                <a:srgbClr val="6D695F"/>
              </a:solidFill>
              <a:effectLst/>
              <a:uLnTx/>
              <a:uFillTx/>
              <a:latin typeface="+mn-lt"/>
              <a:ea typeface="+mn-ea"/>
              <a:cs typeface="+mn-cs"/>
            </a:endParaRPr>
          </a:p>
          <a:p>
            <a:pPr marL="1600095" marR="0" lvl="3" indent="-228585" algn="l" defTabSz="457170" rtl="0" eaLnBrk="1" fontAlgn="auto" latinLnBrk="0" hangingPunct="1">
              <a:lnSpc>
                <a:spcPct val="100000"/>
              </a:lnSpc>
              <a:spcBef>
                <a:spcPct val="20000"/>
              </a:spcBef>
              <a:spcAft>
                <a:spcPts val="0"/>
              </a:spcAft>
              <a:buClrTx/>
              <a:buSzTx/>
              <a:buFont typeface="Arial"/>
              <a:buChar char="–"/>
              <a:tabLst/>
              <a:defRPr/>
            </a:pPr>
            <a:r>
              <a:rPr kumimoji="0" lang="ru-RU" sz="1600" b="0" i="0" u="none" strike="noStrike" kern="1200" cap="none" spc="0" normalizeH="0" baseline="0" noProof="0" dirty="0">
                <a:ln>
                  <a:noFill/>
                </a:ln>
                <a:solidFill>
                  <a:srgbClr val="6D695F"/>
                </a:solidFill>
                <a:effectLst/>
                <a:uLnTx/>
                <a:uFillTx/>
                <a:latin typeface="+mn-lt"/>
                <a:ea typeface="+mn-ea"/>
                <a:cs typeface="+mn-cs"/>
              </a:rPr>
              <a:t>четвертый уровень списка (шрифт </a:t>
            </a:r>
            <a:r>
              <a:rPr kumimoji="0" lang="en-US" sz="16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600" b="0" i="0" u="none" strike="noStrike" kern="1200" cap="none" spc="0" normalizeH="0" baseline="0" noProof="0" dirty="0">
                <a:ln>
                  <a:noFill/>
                </a:ln>
                <a:solidFill>
                  <a:srgbClr val="6D695F"/>
                </a:solidFill>
                <a:effectLst/>
                <a:uLnTx/>
                <a:uFillTx/>
                <a:latin typeface="+mn-lt"/>
                <a:ea typeface="+mn-ea"/>
                <a:cs typeface="+mn-cs"/>
              </a:rPr>
              <a:t> 16);</a:t>
            </a:r>
            <a:endParaRPr kumimoji="0" lang="ru-RU" sz="1600" b="0" i="0" u="none" strike="noStrike" kern="1200" cap="none" spc="0" normalizeH="0" baseline="0" noProof="0" dirty="0">
              <a:ln>
                <a:noFill/>
              </a:ln>
              <a:solidFill>
                <a:srgbClr val="6D695F"/>
              </a:solidFill>
              <a:effectLst/>
              <a:uLnTx/>
              <a:uFillTx/>
              <a:latin typeface="+mn-lt"/>
              <a:ea typeface="+mn-ea"/>
              <a:cs typeface="+mn-cs"/>
            </a:endParaRPr>
          </a:p>
          <a:p>
            <a:pPr marL="2057265" marR="0" lvl="4" indent="-228585" algn="l" defTabSz="457170" rtl="0" eaLnBrk="1" fontAlgn="auto" latinLnBrk="0" hangingPunct="1">
              <a:lnSpc>
                <a:spcPct val="100000"/>
              </a:lnSpc>
              <a:spcBef>
                <a:spcPct val="20000"/>
              </a:spcBef>
              <a:spcAft>
                <a:spcPts val="0"/>
              </a:spcAft>
              <a:buClrTx/>
              <a:buSzTx/>
              <a:buFont typeface="Arial"/>
              <a:buChar char="»"/>
              <a:tabLst/>
              <a:defRPr/>
            </a:pPr>
            <a:r>
              <a:rPr kumimoji="0" lang="ru-RU" sz="1400" b="0" i="0" u="none" strike="noStrike" kern="1200" cap="none" spc="0" normalizeH="0" baseline="0" noProof="0" dirty="0">
                <a:ln>
                  <a:noFill/>
                </a:ln>
                <a:solidFill>
                  <a:srgbClr val="6D695F"/>
                </a:solidFill>
                <a:effectLst/>
                <a:uLnTx/>
                <a:uFillTx/>
                <a:latin typeface="+mn-lt"/>
                <a:ea typeface="+mn-ea"/>
                <a:cs typeface="+mn-cs"/>
              </a:rPr>
              <a:t>пятый уровень списка (шрифт </a:t>
            </a:r>
            <a:r>
              <a:rPr kumimoji="0" lang="en-US" sz="1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400" b="0" i="0" u="none" strike="noStrike" kern="1200" cap="none" spc="0" normalizeH="0" baseline="0" noProof="0" dirty="0">
                <a:ln>
                  <a:noFill/>
                </a:ln>
                <a:solidFill>
                  <a:srgbClr val="6D695F"/>
                </a:solidFill>
                <a:effectLst/>
                <a:uLnTx/>
                <a:uFillTx/>
                <a:latin typeface="+mn-lt"/>
                <a:ea typeface="+mn-ea"/>
                <a:cs typeface="+mn-cs"/>
              </a:rPr>
              <a:t> 14).</a:t>
            </a:r>
          </a:p>
        </p:txBody>
      </p:sp>
      <p:sp>
        <p:nvSpPr>
          <p:cNvPr id="9" name="Picture Placeholder 8"/>
          <p:cNvSpPr>
            <a:spLocks noGrp="1"/>
          </p:cNvSpPr>
          <p:nvPr>
            <p:ph type="pic" sz="quarter" idx="10" hasCustomPrompt="1"/>
          </p:nvPr>
        </p:nvSpPr>
        <p:spPr>
          <a:xfrm>
            <a:off x="4679502" y="1800000"/>
            <a:ext cx="3689800" cy="3780000"/>
          </a:xfrm>
          <a:prstGeom prst="rect">
            <a:avLst/>
          </a:prstGeom>
        </p:spPr>
        <p:txBody>
          <a:bodyPr lIns="91434" tIns="45717" rIns="91434" bIns="45717"/>
          <a:lstStyle>
            <a:lvl1pPr marL="0" indent="0">
              <a:buNone/>
              <a:defRPr/>
            </a:lvl1pPr>
          </a:lstStyle>
          <a:p>
            <a:r>
              <a:rPr lang="ru-RU" dirty="0"/>
              <a:t>фотография одна</a:t>
            </a:r>
            <a:endParaRPr lang="en-US" dirty="0"/>
          </a:p>
        </p:txBody>
      </p:sp>
    </p:spTree>
    <p:extLst>
      <p:ext uri="{BB962C8B-B14F-4D97-AF65-F5344CB8AC3E}">
        <p14:creationId xmlns:p14="http://schemas.microsoft.com/office/powerpoint/2010/main" val="109336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слайд сравнения">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500" y="720000"/>
            <a:ext cx="7290000" cy="900000"/>
          </a:xfrm>
          <a:prstGeom prst="rect">
            <a:avLst/>
          </a:prstGeom>
        </p:spPr>
        <p:txBody>
          <a:bodyPr lIns="91434" tIns="45717" rIns="91434" bIns="45717">
            <a:normAutofit/>
          </a:bodyPr>
          <a:lstStyle>
            <a:lvl1pPr>
              <a:defRPr sz="3200"/>
            </a:lvl1pPr>
          </a:lstStyle>
          <a:p>
            <a:r>
              <a:rPr lang="ru-RU" dirty="0"/>
              <a:t>Короткий заголовок в 1 строку</a:t>
            </a:r>
            <a:endParaRPr lang="en-US" dirty="0"/>
          </a:p>
        </p:txBody>
      </p:sp>
      <p:sp>
        <p:nvSpPr>
          <p:cNvPr id="3" name="Text Placeholder 2"/>
          <p:cNvSpPr>
            <a:spLocks noGrp="1"/>
          </p:cNvSpPr>
          <p:nvPr>
            <p:ph type="body" idx="1" hasCustomPrompt="1"/>
          </p:nvPr>
        </p:nvSpPr>
        <p:spPr>
          <a:xfrm>
            <a:off x="1079500" y="1620000"/>
            <a:ext cx="3600000" cy="540000"/>
          </a:xfrm>
          <a:prstGeom prst="rect">
            <a:avLst/>
          </a:prstGeom>
        </p:spPr>
        <p:txBody>
          <a:bodyPr lIns="0" tIns="0" rIns="0" bIns="0" anchor="b">
            <a:noAutofit/>
          </a:bodyPr>
          <a:lstStyle>
            <a:lvl1pPr marL="0" indent="0">
              <a:buNone/>
              <a:defRPr sz="1800" b="1">
                <a:solidFill>
                  <a:schemeClr val="tx2"/>
                </a:solidFill>
              </a:defRPr>
            </a:lvl1pPr>
            <a:lvl2pPr marL="457170" indent="0">
              <a:buNone/>
              <a:defRPr sz="2000" b="1"/>
            </a:lvl2pPr>
            <a:lvl3pPr marL="914340" indent="0">
              <a:buNone/>
              <a:defRPr sz="1800" b="1"/>
            </a:lvl3pPr>
            <a:lvl4pPr marL="1371510" indent="0">
              <a:buNone/>
              <a:defRPr sz="1600" b="1"/>
            </a:lvl4pPr>
            <a:lvl5pPr marL="1828680" indent="0">
              <a:buNone/>
              <a:defRPr sz="1600" b="1"/>
            </a:lvl5pPr>
            <a:lvl6pPr marL="2285850" indent="0">
              <a:buNone/>
              <a:defRPr sz="1600" b="1"/>
            </a:lvl6pPr>
            <a:lvl7pPr marL="2743020" indent="0">
              <a:buNone/>
              <a:defRPr sz="1600" b="1"/>
            </a:lvl7pPr>
            <a:lvl8pPr marL="3200187" indent="0">
              <a:buNone/>
              <a:defRPr sz="1600" b="1"/>
            </a:lvl8pPr>
            <a:lvl9pPr marL="3657359" indent="0">
              <a:buNone/>
              <a:defRPr sz="1600" b="1"/>
            </a:lvl9pPr>
          </a:lstStyle>
          <a:p>
            <a:pPr lvl="0"/>
            <a:r>
              <a:rPr lang="en-US" dirty="0" err="1"/>
              <a:t>Н</a:t>
            </a:r>
            <a:r>
              <a:rPr lang="ru-RU" dirty="0" err="1"/>
              <a:t>азвание</a:t>
            </a:r>
            <a:r>
              <a:rPr lang="ru-RU" dirty="0"/>
              <a:t> 1 объекта сравнения</a:t>
            </a:r>
          </a:p>
        </p:txBody>
      </p:sp>
      <p:sp>
        <p:nvSpPr>
          <p:cNvPr id="5" name="Text Placeholder 4"/>
          <p:cNvSpPr>
            <a:spLocks noGrp="1"/>
          </p:cNvSpPr>
          <p:nvPr>
            <p:ph type="body" sz="quarter" idx="3" hasCustomPrompt="1"/>
          </p:nvPr>
        </p:nvSpPr>
        <p:spPr>
          <a:xfrm>
            <a:off x="4752000" y="1620000"/>
            <a:ext cx="3600000" cy="540000"/>
          </a:xfrm>
          <a:prstGeom prst="rect">
            <a:avLst/>
          </a:prstGeom>
        </p:spPr>
        <p:txBody>
          <a:bodyPr lIns="0" tIns="0" rIns="0" bIns="0" anchor="b">
            <a:normAutofit/>
          </a:bodyPr>
          <a:lstStyle>
            <a:lvl1pPr marL="0" indent="0">
              <a:buNone/>
              <a:defRPr sz="1800" b="1">
                <a:solidFill>
                  <a:schemeClr val="tx2"/>
                </a:solidFill>
              </a:defRPr>
            </a:lvl1pPr>
            <a:lvl2pPr marL="457170" indent="0">
              <a:buNone/>
              <a:defRPr sz="2000" b="1"/>
            </a:lvl2pPr>
            <a:lvl3pPr marL="914340" indent="0">
              <a:buNone/>
              <a:defRPr sz="1800" b="1"/>
            </a:lvl3pPr>
            <a:lvl4pPr marL="1371510" indent="0">
              <a:buNone/>
              <a:defRPr sz="1600" b="1"/>
            </a:lvl4pPr>
            <a:lvl5pPr marL="1828680" indent="0">
              <a:buNone/>
              <a:defRPr sz="1600" b="1"/>
            </a:lvl5pPr>
            <a:lvl6pPr marL="2285850" indent="0">
              <a:buNone/>
              <a:defRPr sz="1600" b="1"/>
            </a:lvl6pPr>
            <a:lvl7pPr marL="2743020" indent="0">
              <a:buNone/>
              <a:defRPr sz="1600" b="1"/>
            </a:lvl7pPr>
            <a:lvl8pPr marL="3200187" indent="0">
              <a:buNone/>
              <a:defRPr sz="1600" b="1"/>
            </a:lvl8pPr>
            <a:lvl9pPr marL="3657359" indent="0">
              <a:buNone/>
              <a:defRPr sz="1600" b="1"/>
            </a:lvl9pPr>
          </a:lstStyle>
          <a:p>
            <a:pPr lvl="0"/>
            <a:r>
              <a:rPr lang="en-US" dirty="0" err="1"/>
              <a:t>Н</a:t>
            </a:r>
            <a:r>
              <a:rPr lang="ru-RU" dirty="0" err="1"/>
              <a:t>азвание</a:t>
            </a:r>
            <a:r>
              <a:rPr lang="ru-RU" dirty="0"/>
              <a:t> 2 объекта сравнения</a:t>
            </a:r>
          </a:p>
        </p:txBody>
      </p:sp>
      <p:sp>
        <p:nvSpPr>
          <p:cNvPr id="10" name="Content Placeholder 2"/>
          <p:cNvSpPr>
            <a:spLocks noGrp="1"/>
          </p:cNvSpPr>
          <p:nvPr>
            <p:ph sz="half" idx="10" hasCustomPrompt="1"/>
          </p:nvPr>
        </p:nvSpPr>
        <p:spPr>
          <a:xfrm>
            <a:off x="1079500" y="2340000"/>
            <a:ext cx="3600000" cy="3240000"/>
          </a:xfrm>
          <a:prstGeom prst="rect">
            <a:avLst/>
          </a:prstGeom>
        </p:spPr>
        <p:txBody>
          <a:bodyPr lIns="0" tIns="0" rIns="0" bIns="0"/>
          <a:lstStyle>
            <a:lvl1pPr marL="342878" marR="0" indent="-342878" algn="l" defTabSz="457170" rtl="0" eaLnBrk="1" fontAlgn="auto" latinLnBrk="0" hangingPunct="1">
              <a:lnSpc>
                <a:spcPct val="100000"/>
              </a:lnSpc>
              <a:spcBef>
                <a:spcPct val="20000"/>
              </a:spcBef>
              <a:spcAft>
                <a:spcPts val="0"/>
              </a:spcAft>
              <a:buClrTx/>
              <a:buSzTx/>
              <a:buFont typeface="Arial"/>
              <a:buChar char="•"/>
              <a:tabLst/>
              <a:defRPr sz="1800"/>
            </a:lvl1pPr>
            <a:lvl2pPr marL="742901" marR="0" indent="-285732" algn="l" defTabSz="457170" rtl="0" eaLnBrk="1" fontAlgn="auto" latinLnBrk="0" hangingPunct="1">
              <a:lnSpc>
                <a:spcPct val="100000"/>
              </a:lnSpc>
              <a:spcBef>
                <a:spcPct val="20000"/>
              </a:spcBef>
              <a:spcAft>
                <a:spcPts val="0"/>
              </a:spcAft>
              <a:buClrTx/>
              <a:buSzTx/>
              <a:buFont typeface="Arial"/>
              <a:buChar char="–"/>
              <a:tabLst/>
              <a:defRPr sz="1600"/>
            </a:lvl2pPr>
            <a:lvl3pPr marL="1142925" marR="0" indent="-228585" algn="l" defTabSz="457170" rtl="0" eaLnBrk="1" fontAlgn="auto" latinLnBrk="0" hangingPunct="1">
              <a:lnSpc>
                <a:spcPct val="100000"/>
              </a:lnSpc>
              <a:spcBef>
                <a:spcPct val="20000"/>
              </a:spcBef>
              <a:spcAft>
                <a:spcPts val="0"/>
              </a:spcAft>
              <a:buClrTx/>
              <a:buSzTx/>
              <a:buFont typeface="Arial"/>
              <a:buChar char="•"/>
              <a:tabLst/>
              <a:defRPr sz="1400"/>
            </a:lvl3pPr>
            <a:lvl4pPr marL="1600095" marR="0" indent="-228585" algn="l" defTabSz="457170" rtl="0" eaLnBrk="1" fontAlgn="auto" latinLnBrk="0" hangingPunct="1">
              <a:lnSpc>
                <a:spcPct val="100000"/>
              </a:lnSpc>
              <a:spcBef>
                <a:spcPct val="20000"/>
              </a:spcBef>
              <a:spcAft>
                <a:spcPts val="0"/>
              </a:spcAft>
              <a:buClrTx/>
              <a:buSzTx/>
              <a:buFont typeface="Arial"/>
              <a:buChar char="–"/>
              <a:tabLst/>
              <a:defRPr sz="1200"/>
            </a:lvl4pPr>
            <a:lvl5pPr marL="2057265" marR="0" indent="-228585" algn="l" defTabSz="457170" rtl="0" eaLnBrk="1" fontAlgn="auto" latinLnBrk="0" hangingPunct="1">
              <a:lnSpc>
                <a:spcPct val="100000"/>
              </a:lnSpc>
              <a:spcBef>
                <a:spcPct val="20000"/>
              </a:spcBef>
              <a:spcAft>
                <a:spcPts val="0"/>
              </a:spcAft>
              <a:buClrTx/>
              <a:buSzTx/>
              <a:buFont typeface="Arial"/>
              <a:buChar char="»"/>
              <a:tabLst/>
              <a:defRPr sz="1000"/>
            </a:lvl5pPr>
            <a:lvl6pPr>
              <a:defRPr sz="1800"/>
            </a:lvl6pPr>
            <a:lvl7pPr>
              <a:defRPr sz="1800"/>
            </a:lvl7pPr>
            <a:lvl8pPr>
              <a:defRPr sz="1800"/>
            </a:lvl8pPr>
            <a:lvl9pPr>
              <a:defRPr sz="1800"/>
            </a:lvl9pPr>
          </a:lstStyle>
          <a:p>
            <a:pPr marL="342878" marR="0" lvl="0" indent="-342878" algn="l" defTabSz="457170" rtl="0" eaLnBrk="1" fontAlgn="auto" latinLnBrk="0" hangingPunct="1">
              <a:lnSpc>
                <a:spcPct val="100000"/>
              </a:lnSpc>
              <a:spcBef>
                <a:spcPct val="20000"/>
              </a:spcBef>
              <a:spcAft>
                <a:spcPts val="0"/>
              </a:spcAft>
              <a:buClrTx/>
              <a:buSzTx/>
              <a:buFont typeface="Arial"/>
              <a:buChar char="•"/>
              <a:tabLst/>
              <a:defRPr/>
            </a:pPr>
            <a:r>
              <a:rPr kumimoji="0" lang="ru-RU" sz="2400" b="0" i="0" u="none" strike="noStrike" kern="1200" cap="none" spc="0" normalizeH="0" baseline="0" noProof="0" dirty="0">
                <a:ln>
                  <a:noFill/>
                </a:ln>
                <a:solidFill>
                  <a:srgbClr val="6D695F"/>
                </a:solidFill>
                <a:effectLst/>
                <a:uLnTx/>
                <a:uFillTx/>
                <a:latin typeface="+mn-lt"/>
                <a:ea typeface="+mn-ea"/>
                <a:cs typeface="+mn-cs"/>
              </a:rPr>
              <a:t>первый уровень списка (шрифт </a:t>
            </a:r>
            <a:r>
              <a:rPr kumimoji="0" lang="en-US" sz="2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400" b="0" i="0" u="none" strike="noStrike" kern="1200" cap="none" spc="0" normalizeH="0" baseline="0" noProof="0" dirty="0">
                <a:ln>
                  <a:noFill/>
                </a:ln>
                <a:solidFill>
                  <a:srgbClr val="6D695F"/>
                </a:solidFill>
                <a:effectLst/>
                <a:uLnTx/>
                <a:uFillTx/>
                <a:latin typeface="+mn-lt"/>
                <a:ea typeface="+mn-ea"/>
                <a:cs typeface="+mn-cs"/>
              </a:rPr>
              <a:t> 24)</a:t>
            </a:r>
            <a:r>
              <a:rPr kumimoji="0" lang="ru-RU" sz="2400" b="0" i="0" u="none" strike="noStrike" kern="1200" cap="none" spc="0" normalizeH="0" baseline="0" noProof="0" dirty="0">
                <a:ln>
                  <a:noFill/>
                </a:ln>
                <a:solidFill>
                  <a:srgbClr val="6D695F"/>
                </a:solidFill>
                <a:effectLst/>
                <a:uLnTx/>
                <a:uFillTx/>
                <a:latin typeface="+mn-lt"/>
                <a:ea typeface="+mn-ea"/>
                <a:cs typeface="+mn-cs"/>
              </a:rPr>
              <a:t>;</a:t>
            </a:r>
          </a:p>
          <a:p>
            <a:pPr marL="742901" marR="0" lvl="1" indent="-285732" algn="l" defTabSz="457170" rtl="0" eaLnBrk="1" fontAlgn="auto" latinLnBrk="0" hangingPunct="1">
              <a:lnSpc>
                <a:spcPct val="100000"/>
              </a:lnSpc>
              <a:spcBef>
                <a:spcPct val="20000"/>
              </a:spcBef>
              <a:spcAft>
                <a:spcPts val="0"/>
              </a:spcAft>
              <a:buClrTx/>
              <a:buSzTx/>
              <a:buFont typeface="Arial"/>
              <a:buChar char="–"/>
              <a:tabLst/>
              <a:defRPr/>
            </a:pPr>
            <a:r>
              <a:rPr kumimoji="0" lang="ru-RU" sz="2000" b="0" i="0" u="none" strike="noStrike" kern="1200" cap="none" spc="0" normalizeH="0" baseline="0" noProof="0" dirty="0">
                <a:ln>
                  <a:noFill/>
                </a:ln>
                <a:solidFill>
                  <a:srgbClr val="6D695F"/>
                </a:solidFill>
                <a:effectLst/>
                <a:uLnTx/>
                <a:uFillTx/>
                <a:latin typeface="+mn-lt"/>
                <a:ea typeface="+mn-ea"/>
                <a:cs typeface="+mn-cs"/>
              </a:rPr>
              <a:t>второй уровень списка</a:t>
            </a:r>
            <a:r>
              <a:rPr kumimoji="0" lang="en-US" sz="2000" b="0" i="0" u="none" strike="noStrike" kern="1200" cap="none" spc="0" normalizeH="0" baseline="0" noProof="0" dirty="0">
                <a:ln>
                  <a:noFill/>
                </a:ln>
                <a:solidFill>
                  <a:srgbClr val="6D695F"/>
                </a:solidFill>
                <a:effectLst/>
                <a:uLnTx/>
                <a:uFillTx/>
                <a:latin typeface="+mn-lt"/>
                <a:ea typeface="+mn-ea"/>
                <a:cs typeface="+mn-cs"/>
              </a:rPr>
              <a:t> (</a:t>
            </a:r>
            <a:r>
              <a:rPr kumimoji="0" lang="ru-RU" sz="2000" b="0" i="0" u="none" strike="noStrike" kern="1200" cap="none" spc="0" normalizeH="0" baseline="0" noProof="0" dirty="0">
                <a:ln>
                  <a:noFill/>
                </a:ln>
                <a:solidFill>
                  <a:srgbClr val="6D695F"/>
                </a:solidFill>
                <a:effectLst/>
                <a:uLnTx/>
                <a:uFillTx/>
                <a:latin typeface="+mn-lt"/>
                <a:ea typeface="+mn-ea"/>
                <a:cs typeface="+mn-cs"/>
              </a:rPr>
              <a:t>шрифт </a:t>
            </a:r>
            <a:r>
              <a:rPr kumimoji="0" lang="en-US" sz="20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000" b="0" i="0" u="none" strike="noStrike" kern="1200" cap="none" spc="0" normalizeH="0" baseline="0" noProof="0" dirty="0">
                <a:ln>
                  <a:noFill/>
                </a:ln>
                <a:solidFill>
                  <a:srgbClr val="6D695F"/>
                </a:solidFill>
                <a:effectLst/>
                <a:uLnTx/>
                <a:uFillTx/>
                <a:latin typeface="+mn-lt"/>
                <a:ea typeface="+mn-ea"/>
                <a:cs typeface="+mn-cs"/>
              </a:rPr>
              <a:t> 20);</a:t>
            </a:r>
            <a:endParaRPr kumimoji="0" lang="ru-RU" sz="2000" b="0" i="0" u="none" strike="noStrike" kern="1200" cap="none" spc="0" normalizeH="0" baseline="0" noProof="0" dirty="0">
              <a:ln>
                <a:noFill/>
              </a:ln>
              <a:solidFill>
                <a:srgbClr val="6D695F"/>
              </a:solidFill>
              <a:effectLst/>
              <a:uLnTx/>
              <a:uFillTx/>
              <a:latin typeface="+mn-lt"/>
              <a:ea typeface="+mn-ea"/>
              <a:cs typeface="+mn-cs"/>
            </a:endParaRPr>
          </a:p>
          <a:p>
            <a:pPr marL="1142925" marR="0" lvl="2" indent="-228585" algn="l" defTabSz="457170" rtl="0" eaLnBrk="1" fontAlgn="auto" latinLnBrk="0" hangingPunct="1">
              <a:lnSpc>
                <a:spcPct val="100000"/>
              </a:lnSpc>
              <a:spcBef>
                <a:spcPct val="20000"/>
              </a:spcBef>
              <a:spcAft>
                <a:spcPts val="0"/>
              </a:spcAft>
              <a:buClrTx/>
              <a:buSzTx/>
              <a:buFont typeface="Arial"/>
              <a:buChar char="•"/>
              <a:tabLst/>
              <a:defRPr/>
            </a:pPr>
            <a:r>
              <a:rPr kumimoji="0" lang="ru-RU" sz="1800" b="0" i="0" u="none" strike="noStrike" kern="1200" cap="none" spc="0" normalizeH="0" baseline="0" noProof="0" dirty="0">
                <a:ln>
                  <a:noFill/>
                </a:ln>
                <a:solidFill>
                  <a:srgbClr val="6D695F"/>
                </a:solidFill>
                <a:effectLst/>
                <a:uLnTx/>
                <a:uFillTx/>
                <a:latin typeface="+mn-lt"/>
                <a:ea typeface="+mn-ea"/>
                <a:cs typeface="+mn-cs"/>
              </a:rPr>
              <a:t>третий уровень списка (шрифт </a:t>
            </a:r>
            <a:r>
              <a:rPr kumimoji="0" lang="en-US" sz="18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800" b="0" i="0" u="none" strike="noStrike" kern="1200" cap="none" spc="0" normalizeH="0" baseline="0" noProof="0" dirty="0">
                <a:ln>
                  <a:noFill/>
                </a:ln>
                <a:solidFill>
                  <a:srgbClr val="6D695F"/>
                </a:solidFill>
                <a:effectLst/>
                <a:uLnTx/>
                <a:uFillTx/>
                <a:latin typeface="+mn-lt"/>
                <a:ea typeface="+mn-ea"/>
                <a:cs typeface="+mn-cs"/>
              </a:rPr>
              <a:t> 18);</a:t>
            </a:r>
            <a:endParaRPr kumimoji="0" lang="ru-RU" sz="1800" b="0" i="0" u="none" strike="noStrike" kern="1200" cap="none" spc="0" normalizeH="0" baseline="0" noProof="0" dirty="0">
              <a:ln>
                <a:noFill/>
              </a:ln>
              <a:solidFill>
                <a:srgbClr val="6D695F"/>
              </a:solidFill>
              <a:effectLst/>
              <a:uLnTx/>
              <a:uFillTx/>
              <a:latin typeface="+mn-lt"/>
              <a:ea typeface="+mn-ea"/>
              <a:cs typeface="+mn-cs"/>
            </a:endParaRPr>
          </a:p>
          <a:p>
            <a:pPr marL="1600095" marR="0" lvl="3" indent="-228585" algn="l" defTabSz="457170" rtl="0" eaLnBrk="1" fontAlgn="auto" latinLnBrk="0" hangingPunct="1">
              <a:lnSpc>
                <a:spcPct val="100000"/>
              </a:lnSpc>
              <a:spcBef>
                <a:spcPct val="20000"/>
              </a:spcBef>
              <a:spcAft>
                <a:spcPts val="0"/>
              </a:spcAft>
              <a:buClrTx/>
              <a:buSzTx/>
              <a:buFont typeface="Arial"/>
              <a:buChar char="–"/>
              <a:tabLst/>
              <a:defRPr/>
            </a:pPr>
            <a:r>
              <a:rPr kumimoji="0" lang="ru-RU" sz="1600" b="0" i="0" u="none" strike="noStrike" kern="1200" cap="none" spc="0" normalizeH="0" baseline="0" noProof="0" dirty="0">
                <a:ln>
                  <a:noFill/>
                </a:ln>
                <a:solidFill>
                  <a:srgbClr val="6D695F"/>
                </a:solidFill>
                <a:effectLst/>
                <a:uLnTx/>
                <a:uFillTx/>
                <a:latin typeface="+mn-lt"/>
                <a:ea typeface="+mn-ea"/>
                <a:cs typeface="+mn-cs"/>
              </a:rPr>
              <a:t>четвертый уровень списка (шрифт </a:t>
            </a:r>
            <a:r>
              <a:rPr kumimoji="0" lang="en-US" sz="16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600" b="0" i="0" u="none" strike="noStrike" kern="1200" cap="none" spc="0" normalizeH="0" baseline="0" noProof="0" dirty="0">
                <a:ln>
                  <a:noFill/>
                </a:ln>
                <a:solidFill>
                  <a:srgbClr val="6D695F"/>
                </a:solidFill>
                <a:effectLst/>
                <a:uLnTx/>
                <a:uFillTx/>
                <a:latin typeface="+mn-lt"/>
                <a:ea typeface="+mn-ea"/>
                <a:cs typeface="+mn-cs"/>
              </a:rPr>
              <a:t> 16);</a:t>
            </a:r>
            <a:endParaRPr kumimoji="0" lang="ru-RU" sz="1600" b="0" i="0" u="none" strike="noStrike" kern="1200" cap="none" spc="0" normalizeH="0" baseline="0" noProof="0" dirty="0">
              <a:ln>
                <a:noFill/>
              </a:ln>
              <a:solidFill>
                <a:srgbClr val="6D695F"/>
              </a:solidFill>
              <a:effectLst/>
              <a:uLnTx/>
              <a:uFillTx/>
              <a:latin typeface="+mn-lt"/>
              <a:ea typeface="+mn-ea"/>
              <a:cs typeface="+mn-cs"/>
            </a:endParaRPr>
          </a:p>
          <a:p>
            <a:pPr marL="2057265" marR="0" lvl="4" indent="-228585" algn="l" defTabSz="457170" rtl="0" eaLnBrk="1" fontAlgn="auto" latinLnBrk="0" hangingPunct="1">
              <a:lnSpc>
                <a:spcPct val="100000"/>
              </a:lnSpc>
              <a:spcBef>
                <a:spcPct val="20000"/>
              </a:spcBef>
              <a:spcAft>
                <a:spcPts val="0"/>
              </a:spcAft>
              <a:buClrTx/>
              <a:buSzTx/>
              <a:buFont typeface="Arial"/>
              <a:buChar char="»"/>
              <a:tabLst/>
              <a:defRPr/>
            </a:pPr>
            <a:r>
              <a:rPr kumimoji="0" lang="ru-RU" sz="1400" b="0" i="0" u="none" strike="noStrike" kern="1200" cap="none" spc="0" normalizeH="0" baseline="0" noProof="0" dirty="0">
                <a:ln>
                  <a:noFill/>
                </a:ln>
                <a:solidFill>
                  <a:srgbClr val="6D695F"/>
                </a:solidFill>
                <a:effectLst/>
                <a:uLnTx/>
                <a:uFillTx/>
                <a:latin typeface="+mn-lt"/>
                <a:ea typeface="+mn-ea"/>
                <a:cs typeface="+mn-cs"/>
              </a:rPr>
              <a:t>пятый уровень списка (шрифт </a:t>
            </a:r>
            <a:r>
              <a:rPr kumimoji="0" lang="en-US" sz="1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400" b="0" i="0" u="none" strike="noStrike" kern="1200" cap="none" spc="0" normalizeH="0" baseline="0" noProof="0" dirty="0">
                <a:ln>
                  <a:noFill/>
                </a:ln>
                <a:solidFill>
                  <a:srgbClr val="6D695F"/>
                </a:solidFill>
                <a:effectLst/>
                <a:uLnTx/>
                <a:uFillTx/>
                <a:latin typeface="+mn-lt"/>
                <a:ea typeface="+mn-ea"/>
                <a:cs typeface="+mn-cs"/>
              </a:rPr>
              <a:t> 14).</a:t>
            </a:r>
          </a:p>
        </p:txBody>
      </p:sp>
      <p:sp>
        <p:nvSpPr>
          <p:cNvPr id="11" name="Content Placeholder 3"/>
          <p:cNvSpPr>
            <a:spLocks noGrp="1"/>
          </p:cNvSpPr>
          <p:nvPr>
            <p:ph sz="half" idx="2" hasCustomPrompt="1"/>
          </p:nvPr>
        </p:nvSpPr>
        <p:spPr>
          <a:xfrm>
            <a:off x="4752000" y="2340000"/>
            <a:ext cx="3600000" cy="3240000"/>
          </a:xfrm>
          <a:prstGeom prst="rect">
            <a:avLst/>
          </a:prstGeom>
        </p:spPr>
        <p:txBody>
          <a:bodyPr lIns="0" tIns="0" rIns="0" bIns="0"/>
          <a:lstStyle>
            <a:lvl1pPr marL="342878" marR="0" indent="-342878" algn="l" defTabSz="457170" rtl="0" eaLnBrk="1" fontAlgn="auto" latinLnBrk="0" hangingPunct="1">
              <a:lnSpc>
                <a:spcPct val="100000"/>
              </a:lnSpc>
              <a:spcBef>
                <a:spcPct val="20000"/>
              </a:spcBef>
              <a:spcAft>
                <a:spcPts val="0"/>
              </a:spcAft>
              <a:buClrTx/>
              <a:buSzTx/>
              <a:buFont typeface="Arial"/>
              <a:buChar char="•"/>
              <a:tabLst/>
              <a:defRPr sz="1800"/>
            </a:lvl1pPr>
            <a:lvl2pPr marL="742901" marR="0" indent="-285732" algn="l" defTabSz="457170" rtl="0" eaLnBrk="1" fontAlgn="auto" latinLnBrk="0" hangingPunct="1">
              <a:lnSpc>
                <a:spcPct val="100000"/>
              </a:lnSpc>
              <a:spcBef>
                <a:spcPct val="20000"/>
              </a:spcBef>
              <a:spcAft>
                <a:spcPts val="0"/>
              </a:spcAft>
              <a:buClrTx/>
              <a:buSzTx/>
              <a:buFont typeface="Arial"/>
              <a:buChar char="–"/>
              <a:tabLst/>
              <a:defRPr sz="2400"/>
            </a:lvl2pPr>
            <a:lvl3pPr marL="1142925" marR="0" indent="-228585" algn="l" defTabSz="457170" rtl="0" eaLnBrk="1" fontAlgn="auto" latinLnBrk="0" hangingPunct="1">
              <a:lnSpc>
                <a:spcPct val="100000"/>
              </a:lnSpc>
              <a:spcBef>
                <a:spcPct val="20000"/>
              </a:spcBef>
              <a:spcAft>
                <a:spcPts val="0"/>
              </a:spcAft>
              <a:buClrTx/>
              <a:buSzTx/>
              <a:buFont typeface="Arial"/>
              <a:buChar char="•"/>
              <a:tabLst/>
              <a:defRPr sz="2000"/>
            </a:lvl3pPr>
            <a:lvl4pPr marL="1600095" marR="0" indent="-228585" algn="l" defTabSz="457170" rtl="0" eaLnBrk="1" fontAlgn="auto" latinLnBrk="0" hangingPunct="1">
              <a:lnSpc>
                <a:spcPct val="100000"/>
              </a:lnSpc>
              <a:spcBef>
                <a:spcPct val="20000"/>
              </a:spcBef>
              <a:spcAft>
                <a:spcPts val="0"/>
              </a:spcAft>
              <a:buClrTx/>
              <a:buSzTx/>
              <a:buFont typeface="Arial"/>
              <a:buChar char="–"/>
              <a:tabLst/>
              <a:defRPr sz="1200"/>
            </a:lvl4pPr>
            <a:lvl5pPr marL="2057265" marR="0" indent="-228585" algn="l" defTabSz="457170" rtl="0" eaLnBrk="1" fontAlgn="auto" latinLnBrk="0" hangingPunct="1">
              <a:lnSpc>
                <a:spcPct val="100000"/>
              </a:lnSpc>
              <a:spcBef>
                <a:spcPct val="20000"/>
              </a:spcBef>
              <a:spcAft>
                <a:spcPts val="0"/>
              </a:spcAft>
              <a:buClrTx/>
              <a:buSzTx/>
              <a:buFont typeface="Arial"/>
              <a:buChar char="»"/>
              <a:tabLst/>
              <a:defRPr sz="1000"/>
            </a:lvl5pPr>
            <a:lvl6pPr>
              <a:defRPr sz="1800"/>
            </a:lvl6pPr>
            <a:lvl7pPr>
              <a:defRPr sz="1800"/>
            </a:lvl7pPr>
            <a:lvl8pPr>
              <a:defRPr sz="1800"/>
            </a:lvl8pPr>
            <a:lvl9pPr>
              <a:defRPr sz="1800"/>
            </a:lvl9pPr>
          </a:lstStyle>
          <a:p>
            <a:pPr marL="342878" marR="0" lvl="0" indent="-342878" algn="l" defTabSz="457170" rtl="0" eaLnBrk="1" fontAlgn="auto" latinLnBrk="0" hangingPunct="1">
              <a:lnSpc>
                <a:spcPct val="100000"/>
              </a:lnSpc>
              <a:spcBef>
                <a:spcPct val="20000"/>
              </a:spcBef>
              <a:spcAft>
                <a:spcPts val="0"/>
              </a:spcAft>
              <a:buClrTx/>
              <a:buSzTx/>
              <a:buFont typeface="Arial"/>
              <a:buChar char="•"/>
              <a:tabLst/>
              <a:defRPr/>
            </a:pPr>
            <a:r>
              <a:rPr kumimoji="0" lang="ru-RU" sz="2400" b="0" i="0" u="none" strike="noStrike" kern="1200" cap="none" spc="0" normalizeH="0" baseline="0" noProof="0" dirty="0">
                <a:ln>
                  <a:noFill/>
                </a:ln>
                <a:solidFill>
                  <a:srgbClr val="6D695F"/>
                </a:solidFill>
                <a:effectLst/>
                <a:uLnTx/>
                <a:uFillTx/>
                <a:latin typeface="+mn-lt"/>
                <a:ea typeface="+mn-ea"/>
                <a:cs typeface="+mn-cs"/>
              </a:rPr>
              <a:t>первый уровень списка (шрифт </a:t>
            </a:r>
            <a:r>
              <a:rPr kumimoji="0" lang="en-US" sz="2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400" b="0" i="0" u="none" strike="noStrike" kern="1200" cap="none" spc="0" normalizeH="0" baseline="0" noProof="0" dirty="0">
                <a:ln>
                  <a:noFill/>
                </a:ln>
                <a:solidFill>
                  <a:srgbClr val="6D695F"/>
                </a:solidFill>
                <a:effectLst/>
                <a:uLnTx/>
                <a:uFillTx/>
                <a:latin typeface="+mn-lt"/>
                <a:ea typeface="+mn-ea"/>
                <a:cs typeface="+mn-cs"/>
              </a:rPr>
              <a:t> 24)</a:t>
            </a:r>
            <a:r>
              <a:rPr kumimoji="0" lang="ru-RU" sz="2400" b="0" i="0" u="none" strike="noStrike" kern="1200" cap="none" spc="0" normalizeH="0" baseline="0" noProof="0" dirty="0">
                <a:ln>
                  <a:noFill/>
                </a:ln>
                <a:solidFill>
                  <a:srgbClr val="6D695F"/>
                </a:solidFill>
                <a:effectLst/>
                <a:uLnTx/>
                <a:uFillTx/>
                <a:latin typeface="+mn-lt"/>
                <a:ea typeface="+mn-ea"/>
                <a:cs typeface="+mn-cs"/>
              </a:rPr>
              <a:t>;</a:t>
            </a:r>
          </a:p>
          <a:p>
            <a:pPr marL="742901" marR="0" lvl="1" indent="-285732" algn="l" defTabSz="457170" rtl="0" eaLnBrk="1" fontAlgn="auto" latinLnBrk="0" hangingPunct="1">
              <a:lnSpc>
                <a:spcPct val="100000"/>
              </a:lnSpc>
              <a:spcBef>
                <a:spcPct val="20000"/>
              </a:spcBef>
              <a:spcAft>
                <a:spcPts val="0"/>
              </a:spcAft>
              <a:buClrTx/>
              <a:buSzTx/>
              <a:buFont typeface="Arial"/>
              <a:buChar char="–"/>
              <a:tabLst/>
              <a:defRPr/>
            </a:pPr>
            <a:r>
              <a:rPr kumimoji="0" lang="ru-RU" sz="2000" b="0" i="0" u="none" strike="noStrike" kern="1200" cap="none" spc="0" normalizeH="0" baseline="0" noProof="0" dirty="0">
                <a:ln>
                  <a:noFill/>
                </a:ln>
                <a:solidFill>
                  <a:srgbClr val="6D695F"/>
                </a:solidFill>
                <a:effectLst/>
                <a:uLnTx/>
                <a:uFillTx/>
                <a:latin typeface="+mn-lt"/>
                <a:ea typeface="+mn-ea"/>
                <a:cs typeface="+mn-cs"/>
              </a:rPr>
              <a:t>второй уровень списка</a:t>
            </a:r>
            <a:r>
              <a:rPr kumimoji="0" lang="en-US" sz="2000" b="0" i="0" u="none" strike="noStrike" kern="1200" cap="none" spc="0" normalizeH="0" baseline="0" noProof="0" dirty="0">
                <a:ln>
                  <a:noFill/>
                </a:ln>
                <a:solidFill>
                  <a:srgbClr val="6D695F"/>
                </a:solidFill>
                <a:effectLst/>
                <a:uLnTx/>
                <a:uFillTx/>
                <a:latin typeface="+mn-lt"/>
                <a:ea typeface="+mn-ea"/>
                <a:cs typeface="+mn-cs"/>
              </a:rPr>
              <a:t> (</a:t>
            </a:r>
            <a:r>
              <a:rPr kumimoji="0" lang="ru-RU" sz="2000" b="0" i="0" u="none" strike="noStrike" kern="1200" cap="none" spc="0" normalizeH="0" baseline="0" noProof="0" dirty="0">
                <a:ln>
                  <a:noFill/>
                </a:ln>
                <a:solidFill>
                  <a:srgbClr val="6D695F"/>
                </a:solidFill>
                <a:effectLst/>
                <a:uLnTx/>
                <a:uFillTx/>
                <a:latin typeface="+mn-lt"/>
                <a:ea typeface="+mn-ea"/>
                <a:cs typeface="+mn-cs"/>
              </a:rPr>
              <a:t>шрифт </a:t>
            </a:r>
            <a:r>
              <a:rPr kumimoji="0" lang="en-US" sz="20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000" b="0" i="0" u="none" strike="noStrike" kern="1200" cap="none" spc="0" normalizeH="0" baseline="0" noProof="0" dirty="0">
                <a:ln>
                  <a:noFill/>
                </a:ln>
                <a:solidFill>
                  <a:srgbClr val="6D695F"/>
                </a:solidFill>
                <a:effectLst/>
                <a:uLnTx/>
                <a:uFillTx/>
                <a:latin typeface="+mn-lt"/>
                <a:ea typeface="+mn-ea"/>
                <a:cs typeface="+mn-cs"/>
              </a:rPr>
              <a:t> 20);</a:t>
            </a:r>
            <a:endParaRPr kumimoji="0" lang="ru-RU" sz="2000" b="0" i="0" u="none" strike="noStrike" kern="1200" cap="none" spc="0" normalizeH="0" baseline="0" noProof="0" dirty="0">
              <a:ln>
                <a:noFill/>
              </a:ln>
              <a:solidFill>
                <a:srgbClr val="6D695F"/>
              </a:solidFill>
              <a:effectLst/>
              <a:uLnTx/>
              <a:uFillTx/>
              <a:latin typeface="+mn-lt"/>
              <a:ea typeface="+mn-ea"/>
              <a:cs typeface="+mn-cs"/>
            </a:endParaRPr>
          </a:p>
          <a:p>
            <a:pPr marL="1142925" marR="0" lvl="2" indent="-228585" algn="l" defTabSz="457170" rtl="0" eaLnBrk="1" fontAlgn="auto" latinLnBrk="0" hangingPunct="1">
              <a:lnSpc>
                <a:spcPct val="100000"/>
              </a:lnSpc>
              <a:spcBef>
                <a:spcPct val="20000"/>
              </a:spcBef>
              <a:spcAft>
                <a:spcPts val="0"/>
              </a:spcAft>
              <a:buClrTx/>
              <a:buSzTx/>
              <a:buFont typeface="Arial"/>
              <a:buChar char="•"/>
              <a:tabLst/>
              <a:defRPr/>
            </a:pPr>
            <a:r>
              <a:rPr kumimoji="0" lang="ru-RU" sz="1800" b="0" i="0" u="none" strike="noStrike" kern="1200" cap="none" spc="0" normalizeH="0" baseline="0" noProof="0" dirty="0">
                <a:ln>
                  <a:noFill/>
                </a:ln>
                <a:solidFill>
                  <a:srgbClr val="6D695F"/>
                </a:solidFill>
                <a:effectLst/>
                <a:uLnTx/>
                <a:uFillTx/>
                <a:latin typeface="+mn-lt"/>
                <a:ea typeface="+mn-ea"/>
                <a:cs typeface="+mn-cs"/>
              </a:rPr>
              <a:t>третий уровень списка (шрифт </a:t>
            </a:r>
            <a:r>
              <a:rPr kumimoji="0" lang="en-US" sz="18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800" b="0" i="0" u="none" strike="noStrike" kern="1200" cap="none" spc="0" normalizeH="0" baseline="0" noProof="0" dirty="0">
                <a:ln>
                  <a:noFill/>
                </a:ln>
                <a:solidFill>
                  <a:srgbClr val="6D695F"/>
                </a:solidFill>
                <a:effectLst/>
                <a:uLnTx/>
                <a:uFillTx/>
                <a:latin typeface="+mn-lt"/>
                <a:ea typeface="+mn-ea"/>
                <a:cs typeface="+mn-cs"/>
              </a:rPr>
              <a:t> 18);</a:t>
            </a:r>
            <a:endParaRPr kumimoji="0" lang="ru-RU" sz="1800" b="0" i="0" u="none" strike="noStrike" kern="1200" cap="none" spc="0" normalizeH="0" baseline="0" noProof="0" dirty="0">
              <a:ln>
                <a:noFill/>
              </a:ln>
              <a:solidFill>
                <a:srgbClr val="6D695F"/>
              </a:solidFill>
              <a:effectLst/>
              <a:uLnTx/>
              <a:uFillTx/>
              <a:latin typeface="+mn-lt"/>
              <a:ea typeface="+mn-ea"/>
              <a:cs typeface="+mn-cs"/>
            </a:endParaRPr>
          </a:p>
          <a:p>
            <a:pPr marL="1600095" marR="0" lvl="3" indent="-228585" algn="l" defTabSz="457170" rtl="0" eaLnBrk="1" fontAlgn="auto" latinLnBrk="0" hangingPunct="1">
              <a:lnSpc>
                <a:spcPct val="100000"/>
              </a:lnSpc>
              <a:spcBef>
                <a:spcPct val="20000"/>
              </a:spcBef>
              <a:spcAft>
                <a:spcPts val="0"/>
              </a:spcAft>
              <a:buClrTx/>
              <a:buSzTx/>
              <a:buFont typeface="Arial"/>
              <a:buChar char="–"/>
              <a:tabLst/>
              <a:defRPr/>
            </a:pPr>
            <a:r>
              <a:rPr kumimoji="0" lang="ru-RU" sz="1600" b="0" i="0" u="none" strike="noStrike" kern="1200" cap="none" spc="0" normalizeH="0" baseline="0" noProof="0" dirty="0">
                <a:ln>
                  <a:noFill/>
                </a:ln>
                <a:solidFill>
                  <a:srgbClr val="6D695F"/>
                </a:solidFill>
                <a:effectLst/>
                <a:uLnTx/>
                <a:uFillTx/>
                <a:latin typeface="+mn-lt"/>
                <a:ea typeface="+mn-ea"/>
                <a:cs typeface="+mn-cs"/>
              </a:rPr>
              <a:t>четвертый уровень списка (шрифт </a:t>
            </a:r>
            <a:r>
              <a:rPr kumimoji="0" lang="en-US" sz="16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600" b="0" i="0" u="none" strike="noStrike" kern="1200" cap="none" spc="0" normalizeH="0" baseline="0" noProof="0" dirty="0">
                <a:ln>
                  <a:noFill/>
                </a:ln>
                <a:solidFill>
                  <a:srgbClr val="6D695F"/>
                </a:solidFill>
                <a:effectLst/>
                <a:uLnTx/>
                <a:uFillTx/>
                <a:latin typeface="+mn-lt"/>
                <a:ea typeface="+mn-ea"/>
                <a:cs typeface="+mn-cs"/>
              </a:rPr>
              <a:t> 16);</a:t>
            </a:r>
            <a:endParaRPr kumimoji="0" lang="ru-RU" sz="1600" b="0" i="0" u="none" strike="noStrike" kern="1200" cap="none" spc="0" normalizeH="0" baseline="0" noProof="0" dirty="0">
              <a:ln>
                <a:noFill/>
              </a:ln>
              <a:solidFill>
                <a:srgbClr val="6D695F"/>
              </a:solidFill>
              <a:effectLst/>
              <a:uLnTx/>
              <a:uFillTx/>
              <a:latin typeface="+mn-lt"/>
              <a:ea typeface="+mn-ea"/>
              <a:cs typeface="+mn-cs"/>
            </a:endParaRPr>
          </a:p>
          <a:p>
            <a:pPr marL="2057265" marR="0" lvl="4" indent="-228585" algn="l" defTabSz="457170" rtl="0" eaLnBrk="1" fontAlgn="auto" latinLnBrk="0" hangingPunct="1">
              <a:lnSpc>
                <a:spcPct val="100000"/>
              </a:lnSpc>
              <a:spcBef>
                <a:spcPct val="20000"/>
              </a:spcBef>
              <a:spcAft>
                <a:spcPts val="0"/>
              </a:spcAft>
              <a:buClrTx/>
              <a:buSzTx/>
              <a:buFont typeface="Arial"/>
              <a:buChar char="»"/>
              <a:tabLst/>
              <a:defRPr/>
            </a:pPr>
            <a:r>
              <a:rPr kumimoji="0" lang="ru-RU" sz="1400" b="0" i="0" u="none" strike="noStrike" kern="1200" cap="none" spc="0" normalizeH="0" baseline="0" noProof="0" dirty="0">
                <a:ln>
                  <a:noFill/>
                </a:ln>
                <a:solidFill>
                  <a:srgbClr val="6D695F"/>
                </a:solidFill>
                <a:effectLst/>
                <a:uLnTx/>
                <a:uFillTx/>
                <a:latin typeface="+mn-lt"/>
                <a:ea typeface="+mn-ea"/>
                <a:cs typeface="+mn-cs"/>
              </a:rPr>
              <a:t>пятый уровень списка (шрифт </a:t>
            </a:r>
            <a:r>
              <a:rPr kumimoji="0" lang="en-US" sz="1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400" b="0" i="0" u="none" strike="noStrike" kern="1200" cap="none" spc="0" normalizeH="0" baseline="0" noProof="0" dirty="0">
                <a:ln>
                  <a:noFill/>
                </a:ln>
                <a:solidFill>
                  <a:srgbClr val="6D695F"/>
                </a:solidFill>
                <a:effectLst/>
                <a:uLnTx/>
                <a:uFillTx/>
                <a:latin typeface="+mn-lt"/>
                <a:ea typeface="+mn-ea"/>
                <a:cs typeface="+mn-cs"/>
              </a:rPr>
              <a:t> 14).</a:t>
            </a:r>
          </a:p>
          <a:p>
            <a:pPr marL="342878" marR="0" lvl="0" indent="-342878" algn="l" defTabSz="45717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a:ln>
                <a:noFill/>
              </a:ln>
              <a:solidFill>
                <a:srgbClr val="6D695F"/>
              </a:solidFill>
              <a:effectLst/>
              <a:uLnTx/>
              <a:uFillTx/>
              <a:latin typeface="+mn-lt"/>
              <a:ea typeface="+mn-ea"/>
              <a:cs typeface="+mn-cs"/>
            </a:endParaRPr>
          </a:p>
        </p:txBody>
      </p:sp>
    </p:spTree>
    <p:extLst>
      <p:ext uri="{BB962C8B-B14F-4D97-AF65-F5344CB8AC3E}">
        <p14:creationId xmlns:p14="http://schemas.microsoft.com/office/powerpoint/2010/main" val="10244169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фото без текст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502" y="4680000"/>
            <a:ext cx="7289800" cy="360000"/>
          </a:xfrm>
          <a:prstGeom prst="rect">
            <a:avLst/>
          </a:prstGeom>
        </p:spPr>
        <p:txBody>
          <a:bodyPr lIns="91434" tIns="45717" rIns="91434" bIns="45717" anchor="b">
            <a:normAutofit/>
          </a:bodyPr>
          <a:lstStyle>
            <a:lvl1pPr algn="l">
              <a:defRPr sz="1800" b="1" baseline="0"/>
            </a:lvl1pPr>
          </a:lstStyle>
          <a:p>
            <a:r>
              <a:rPr lang="en-US" dirty="0" err="1"/>
              <a:t>П</a:t>
            </a:r>
            <a:r>
              <a:rPr lang="ru-RU" dirty="0" err="1"/>
              <a:t>одпись</a:t>
            </a:r>
            <a:r>
              <a:rPr lang="ru-RU" dirty="0"/>
              <a:t> к фото</a:t>
            </a:r>
            <a:endParaRPr lang="en-US" dirty="0"/>
          </a:p>
        </p:txBody>
      </p:sp>
      <p:sp>
        <p:nvSpPr>
          <p:cNvPr id="3" name="Picture Placeholder 2"/>
          <p:cNvSpPr>
            <a:spLocks noGrp="1"/>
          </p:cNvSpPr>
          <p:nvPr>
            <p:ph type="pic" idx="1" hasCustomPrompt="1"/>
          </p:nvPr>
        </p:nvSpPr>
        <p:spPr>
          <a:xfrm>
            <a:off x="1079502" y="612775"/>
            <a:ext cx="7289800" cy="4114800"/>
          </a:xfrm>
          <a:prstGeom prst="rect">
            <a:avLst/>
          </a:prstGeom>
        </p:spPr>
        <p:txBody>
          <a:bodyPr lIns="91434" tIns="45717" rIns="91434" bIns="45717"/>
          <a:lstStyle>
            <a:lvl1pPr marL="0" indent="0">
              <a:buNone/>
              <a:defRPr sz="3200"/>
            </a:lvl1pPr>
            <a:lvl2pPr marL="457170" indent="0">
              <a:buNone/>
              <a:defRPr sz="2800"/>
            </a:lvl2pPr>
            <a:lvl3pPr marL="914340" indent="0">
              <a:buNone/>
              <a:defRPr sz="2400"/>
            </a:lvl3pPr>
            <a:lvl4pPr marL="1371510" indent="0">
              <a:buNone/>
              <a:defRPr sz="2000"/>
            </a:lvl4pPr>
            <a:lvl5pPr marL="1828680" indent="0">
              <a:buNone/>
              <a:defRPr sz="2000"/>
            </a:lvl5pPr>
            <a:lvl6pPr marL="2285850" indent="0">
              <a:buNone/>
              <a:defRPr sz="2000"/>
            </a:lvl6pPr>
            <a:lvl7pPr marL="2743020" indent="0">
              <a:buNone/>
              <a:defRPr sz="2000"/>
            </a:lvl7pPr>
            <a:lvl8pPr marL="3200187" indent="0">
              <a:buNone/>
              <a:defRPr sz="2000"/>
            </a:lvl8pPr>
            <a:lvl9pPr marL="3657359" indent="0">
              <a:buNone/>
              <a:defRPr sz="2000"/>
            </a:lvl9pPr>
          </a:lstStyle>
          <a:p>
            <a:r>
              <a:rPr lang="en-US" dirty="0" err="1"/>
              <a:t>Ф</a:t>
            </a:r>
            <a:r>
              <a:rPr lang="ru-RU" dirty="0"/>
              <a:t>ото большое</a:t>
            </a:r>
            <a:endParaRPr lang="en-US" dirty="0"/>
          </a:p>
        </p:txBody>
      </p:sp>
      <p:sp>
        <p:nvSpPr>
          <p:cNvPr id="4" name="Text Placeholder 3"/>
          <p:cNvSpPr>
            <a:spLocks noGrp="1"/>
          </p:cNvSpPr>
          <p:nvPr>
            <p:ph type="body" sz="half" idx="2" hasCustomPrompt="1"/>
          </p:nvPr>
        </p:nvSpPr>
        <p:spPr>
          <a:xfrm>
            <a:off x="1079502" y="5040000"/>
            <a:ext cx="7289800" cy="540000"/>
          </a:xfrm>
          <a:prstGeom prst="rect">
            <a:avLst/>
          </a:prstGeom>
        </p:spPr>
        <p:txBody>
          <a:bodyPr lIns="0" tIns="35997" rIns="0" bIns="0"/>
          <a:lstStyle>
            <a:lvl1pPr marL="0" indent="0">
              <a:buNone/>
              <a:defRPr sz="1400"/>
            </a:lvl1pPr>
            <a:lvl2pPr marL="457170" indent="0">
              <a:buNone/>
              <a:defRPr sz="1200"/>
            </a:lvl2pPr>
            <a:lvl3pPr marL="914340" indent="0">
              <a:buNone/>
              <a:defRPr sz="1000"/>
            </a:lvl3pPr>
            <a:lvl4pPr marL="1371510" indent="0">
              <a:buNone/>
              <a:defRPr sz="900"/>
            </a:lvl4pPr>
            <a:lvl5pPr marL="1828680" indent="0">
              <a:buNone/>
              <a:defRPr sz="900"/>
            </a:lvl5pPr>
            <a:lvl6pPr marL="2285850" indent="0">
              <a:buNone/>
              <a:defRPr sz="900"/>
            </a:lvl6pPr>
            <a:lvl7pPr marL="2743020" indent="0">
              <a:buNone/>
              <a:defRPr sz="900"/>
            </a:lvl7pPr>
            <a:lvl8pPr marL="3200187" indent="0">
              <a:buNone/>
              <a:defRPr sz="900"/>
            </a:lvl8pPr>
            <a:lvl9pPr marL="3657359" indent="0">
              <a:buNone/>
              <a:defRPr sz="900"/>
            </a:lvl9pPr>
          </a:lstStyle>
          <a:p>
            <a:pPr lvl="0"/>
            <a:r>
              <a:rPr lang="en-US" dirty="0" err="1"/>
              <a:t>К</a:t>
            </a:r>
            <a:r>
              <a:rPr lang="ru-RU" dirty="0" err="1"/>
              <a:t>омментарий</a:t>
            </a:r>
            <a:r>
              <a:rPr lang="ru-RU" dirty="0"/>
              <a:t> к подписи</a:t>
            </a:r>
          </a:p>
        </p:txBody>
      </p:sp>
    </p:spTree>
    <p:extLst>
      <p:ext uri="{BB962C8B-B14F-4D97-AF65-F5344CB8AC3E}">
        <p14:creationId xmlns:p14="http://schemas.microsoft.com/office/powerpoint/2010/main" val="2399082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EE7833E-38B1-467C-9255-4B4DEE91F589}" type="datetimeFigureOut">
              <a:rPr lang="ru-RU" smtClean="0">
                <a:solidFill>
                  <a:prstClr val="black">
                    <a:tint val="75000"/>
                  </a:prstClr>
                </a:solidFill>
              </a:rPr>
              <a:pPr/>
              <a:t>29.11.2023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BBF6328-7073-4EE8-A0C5-95403A910C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20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7833E-38B1-467C-9255-4B4DEE91F589}" type="datetimeFigureOut">
              <a:rPr lang="ru-RU" smtClean="0">
                <a:solidFill>
                  <a:prstClr val="black">
                    <a:tint val="75000"/>
                  </a:prstClr>
                </a:solidFill>
              </a:rPr>
              <a:pPr/>
              <a:t>29.11.2023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BBF6328-7073-4EE8-A0C5-95403A910C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22883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4"/>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7833E-38B1-467C-9255-4B4DEE91F589}" type="datetimeFigureOut">
              <a:rPr lang="ru-RU" smtClean="0">
                <a:solidFill>
                  <a:prstClr val="black">
                    <a:tint val="75000"/>
                  </a:prstClr>
                </a:solidFill>
              </a:rPr>
              <a:pPr/>
              <a:t>29.11.2023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BBF6328-7073-4EE8-A0C5-95403A910C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9397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EE7833E-38B1-467C-9255-4B4DEE91F589}" type="datetimeFigureOut">
              <a:rPr lang="ru-RU" smtClean="0">
                <a:solidFill>
                  <a:prstClr val="black">
                    <a:tint val="75000"/>
                  </a:prstClr>
                </a:solidFill>
              </a:rPr>
              <a:pPr/>
              <a:t>29.11.2023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BBF6328-7073-4EE8-A0C5-95403A910C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05555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7"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EE7833E-38B1-467C-9255-4B4DEE91F589}" type="datetimeFigureOut">
              <a:rPr lang="ru-RU" smtClean="0">
                <a:solidFill>
                  <a:prstClr val="black">
                    <a:tint val="75000"/>
                  </a:prstClr>
                </a:solidFill>
              </a:rPr>
              <a:pPr/>
              <a:t>29.11.2023</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BBF6328-7073-4EE8-A0C5-95403A910C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65183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EE7833E-38B1-467C-9255-4B4DEE91F589}" type="datetimeFigureOut">
              <a:rPr lang="ru-RU" smtClean="0">
                <a:solidFill>
                  <a:prstClr val="black">
                    <a:tint val="75000"/>
                  </a:prstClr>
                </a:solidFill>
              </a:rPr>
              <a:pPr/>
              <a:t>29.11.2023</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BBF6328-7073-4EE8-A0C5-95403A910C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1680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7833E-38B1-467C-9255-4B4DEE91F589}" type="datetimeFigureOut">
              <a:rPr lang="ru-RU" smtClean="0">
                <a:solidFill>
                  <a:prstClr val="black">
                    <a:tint val="75000"/>
                  </a:prstClr>
                </a:solidFill>
              </a:rPr>
              <a:pPr/>
              <a:t>29.11.2023</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BBF6328-7073-4EE8-A0C5-95403A910C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115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843159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4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EE7833E-38B1-467C-9255-4B4DEE91F589}" type="datetimeFigureOut">
              <a:rPr lang="ru-RU" smtClean="0">
                <a:solidFill>
                  <a:prstClr val="black">
                    <a:tint val="75000"/>
                  </a:prstClr>
                </a:solidFill>
              </a:rPr>
              <a:pPr/>
              <a:t>29.11.2023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BBF6328-7073-4EE8-A0C5-95403A910C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8262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41"/>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EE7833E-38B1-467C-9255-4B4DEE91F589}" type="datetimeFigureOut">
              <a:rPr lang="ru-RU" smtClean="0">
                <a:solidFill>
                  <a:prstClr val="black">
                    <a:tint val="75000"/>
                  </a:prstClr>
                </a:solidFill>
              </a:rPr>
              <a:pPr/>
              <a:t>29.11.2023</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BBF6328-7073-4EE8-A0C5-95403A910C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74203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7833E-38B1-467C-9255-4B4DEE91F589}" type="datetimeFigureOut">
              <a:rPr lang="ru-RU" smtClean="0">
                <a:solidFill>
                  <a:prstClr val="black">
                    <a:tint val="75000"/>
                  </a:prstClr>
                </a:solidFill>
              </a:rPr>
              <a:pPr/>
              <a:t>29.11.2023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BBF6328-7073-4EE8-A0C5-95403A910C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8560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39"/>
            <a:ext cx="1971675" cy="581183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72" y="365139"/>
            <a:ext cx="5800725"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7833E-38B1-467C-9255-4B4DEE91F589}" type="datetimeFigureOut">
              <a:rPr lang="ru-RU" smtClean="0">
                <a:solidFill>
                  <a:prstClr val="black">
                    <a:tint val="75000"/>
                  </a:prstClr>
                </a:solidFill>
              </a:rPr>
              <a:pPr/>
              <a:t>29.11.2023</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BBF6328-7073-4EE8-A0C5-95403A910C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21021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1BFD804-9271-C43B-B994-D9DB35E66054}"/>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E2729FDA-12BB-5E5E-2113-72C32F449021}"/>
              </a:ext>
            </a:extLst>
          </p:cNvPr>
          <p:cNvSpPr>
            <a:spLocks noGrp="1"/>
          </p:cNvSpPr>
          <p:nvPr>
            <p:ph type="subTitle" idx="1"/>
          </p:nvPr>
        </p:nvSpPr>
        <p:spPr>
          <a:xfrm>
            <a:off x="1143000" y="3602038"/>
            <a:ext cx="6858000" cy="1655762"/>
          </a:xfrm>
        </p:spPr>
        <p:txBody>
          <a:bodyPr/>
          <a:lstStyle>
            <a:lvl1pPr marL="0" indent="0" algn="ctr">
              <a:buNone/>
              <a:defRPr sz="2400"/>
            </a:lvl1pPr>
            <a:lvl2pPr marL="457150" indent="0" algn="ctr">
              <a:buNone/>
              <a:defRPr sz="2000"/>
            </a:lvl2pPr>
            <a:lvl3pPr marL="914300" indent="0" algn="ctr">
              <a:buNone/>
              <a:defRPr sz="1800"/>
            </a:lvl3pPr>
            <a:lvl4pPr marL="1371450" indent="0" algn="ctr">
              <a:buNone/>
              <a:defRPr sz="1600"/>
            </a:lvl4pPr>
            <a:lvl5pPr marL="1828600" indent="0" algn="ctr">
              <a:buNone/>
              <a:defRPr sz="1600"/>
            </a:lvl5pPr>
            <a:lvl6pPr marL="2285750" indent="0" algn="ctr">
              <a:buNone/>
              <a:defRPr sz="1600"/>
            </a:lvl6pPr>
            <a:lvl7pPr marL="2742899" indent="0" algn="ctr">
              <a:buNone/>
              <a:defRPr sz="1600"/>
            </a:lvl7pPr>
            <a:lvl8pPr marL="3200047" indent="0" algn="ctr">
              <a:buNone/>
              <a:defRPr sz="1600"/>
            </a:lvl8pPr>
            <a:lvl9pPr marL="3657199"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76175630-DE7B-1097-C24F-DE1C370D402F}"/>
              </a:ext>
            </a:extLst>
          </p:cNvPr>
          <p:cNvSpPr>
            <a:spLocks noGrp="1"/>
          </p:cNvSpPr>
          <p:nvPr>
            <p:ph type="dt" sz="half" idx="10"/>
          </p:nvPr>
        </p:nvSpPr>
        <p:spPr/>
        <p:txBody>
          <a:bodyPr/>
          <a:lstStyle/>
          <a:p>
            <a:fld id="{D2A59E9E-6672-0F43-B80C-58D89F99E355}" type="datetimeFigureOut">
              <a:rPr lang="ru-RU" smtClean="0">
                <a:solidFill>
                  <a:prstClr val="black">
                    <a:tint val="75000"/>
                  </a:prstClr>
                </a:solidFill>
              </a:rPr>
              <a:pPr/>
              <a:t>29.11.2023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C65FD7A8-4931-EDF7-1B19-4B3E7879908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048D7CAE-0C9A-CD7D-8397-200FBE37131D}"/>
              </a:ext>
            </a:extLst>
          </p:cNvPr>
          <p:cNvSpPr>
            <a:spLocks noGrp="1"/>
          </p:cNvSpPr>
          <p:nvPr>
            <p:ph type="sldNum" sz="quarter" idx="12"/>
          </p:nvPr>
        </p:nvSpPr>
        <p:spPr/>
        <p:txBody>
          <a:bodyPr/>
          <a:lstStyle/>
          <a:p>
            <a:fld id="{2B3E6F57-EE24-C44D-8D35-64D67F6A4B2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2281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A9668E2-079D-FE54-6072-EDE86CE4967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115D9B0F-650A-ACCF-4C59-B3A97BE54DB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ED1C79E-2E5F-1A9E-1060-F2CF96A90EA7}"/>
              </a:ext>
            </a:extLst>
          </p:cNvPr>
          <p:cNvSpPr>
            <a:spLocks noGrp="1"/>
          </p:cNvSpPr>
          <p:nvPr>
            <p:ph type="dt" sz="half" idx="10"/>
          </p:nvPr>
        </p:nvSpPr>
        <p:spPr/>
        <p:txBody>
          <a:bodyPr/>
          <a:lstStyle/>
          <a:p>
            <a:fld id="{D2A59E9E-6672-0F43-B80C-58D89F99E355}" type="datetimeFigureOut">
              <a:rPr lang="ru-RU" smtClean="0">
                <a:solidFill>
                  <a:prstClr val="black">
                    <a:tint val="75000"/>
                  </a:prstClr>
                </a:solidFill>
              </a:rPr>
              <a:pPr/>
              <a:t>29.11.2023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5A36368E-894F-CE4E-C1E9-89B4E10C96B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CD69709D-C5C4-EA88-0870-91E02617FA90}"/>
              </a:ext>
            </a:extLst>
          </p:cNvPr>
          <p:cNvSpPr>
            <a:spLocks noGrp="1"/>
          </p:cNvSpPr>
          <p:nvPr>
            <p:ph type="sldNum" sz="quarter" idx="12"/>
          </p:nvPr>
        </p:nvSpPr>
        <p:spPr/>
        <p:txBody>
          <a:bodyPr/>
          <a:lstStyle/>
          <a:p>
            <a:fld id="{2B3E6F57-EE24-C44D-8D35-64D67F6A4B2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395716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68C53B-959E-347F-6F41-A3272FEFBC3D}"/>
              </a:ext>
            </a:extLst>
          </p:cNvPr>
          <p:cNvSpPr>
            <a:spLocks noGrp="1"/>
          </p:cNvSpPr>
          <p:nvPr>
            <p:ph type="title"/>
          </p:nvPr>
        </p:nvSpPr>
        <p:spPr>
          <a:xfrm>
            <a:off x="623888" y="1709750"/>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83CEE789-9E71-663D-427C-191B897F36FD}"/>
              </a:ext>
            </a:extLst>
          </p:cNvPr>
          <p:cNvSpPr>
            <a:spLocks noGrp="1"/>
          </p:cNvSpPr>
          <p:nvPr>
            <p:ph type="body" idx="1"/>
          </p:nvPr>
        </p:nvSpPr>
        <p:spPr>
          <a:xfrm>
            <a:off x="623888" y="4589475"/>
            <a:ext cx="7886700" cy="1500187"/>
          </a:xfrm>
        </p:spPr>
        <p:txBody>
          <a:bodyPr/>
          <a:lstStyle>
            <a:lvl1pPr marL="0" indent="0">
              <a:buNone/>
              <a:defRPr sz="2400">
                <a:solidFill>
                  <a:schemeClr val="tx1">
                    <a:tint val="75000"/>
                  </a:schemeClr>
                </a:solidFill>
              </a:defRPr>
            </a:lvl1pPr>
            <a:lvl2pPr marL="457150" indent="0">
              <a:buNone/>
              <a:defRPr sz="2000">
                <a:solidFill>
                  <a:schemeClr val="tx1">
                    <a:tint val="75000"/>
                  </a:schemeClr>
                </a:solidFill>
              </a:defRPr>
            </a:lvl2pPr>
            <a:lvl3pPr marL="914300" indent="0">
              <a:buNone/>
              <a:defRPr sz="1800">
                <a:solidFill>
                  <a:schemeClr val="tx1">
                    <a:tint val="75000"/>
                  </a:schemeClr>
                </a:solidFill>
              </a:defRPr>
            </a:lvl3pPr>
            <a:lvl4pPr marL="1371450" indent="0">
              <a:buNone/>
              <a:defRPr sz="1600">
                <a:solidFill>
                  <a:schemeClr val="tx1">
                    <a:tint val="75000"/>
                  </a:schemeClr>
                </a:solidFill>
              </a:defRPr>
            </a:lvl4pPr>
            <a:lvl5pPr marL="1828600" indent="0">
              <a:buNone/>
              <a:defRPr sz="1600">
                <a:solidFill>
                  <a:schemeClr val="tx1">
                    <a:tint val="75000"/>
                  </a:schemeClr>
                </a:solidFill>
              </a:defRPr>
            </a:lvl5pPr>
            <a:lvl6pPr marL="2285750" indent="0">
              <a:buNone/>
              <a:defRPr sz="1600">
                <a:solidFill>
                  <a:schemeClr val="tx1">
                    <a:tint val="75000"/>
                  </a:schemeClr>
                </a:solidFill>
              </a:defRPr>
            </a:lvl6pPr>
            <a:lvl7pPr marL="2742899" indent="0">
              <a:buNone/>
              <a:defRPr sz="1600">
                <a:solidFill>
                  <a:schemeClr val="tx1">
                    <a:tint val="75000"/>
                  </a:schemeClr>
                </a:solidFill>
              </a:defRPr>
            </a:lvl7pPr>
            <a:lvl8pPr marL="3200047" indent="0">
              <a:buNone/>
              <a:defRPr sz="1600">
                <a:solidFill>
                  <a:schemeClr val="tx1">
                    <a:tint val="75000"/>
                  </a:schemeClr>
                </a:solidFill>
              </a:defRPr>
            </a:lvl8pPr>
            <a:lvl9pPr marL="3657199"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5D30CFA3-F01F-A11A-9138-BA91D083BDE0}"/>
              </a:ext>
            </a:extLst>
          </p:cNvPr>
          <p:cNvSpPr>
            <a:spLocks noGrp="1"/>
          </p:cNvSpPr>
          <p:nvPr>
            <p:ph type="dt" sz="half" idx="10"/>
          </p:nvPr>
        </p:nvSpPr>
        <p:spPr/>
        <p:txBody>
          <a:bodyPr/>
          <a:lstStyle/>
          <a:p>
            <a:fld id="{D2A59E9E-6672-0F43-B80C-58D89F99E355}" type="datetimeFigureOut">
              <a:rPr lang="ru-RU" smtClean="0">
                <a:solidFill>
                  <a:prstClr val="black">
                    <a:tint val="75000"/>
                  </a:prstClr>
                </a:solidFill>
              </a:rPr>
              <a:pPr/>
              <a:t>29.11.2023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AE759F4B-98F6-76F0-F085-A89D2339A63B}"/>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D3BD9A98-4CF6-79BB-74BA-72A7F067AB07}"/>
              </a:ext>
            </a:extLst>
          </p:cNvPr>
          <p:cNvSpPr>
            <a:spLocks noGrp="1"/>
          </p:cNvSpPr>
          <p:nvPr>
            <p:ph type="sldNum" sz="quarter" idx="12"/>
          </p:nvPr>
        </p:nvSpPr>
        <p:spPr/>
        <p:txBody>
          <a:bodyPr/>
          <a:lstStyle/>
          <a:p>
            <a:fld id="{2B3E6F57-EE24-C44D-8D35-64D67F6A4B2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02577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13A0C7-F2DA-03FE-CD5C-B5048C844E5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52448AD8-C708-7444-6E2B-B5CEAA060770}"/>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500C3F9D-6212-E955-8901-74E0084E90D4}"/>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FC24F6D4-EB7F-010C-B177-470CFF535095}"/>
              </a:ext>
            </a:extLst>
          </p:cNvPr>
          <p:cNvSpPr>
            <a:spLocks noGrp="1"/>
          </p:cNvSpPr>
          <p:nvPr>
            <p:ph type="dt" sz="half" idx="10"/>
          </p:nvPr>
        </p:nvSpPr>
        <p:spPr/>
        <p:txBody>
          <a:bodyPr/>
          <a:lstStyle/>
          <a:p>
            <a:fld id="{D2A59E9E-6672-0F43-B80C-58D89F99E355}" type="datetimeFigureOut">
              <a:rPr lang="ru-RU" smtClean="0">
                <a:solidFill>
                  <a:prstClr val="black">
                    <a:tint val="75000"/>
                  </a:prstClr>
                </a:solidFill>
              </a:rPr>
              <a:pPr/>
              <a:t>29.11.2023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9B7C07BB-D40C-C67B-3C8A-73C1F48FC0AF}"/>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DEDAE8F2-39E2-3B25-A9A8-59601155A9FF}"/>
              </a:ext>
            </a:extLst>
          </p:cNvPr>
          <p:cNvSpPr>
            <a:spLocks noGrp="1"/>
          </p:cNvSpPr>
          <p:nvPr>
            <p:ph type="sldNum" sz="quarter" idx="12"/>
          </p:nvPr>
        </p:nvSpPr>
        <p:spPr/>
        <p:txBody>
          <a:bodyPr/>
          <a:lstStyle/>
          <a:p>
            <a:fld id="{2B3E6F57-EE24-C44D-8D35-64D67F6A4B2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412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380AC2F-2004-E089-5F92-9ED236A077BB}"/>
              </a:ext>
            </a:extLst>
          </p:cNvPr>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715A2FE5-F268-6A65-CA7D-FD81B41A7413}"/>
              </a:ext>
            </a:extLst>
          </p:cNvPr>
          <p:cNvSpPr>
            <a:spLocks noGrp="1"/>
          </p:cNvSpPr>
          <p:nvPr>
            <p:ph type="body" idx="1"/>
          </p:nvPr>
        </p:nvSpPr>
        <p:spPr>
          <a:xfrm>
            <a:off x="629842" y="1681163"/>
            <a:ext cx="3868340" cy="82391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95040CDF-6C3E-AC21-1A4C-EBE0658B76B9}"/>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F82F642E-0710-359F-F0C9-FF388AC97D4A}"/>
              </a:ext>
            </a:extLst>
          </p:cNvPr>
          <p:cNvSpPr>
            <a:spLocks noGrp="1"/>
          </p:cNvSpPr>
          <p:nvPr>
            <p:ph type="body" sz="quarter" idx="3"/>
          </p:nvPr>
        </p:nvSpPr>
        <p:spPr>
          <a:xfrm>
            <a:off x="4629153" y="1681163"/>
            <a:ext cx="3887391" cy="82391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FA2A3E06-D491-2C1F-5E93-07228D7F978E}"/>
              </a:ext>
            </a:extLst>
          </p:cNvPr>
          <p:cNvSpPr>
            <a:spLocks noGrp="1"/>
          </p:cNvSpPr>
          <p:nvPr>
            <p:ph sz="quarter" idx="4"/>
          </p:nvPr>
        </p:nvSpPr>
        <p:spPr>
          <a:xfrm>
            <a:off x="4629153"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AE48D232-2903-5ADB-0411-9963DE9154C6}"/>
              </a:ext>
            </a:extLst>
          </p:cNvPr>
          <p:cNvSpPr>
            <a:spLocks noGrp="1"/>
          </p:cNvSpPr>
          <p:nvPr>
            <p:ph type="dt" sz="half" idx="10"/>
          </p:nvPr>
        </p:nvSpPr>
        <p:spPr/>
        <p:txBody>
          <a:bodyPr/>
          <a:lstStyle/>
          <a:p>
            <a:fld id="{D2A59E9E-6672-0F43-B80C-58D89F99E355}" type="datetimeFigureOut">
              <a:rPr lang="ru-RU" smtClean="0">
                <a:solidFill>
                  <a:prstClr val="black">
                    <a:tint val="75000"/>
                  </a:prstClr>
                </a:solidFill>
              </a:rPr>
              <a:pPr/>
              <a:t>29.11.2023</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xmlns="" id="{A1D71E5B-A659-DE91-BBD5-182FACD5DB5A}"/>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xmlns="" id="{DDB99332-2155-8616-D521-D493D67F55A5}"/>
              </a:ext>
            </a:extLst>
          </p:cNvPr>
          <p:cNvSpPr>
            <a:spLocks noGrp="1"/>
          </p:cNvSpPr>
          <p:nvPr>
            <p:ph type="sldNum" sz="quarter" idx="12"/>
          </p:nvPr>
        </p:nvSpPr>
        <p:spPr/>
        <p:txBody>
          <a:bodyPr/>
          <a:lstStyle/>
          <a:p>
            <a:fld id="{2B3E6F57-EE24-C44D-8D35-64D67F6A4B2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99406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3B746C8-5A1D-73BB-B9F0-AE183AC26F8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E63DC82D-A731-5F3D-C1B4-28E5620CD268}"/>
              </a:ext>
            </a:extLst>
          </p:cNvPr>
          <p:cNvSpPr>
            <a:spLocks noGrp="1"/>
          </p:cNvSpPr>
          <p:nvPr>
            <p:ph type="dt" sz="half" idx="10"/>
          </p:nvPr>
        </p:nvSpPr>
        <p:spPr/>
        <p:txBody>
          <a:bodyPr/>
          <a:lstStyle/>
          <a:p>
            <a:fld id="{D2A59E9E-6672-0F43-B80C-58D89F99E355}" type="datetimeFigureOut">
              <a:rPr lang="ru-RU" smtClean="0">
                <a:solidFill>
                  <a:prstClr val="black">
                    <a:tint val="75000"/>
                  </a:prstClr>
                </a:solidFill>
              </a:rPr>
              <a:pPr/>
              <a:t>29.11.2023</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xmlns="" id="{C877F950-31BC-7AB6-9BDA-B594EC73AB21}"/>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xmlns="" id="{6966ADA0-45CE-870E-B398-5172CAD259D4}"/>
              </a:ext>
            </a:extLst>
          </p:cNvPr>
          <p:cNvSpPr>
            <a:spLocks noGrp="1"/>
          </p:cNvSpPr>
          <p:nvPr>
            <p:ph type="sldNum" sz="quarter" idx="12"/>
          </p:nvPr>
        </p:nvSpPr>
        <p:spPr/>
        <p:txBody>
          <a:bodyPr/>
          <a:lstStyle/>
          <a:p>
            <a:fld id="{2B3E6F57-EE24-C44D-8D35-64D67F6A4B2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676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77"/>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0" indent="0">
              <a:buNone/>
              <a:defRPr sz="1800">
                <a:solidFill>
                  <a:schemeClr val="tx1">
                    <a:tint val="75000"/>
                  </a:schemeClr>
                </a:solidFill>
              </a:defRPr>
            </a:lvl2pPr>
            <a:lvl3pPr marL="914360" indent="0">
              <a:buNone/>
              <a:defRPr sz="1600">
                <a:solidFill>
                  <a:schemeClr val="tx1">
                    <a:tint val="75000"/>
                  </a:schemeClr>
                </a:solidFill>
              </a:defRPr>
            </a:lvl3pPr>
            <a:lvl4pPr marL="1371540" indent="0">
              <a:buNone/>
              <a:defRPr sz="1400">
                <a:solidFill>
                  <a:schemeClr val="tx1">
                    <a:tint val="75000"/>
                  </a:schemeClr>
                </a:solidFill>
              </a:defRPr>
            </a:lvl4pPr>
            <a:lvl5pPr marL="1828720" indent="0">
              <a:buNone/>
              <a:defRPr sz="1400">
                <a:solidFill>
                  <a:schemeClr val="tx1">
                    <a:tint val="75000"/>
                  </a:schemeClr>
                </a:solidFill>
              </a:defRPr>
            </a:lvl5pPr>
            <a:lvl6pPr marL="2285900" indent="0">
              <a:buNone/>
              <a:defRPr sz="1400">
                <a:solidFill>
                  <a:schemeClr val="tx1">
                    <a:tint val="75000"/>
                  </a:schemeClr>
                </a:solidFill>
              </a:defRPr>
            </a:lvl6pPr>
            <a:lvl7pPr marL="2743080" indent="0">
              <a:buNone/>
              <a:defRPr sz="1400">
                <a:solidFill>
                  <a:schemeClr val="tx1">
                    <a:tint val="75000"/>
                  </a:schemeClr>
                </a:solidFill>
              </a:defRPr>
            </a:lvl7pPr>
            <a:lvl8pPr marL="3200258" indent="0">
              <a:buNone/>
              <a:defRPr sz="1400">
                <a:solidFill>
                  <a:schemeClr val="tx1">
                    <a:tint val="75000"/>
                  </a:schemeClr>
                </a:solidFill>
              </a:defRPr>
            </a:lvl8pPr>
            <a:lvl9pPr marL="3657439"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042811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A1FBF656-FC78-40BD-E922-EE634A9E963C}"/>
              </a:ext>
            </a:extLst>
          </p:cNvPr>
          <p:cNvSpPr>
            <a:spLocks noGrp="1"/>
          </p:cNvSpPr>
          <p:nvPr>
            <p:ph type="dt" sz="half" idx="10"/>
          </p:nvPr>
        </p:nvSpPr>
        <p:spPr/>
        <p:txBody>
          <a:bodyPr/>
          <a:lstStyle/>
          <a:p>
            <a:fld id="{D2A59E9E-6672-0F43-B80C-58D89F99E355}" type="datetimeFigureOut">
              <a:rPr lang="ru-RU" smtClean="0">
                <a:solidFill>
                  <a:prstClr val="black">
                    <a:tint val="75000"/>
                  </a:prstClr>
                </a:solidFill>
              </a:rPr>
              <a:pPr/>
              <a:t>29.11.2023</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xmlns="" id="{B649DAFE-AB22-39E6-5C34-F94FF7B7D053}"/>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xmlns="" id="{916E1F46-E8CA-6165-3A4E-8F6EF957C5B9}"/>
              </a:ext>
            </a:extLst>
          </p:cNvPr>
          <p:cNvSpPr>
            <a:spLocks noGrp="1"/>
          </p:cNvSpPr>
          <p:nvPr>
            <p:ph type="sldNum" sz="quarter" idx="12"/>
          </p:nvPr>
        </p:nvSpPr>
        <p:spPr/>
        <p:txBody>
          <a:bodyPr/>
          <a:lstStyle/>
          <a:p>
            <a:fld id="{2B3E6F57-EE24-C44D-8D35-64D67F6A4B2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8138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CD98F0A-95B5-8578-DB5C-349DE31F1D29}"/>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52BAFAAE-9248-AE88-3520-F3B27A5B7D84}"/>
              </a:ext>
            </a:extLst>
          </p:cNvPr>
          <p:cNvSpPr>
            <a:spLocks noGrp="1"/>
          </p:cNvSpPr>
          <p:nvPr>
            <p:ph idx="1"/>
          </p:nvPr>
        </p:nvSpPr>
        <p:spPr>
          <a:xfrm>
            <a:off x="3887391" y="98743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DB4DA2EE-ACBD-8DCF-1E74-0E6C4AB76208}"/>
              </a:ext>
            </a:extLst>
          </p:cNvPr>
          <p:cNvSpPr>
            <a:spLocks noGrp="1"/>
          </p:cNvSpPr>
          <p:nvPr>
            <p:ph type="body" sz="half" idx="2"/>
          </p:nvPr>
        </p:nvSpPr>
        <p:spPr>
          <a:xfrm>
            <a:off x="629841" y="2057400"/>
            <a:ext cx="2949178" cy="3811588"/>
          </a:xfrm>
        </p:spPr>
        <p:txBody>
          <a:bodyPr/>
          <a:lstStyle>
            <a:lvl1pPr marL="0" indent="0">
              <a:buNone/>
              <a:defRPr sz="1600"/>
            </a:lvl1pPr>
            <a:lvl2pPr marL="457150" indent="0">
              <a:buNone/>
              <a:defRPr sz="1400"/>
            </a:lvl2pPr>
            <a:lvl3pPr marL="914300" indent="0">
              <a:buNone/>
              <a:defRPr sz="1200"/>
            </a:lvl3pPr>
            <a:lvl4pPr marL="1371450" indent="0">
              <a:buNone/>
              <a:defRPr sz="1000"/>
            </a:lvl4pPr>
            <a:lvl5pPr marL="1828600" indent="0">
              <a:buNone/>
              <a:defRPr sz="1000"/>
            </a:lvl5pPr>
            <a:lvl6pPr marL="2285750" indent="0">
              <a:buNone/>
              <a:defRPr sz="1000"/>
            </a:lvl6pPr>
            <a:lvl7pPr marL="2742899" indent="0">
              <a:buNone/>
              <a:defRPr sz="1000"/>
            </a:lvl7pPr>
            <a:lvl8pPr marL="3200047" indent="0">
              <a:buNone/>
              <a:defRPr sz="1000"/>
            </a:lvl8pPr>
            <a:lvl9pPr marL="3657199"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970A6538-72C4-A071-BECB-92F0C8E4339A}"/>
              </a:ext>
            </a:extLst>
          </p:cNvPr>
          <p:cNvSpPr>
            <a:spLocks noGrp="1"/>
          </p:cNvSpPr>
          <p:nvPr>
            <p:ph type="dt" sz="half" idx="10"/>
          </p:nvPr>
        </p:nvSpPr>
        <p:spPr/>
        <p:txBody>
          <a:bodyPr/>
          <a:lstStyle/>
          <a:p>
            <a:fld id="{D2A59E9E-6672-0F43-B80C-58D89F99E355}" type="datetimeFigureOut">
              <a:rPr lang="ru-RU" smtClean="0">
                <a:solidFill>
                  <a:prstClr val="black">
                    <a:tint val="75000"/>
                  </a:prstClr>
                </a:solidFill>
              </a:rPr>
              <a:pPr/>
              <a:t>29.11.2023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5AE5A8C3-E87D-2428-398C-2368D2D9CA30}"/>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E6AB714E-341B-1EC9-390A-8D3293A324B6}"/>
              </a:ext>
            </a:extLst>
          </p:cNvPr>
          <p:cNvSpPr>
            <a:spLocks noGrp="1"/>
          </p:cNvSpPr>
          <p:nvPr>
            <p:ph type="sldNum" sz="quarter" idx="12"/>
          </p:nvPr>
        </p:nvSpPr>
        <p:spPr/>
        <p:txBody>
          <a:bodyPr/>
          <a:lstStyle/>
          <a:p>
            <a:fld id="{2B3E6F57-EE24-C44D-8D35-64D67F6A4B2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2751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B9A3FD-ABC2-94A9-18B7-F87125D50B5F}"/>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F65DD386-7155-2C72-BCCA-7010EE58E111}"/>
              </a:ext>
            </a:extLst>
          </p:cNvPr>
          <p:cNvSpPr>
            <a:spLocks noGrp="1"/>
          </p:cNvSpPr>
          <p:nvPr>
            <p:ph type="pic" idx="1"/>
          </p:nvPr>
        </p:nvSpPr>
        <p:spPr>
          <a:xfrm>
            <a:off x="3887391" y="987437"/>
            <a:ext cx="4629150" cy="4873625"/>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endParaRPr lang="ru-RU"/>
          </a:p>
        </p:txBody>
      </p:sp>
      <p:sp>
        <p:nvSpPr>
          <p:cNvPr id="4" name="Текст 3">
            <a:extLst>
              <a:ext uri="{FF2B5EF4-FFF2-40B4-BE49-F238E27FC236}">
                <a16:creationId xmlns:a16="http://schemas.microsoft.com/office/drawing/2014/main" xmlns="" id="{27A3EDED-1614-99D3-B71B-791815D9561B}"/>
              </a:ext>
            </a:extLst>
          </p:cNvPr>
          <p:cNvSpPr>
            <a:spLocks noGrp="1"/>
          </p:cNvSpPr>
          <p:nvPr>
            <p:ph type="body" sz="half" idx="2"/>
          </p:nvPr>
        </p:nvSpPr>
        <p:spPr>
          <a:xfrm>
            <a:off x="629841" y="2057400"/>
            <a:ext cx="2949178" cy="3811588"/>
          </a:xfrm>
        </p:spPr>
        <p:txBody>
          <a:bodyPr/>
          <a:lstStyle>
            <a:lvl1pPr marL="0" indent="0">
              <a:buNone/>
              <a:defRPr sz="1600"/>
            </a:lvl1pPr>
            <a:lvl2pPr marL="457150" indent="0">
              <a:buNone/>
              <a:defRPr sz="1400"/>
            </a:lvl2pPr>
            <a:lvl3pPr marL="914300" indent="0">
              <a:buNone/>
              <a:defRPr sz="1200"/>
            </a:lvl3pPr>
            <a:lvl4pPr marL="1371450" indent="0">
              <a:buNone/>
              <a:defRPr sz="1000"/>
            </a:lvl4pPr>
            <a:lvl5pPr marL="1828600" indent="0">
              <a:buNone/>
              <a:defRPr sz="1000"/>
            </a:lvl5pPr>
            <a:lvl6pPr marL="2285750" indent="0">
              <a:buNone/>
              <a:defRPr sz="1000"/>
            </a:lvl6pPr>
            <a:lvl7pPr marL="2742899" indent="0">
              <a:buNone/>
              <a:defRPr sz="1000"/>
            </a:lvl7pPr>
            <a:lvl8pPr marL="3200047" indent="0">
              <a:buNone/>
              <a:defRPr sz="1000"/>
            </a:lvl8pPr>
            <a:lvl9pPr marL="3657199"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4B948824-F189-2F0D-6502-6828F52D1508}"/>
              </a:ext>
            </a:extLst>
          </p:cNvPr>
          <p:cNvSpPr>
            <a:spLocks noGrp="1"/>
          </p:cNvSpPr>
          <p:nvPr>
            <p:ph type="dt" sz="half" idx="10"/>
          </p:nvPr>
        </p:nvSpPr>
        <p:spPr/>
        <p:txBody>
          <a:bodyPr/>
          <a:lstStyle/>
          <a:p>
            <a:fld id="{D2A59E9E-6672-0F43-B80C-58D89F99E355}" type="datetimeFigureOut">
              <a:rPr lang="ru-RU" smtClean="0">
                <a:solidFill>
                  <a:prstClr val="black">
                    <a:tint val="75000"/>
                  </a:prstClr>
                </a:solidFill>
              </a:rPr>
              <a:pPr/>
              <a:t>29.11.2023</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xmlns="" id="{AC5A7E2E-63F0-E4BC-95FE-88B9857DC37E}"/>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xmlns="" id="{ED49BB04-B1DA-46FC-3A27-E00A792B07E0}"/>
              </a:ext>
            </a:extLst>
          </p:cNvPr>
          <p:cNvSpPr>
            <a:spLocks noGrp="1"/>
          </p:cNvSpPr>
          <p:nvPr>
            <p:ph type="sldNum" sz="quarter" idx="12"/>
          </p:nvPr>
        </p:nvSpPr>
        <p:spPr/>
        <p:txBody>
          <a:bodyPr/>
          <a:lstStyle/>
          <a:p>
            <a:fld id="{2B3E6F57-EE24-C44D-8D35-64D67F6A4B2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90891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8B32E2-5B82-2A43-6A26-D83263DF605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CD2311CF-EABB-C8ED-A89C-2FF25B2D65E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94EB38F-F71F-99DE-E802-E6755FDA20A2}"/>
              </a:ext>
            </a:extLst>
          </p:cNvPr>
          <p:cNvSpPr>
            <a:spLocks noGrp="1"/>
          </p:cNvSpPr>
          <p:nvPr>
            <p:ph type="dt" sz="half" idx="10"/>
          </p:nvPr>
        </p:nvSpPr>
        <p:spPr/>
        <p:txBody>
          <a:bodyPr/>
          <a:lstStyle/>
          <a:p>
            <a:fld id="{D2A59E9E-6672-0F43-B80C-58D89F99E355}" type="datetimeFigureOut">
              <a:rPr lang="ru-RU" smtClean="0">
                <a:solidFill>
                  <a:prstClr val="black">
                    <a:tint val="75000"/>
                  </a:prstClr>
                </a:solidFill>
              </a:rPr>
              <a:pPr/>
              <a:t>29.11.2023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4C378416-6F5F-39B2-B7A2-CFB1D2498F5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8872BF24-4A9C-4C8A-0485-AE8EEAF16B6F}"/>
              </a:ext>
            </a:extLst>
          </p:cNvPr>
          <p:cNvSpPr>
            <a:spLocks noGrp="1"/>
          </p:cNvSpPr>
          <p:nvPr>
            <p:ph type="sldNum" sz="quarter" idx="12"/>
          </p:nvPr>
        </p:nvSpPr>
        <p:spPr/>
        <p:txBody>
          <a:bodyPr/>
          <a:lstStyle/>
          <a:p>
            <a:fld id="{2B3E6F57-EE24-C44D-8D35-64D67F6A4B2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433598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8B2BD188-473E-1A84-EE79-60D0B8341450}"/>
              </a:ext>
            </a:extLst>
          </p:cNvPr>
          <p:cNvSpPr>
            <a:spLocks noGrp="1"/>
          </p:cNvSpPr>
          <p:nvPr>
            <p:ph type="title" orient="vert"/>
          </p:nvPr>
        </p:nvSpPr>
        <p:spPr>
          <a:xfrm>
            <a:off x="6543676"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C5838143-F37F-3F6B-7D93-3979EFB67E76}"/>
              </a:ext>
            </a:extLst>
          </p:cNvPr>
          <p:cNvSpPr>
            <a:spLocks noGrp="1"/>
          </p:cNvSpPr>
          <p:nvPr>
            <p:ph type="body" orient="vert" idx="1"/>
          </p:nvPr>
        </p:nvSpPr>
        <p:spPr>
          <a:xfrm>
            <a:off x="628653"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2E917F3-1E00-1941-B860-E352CEF98674}"/>
              </a:ext>
            </a:extLst>
          </p:cNvPr>
          <p:cNvSpPr>
            <a:spLocks noGrp="1"/>
          </p:cNvSpPr>
          <p:nvPr>
            <p:ph type="dt" sz="half" idx="10"/>
          </p:nvPr>
        </p:nvSpPr>
        <p:spPr/>
        <p:txBody>
          <a:bodyPr/>
          <a:lstStyle/>
          <a:p>
            <a:fld id="{D2A59E9E-6672-0F43-B80C-58D89F99E355}" type="datetimeFigureOut">
              <a:rPr lang="ru-RU" smtClean="0">
                <a:solidFill>
                  <a:prstClr val="black">
                    <a:tint val="75000"/>
                  </a:prstClr>
                </a:solidFill>
              </a:rPr>
              <a:pPr/>
              <a:t>29.11.2023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62F336E9-1D8B-E6D0-0545-2EE7841CDCD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DBBB5B19-7E03-BC1D-1F83-DB1F1EAF563C}"/>
              </a:ext>
            </a:extLst>
          </p:cNvPr>
          <p:cNvSpPr>
            <a:spLocks noGrp="1"/>
          </p:cNvSpPr>
          <p:nvPr>
            <p:ph type="sldNum" sz="quarter" idx="12"/>
          </p:nvPr>
        </p:nvSpPr>
        <p:spPr/>
        <p:txBody>
          <a:bodyPr/>
          <a:lstStyle/>
          <a:p>
            <a:fld id="{2B3E6F57-EE24-C44D-8D35-64D67F6A4B2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857327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76844124"/>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010132" y="3956676"/>
            <a:ext cx="5123755"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120" indent="0" algn="ctr">
              <a:buNone/>
              <a:defRPr sz="2000"/>
            </a:lvl2pPr>
            <a:lvl3pPr marL="914240" indent="0" algn="ctr">
              <a:buNone/>
              <a:defRPr sz="1800"/>
            </a:lvl3pPr>
            <a:lvl4pPr marL="1371360" indent="0" algn="ctr">
              <a:buNone/>
              <a:defRPr sz="1600"/>
            </a:lvl4pPr>
            <a:lvl5pPr marL="1828480" indent="0" algn="ctr">
              <a:buNone/>
              <a:defRPr sz="1600"/>
            </a:lvl5pPr>
            <a:lvl6pPr marL="2285600" indent="0" algn="ctr">
              <a:buNone/>
              <a:defRPr sz="1600"/>
            </a:lvl6pPr>
            <a:lvl7pPr marL="2742719" indent="0" algn="ctr">
              <a:buNone/>
              <a:defRPr sz="1600"/>
            </a:lvl7pPr>
            <a:lvl8pPr marL="3199837" indent="0" algn="ctr">
              <a:buNone/>
              <a:defRPr sz="1600"/>
            </a:lvl8pPr>
            <a:lvl9pPr marL="3656958"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D3BCF58F-F06B-1C44-91C5-7981080CA57E}" type="datetime1">
              <a:rPr lang="ru-RU" smtClean="0">
                <a:solidFill>
                  <a:srgbClr val="191B0E"/>
                </a:solidFill>
              </a:rPr>
              <a:pPr/>
              <a:t>29.11.2023</a:t>
            </a:fld>
            <a:endParaRPr lang="en-US" dirty="0">
              <a:solidFill>
                <a:srgbClr val="191B0E"/>
              </a:solidFill>
            </a:endParaRPr>
          </a:p>
        </p:txBody>
      </p:sp>
      <p:sp>
        <p:nvSpPr>
          <p:cNvPr id="5" name="Footer Placeholder 4"/>
          <p:cNvSpPr>
            <a:spLocks noGrp="1"/>
          </p:cNvSpPr>
          <p:nvPr>
            <p:ph type="ftr" sz="quarter" idx="11"/>
          </p:nvPr>
        </p:nvSpPr>
        <p:spPr>
          <a:xfrm>
            <a:off x="1938243" y="6453386"/>
            <a:ext cx="5267533" cy="404614"/>
          </a:xfrm>
        </p:spPr>
        <p:txBody>
          <a:bodyPr/>
          <a:lstStyle>
            <a:lvl1pPr algn="ctr">
              <a:defRPr baseline="0">
                <a:solidFill>
                  <a:schemeClr val="tx2"/>
                </a:solidFill>
              </a:defRPr>
            </a:lvl1pPr>
          </a:lstStyle>
          <a:p>
            <a:endParaRPr lang="en-US" dirty="0">
              <a:solidFill>
                <a:srgbClr val="191B0E"/>
              </a:solidFill>
            </a:endParaRPr>
          </a:p>
        </p:txBody>
      </p:sp>
      <p:sp>
        <p:nvSpPr>
          <p:cNvPr id="6" name="Slide Number Placeholder 5"/>
          <p:cNvSpPr>
            <a:spLocks noGrp="1"/>
          </p:cNvSpPr>
          <p:nvPr>
            <p:ph type="sldNum" sz="quarter" idx="12"/>
          </p:nvPr>
        </p:nvSpPr>
        <p:spPr>
          <a:xfrm>
            <a:off x="7373016" y="6453386"/>
            <a:ext cx="1197219" cy="404614"/>
          </a:xfrm>
        </p:spPr>
        <p:txBody>
          <a:bodyPr/>
          <a:lstStyle>
            <a:lvl1pPr>
              <a:defRPr baseline="0">
                <a:solidFill>
                  <a:schemeClr val="tx2"/>
                </a:solidFill>
              </a:defRPr>
            </a:lvl1pPr>
          </a:lstStyle>
          <a:p>
            <a:fld id="{69E57DC2-970A-4B3E-BB1C-7A09969E49DF}" type="slidenum">
              <a:rPr lang="en-US" smtClean="0">
                <a:solidFill>
                  <a:srgbClr val="191B0E"/>
                </a:solidFill>
              </a:rPr>
              <a:pPr/>
              <a:t>‹#›</a:t>
            </a:fld>
            <a:endParaRPr lang="en-US" dirty="0">
              <a:solidFill>
                <a:srgbClr val="191B0E"/>
              </a:solidFill>
            </a:endParaRPr>
          </a:p>
        </p:txBody>
      </p:sp>
      <p:grpSp>
        <p:nvGrpSpPr>
          <p:cNvPr id="9" name="Group 8"/>
          <p:cNvGrpSpPr/>
          <p:nvPr/>
        </p:nvGrpSpPr>
        <p:grpSpPr>
          <a:xfrm>
            <a:off x="564645" y="744866"/>
            <a:ext cx="8005588"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941179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E78E366-39B4-3341-A198-883F7D91046B}" type="datetime1">
              <a:rPr lang="ru-RU" smtClean="0">
                <a:solidFill>
                  <a:srgbClr val="191B0E"/>
                </a:solidFill>
              </a:rPr>
              <a:pPr/>
              <a:t>29.11.2023</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33657474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755"/>
            <a:ext cx="7209728" cy="2852737"/>
          </a:xfrm>
        </p:spPr>
        <p:txBody>
          <a:bodyPr anchor="b">
            <a:normAutofit/>
          </a:bodyPr>
          <a:lstStyle>
            <a:lvl1pPr algn="r">
              <a:defRPr sz="7200" cap="all" baseline="0">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2400">
                <a:solidFill>
                  <a:schemeClr val="tx2"/>
                </a:solidFill>
              </a:defRPr>
            </a:lvl1pPr>
            <a:lvl2pPr marL="457120" indent="0">
              <a:buNone/>
              <a:defRPr sz="2000">
                <a:solidFill>
                  <a:schemeClr val="tx1">
                    <a:tint val="75000"/>
                  </a:schemeClr>
                </a:solidFill>
              </a:defRPr>
            </a:lvl2pPr>
            <a:lvl3pPr marL="914240" indent="0">
              <a:buNone/>
              <a:defRPr sz="1800">
                <a:solidFill>
                  <a:schemeClr val="tx1">
                    <a:tint val="75000"/>
                  </a:schemeClr>
                </a:solidFill>
              </a:defRPr>
            </a:lvl3pPr>
            <a:lvl4pPr marL="1371360" indent="0">
              <a:buNone/>
              <a:defRPr sz="1600">
                <a:solidFill>
                  <a:schemeClr val="tx1">
                    <a:tint val="75000"/>
                  </a:schemeClr>
                </a:solidFill>
              </a:defRPr>
            </a:lvl4pPr>
            <a:lvl5pPr marL="1828480" indent="0">
              <a:buNone/>
              <a:defRPr sz="1600">
                <a:solidFill>
                  <a:schemeClr val="tx1">
                    <a:tint val="75000"/>
                  </a:schemeClr>
                </a:solidFill>
              </a:defRPr>
            </a:lvl5pPr>
            <a:lvl6pPr marL="2285600" indent="0">
              <a:buNone/>
              <a:defRPr sz="1600">
                <a:solidFill>
                  <a:schemeClr val="tx1">
                    <a:tint val="75000"/>
                  </a:schemeClr>
                </a:solidFill>
              </a:defRPr>
            </a:lvl6pPr>
            <a:lvl7pPr marL="2742719" indent="0">
              <a:buNone/>
              <a:defRPr sz="1600">
                <a:solidFill>
                  <a:schemeClr val="tx1">
                    <a:tint val="75000"/>
                  </a:schemeClr>
                </a:solidFill>
              </a:defRPr>
            </a:lvl7pPr>
            <a:lvl8pPr marL="3199837" indent="0">
              <a:buNone/>
              <a:defRPr sz="1600">
                <a:solidFill>
                  <a:schemeClr val="tx1">
                    <a:tint val="75000"/>
                  </a:schemeClr>
                </a:solidFill>
              </a:defRPr>
            </a:lvl8pPr>
            <a:lvl9pPr marL="3656958"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554201" y="6453386"/>
            <a:ext cx="1216807" cy="404614"/>
          </a:xfrm>
        </p:spPr>
        <p:txBody>
          <a:bodyPr/>
          <a:lstStyle>
            <a:lvl1pPr>
              <a:defRPr>
                <a:solidFill>
                  <a:schemeClr val="tx2"/>
                </a:solidFill>
              </a:defRPr>
            </a:lvl1pPr>
          </a:lstStyle>
          <a:p>
            <a:fld id="{C5AEFD8A-0156-BF47-80C8-7E4799FAF0B5}" type="datetime1">
              <a:rPr lang="ru-RU" smtClean="0">
                <a:solidFill>
                  <a:srgbClr val="EFEDE3"/>
                </a:solidFill>
              </a:rPr>
              <a:pPr/>
              <a:t>29.11.2023</a:t>
            </a:fld>
            <a:endParaRPr lang="en-US" dirty="0">
              <a:solidFill>
                <a:srgbClr val="EFEDE3"/>
              </a:solidFill>
            </a:endParaRPr>
          </a:p>
        </p:txBody>
      </p:sp>
      <p:sp>
        <p:nvSpPr>
          <p:cNvPr id="5" name="Footer Placeholder 4"/>
          <p:cNvSpPr>
            <a:spLocks noGrp="1"/>
          </p:cNvSpPr>
          <p:nvPr>
            <p:ph type="ftr" sz="quarter" idx="11"/>
          </p:nvPr>
        </p:nvSpPr>
        <p:spPr>
          <a:xfrm>
            <a:off x="1938272" y="6453386"/>
            <a:ext cx="5267533" cy="404614"/>
          </a:xfrm>
        </p:spPr>
        <p:txBody>
          <a:bodyPr/>
          <a:lstStyle>
            <a:lvl1pPr algn="ctr">
              <a:defRPr>
                <a:solidFill>
                  <a:schemeClr val="tx2"/>
                </a:solidFill>
              </a:defRPr>
            </a:lvl1pPr>
          </a:lstStyle>
          <a:p>
            <a:endParaRPr lang="en-US" dirty="0">
              <a:solidFill>
                <a:srgbClr val="EFEDE3"/>
              </a:solidFill>
            </a:endParaRPr>
          </a:p>
        </p:txBody>
      </p:sp>
      <p:sp>
        <p:nvSpPr>
          <p:cNvPr id="6" name="Slide Number Placeholder 5"/>
          <p:cNvSpPr>
            <a:spLocks noGrp="1"/>
          </p:cNvSpPr>
          <p:nvPr>
            <p:ph type="sldNum" sz="quarter" idx="12"/>
          </p:nvPr>
        </p:nvSpPr>
        <p:spPr>
          <a:xfrm>
            <a:off x="7373016" y="6453386"/>
            <a:ext cx="1197219" cy="404614"/>
          </a:xfrm>
        </p:spPr>
        <p:txBody>
          <a:bodyPr/>
          <a:lstStyle>
            <a:lvl1pPr>
              <a:defRPr>
                <a:solidFill>
                  <a:schemeClr val="tx2"/>
                </a:solidFill>
              </a:defRPr>
            </a:lvl1pPr>
          </a:lstStyle>
          <a:p>
            <a:fld id="{69E57DC2-970A-4B3E-BB1C-7A09969E49DF}" type="slidenum">
              <a:rPr lang="en-US" smtClean="0">
                <a:solidFill>
                  <a:srgbClr val="EFEDE3"/>
                </a:solidFill>
              </a:rPr>
              <a:pPr/>
              <a:t>‹#›</a:t>
            </a:fld>
            <a:endParaRPr lang="en-US" dirty="0">
              <a:solidFill>
                <a:srgbClr val="EFEDE3"/>
              </a:solidFill>
            </a:endParaRPr>
          </a:p>
        </p:txBody>
      </p:sp>
      <p:sp>
        <p:nvSpPr>
          <p:cNvPr id="7" name="Freeform 6"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6406498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028701" y="2286002"/>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894054" y="2286002"/>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7B7ACCF-3E90-1646-9B4A-CD9492739326}" type="datetime1">
              <a:rPr lang="ru-RU" smtClean="0">
                <a:solidFill>
                  <a:srgbClr val="191B0E"/>
                </a:solidFill>
              </a:rPr>
              <a:pPr/>
              <a:t>29.11.2023</a:t>
            </a:fld>
            <a:endParaRPr lang="en-US" dirty="0">
              <a:solidFill>
                <a:srgbClr val="191B0E"/>
              </a:solidFill>
            </a:endParaRPr>
          </a:p>
        </p:txBody>
      </p:sp>
      <p:sp>
        <p:nvSpPr>
          <p:cNvPr id="6" name="Footer Placeholder 5"/>
          <p:cNvSpPr>
            <a:spLocks noGrp="1"/>
          </p:cNvSpPr>
          <p:nvPr>
            <p:ph type="ftr" sz="quarter" idx="11"/>
          </p:nvPr>
        </p:nvSpPr>
        <p:spPr/>
        <p:txBody>
          <a:bodyPr/>
          <a:lstStyle/>
          <a:p>
            <a:endParaRPr lang="en-US" dirty="0">
              <a:solidFill>
                <a:srgbClr val="191B0E"/>
              </a:solidFill>
            </a:endParaRPr>
          </a:p>
        </p:txBody>
      </p:sp>
      <p:sp>
        <p:nvSpPr>
          <p:cNvPr id="7" name="Slide Number Placeholder 6"/>
          <p:cNvSpPr>
            <a:spLocks noGrp="1"/>
          </p:cNvSpPr>
          <p:nvPr>
            <p:ph type="sldNum" sz="quarter" idx="12"/>
          </p:nvPr>
        </p:nvSpPr>
        <p:spPr/>
        <p:txBody>
          <a:bodyPr/>
          <a:lstStyle/>
          <a:p>
            <a:fld id="{69E57DC2-970A-4B3E-BB1C-7A09969E49DF}"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64626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67597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28700" y="2340864"/>
            <a:ext cx="3332988"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120" indent="0">
              <a:buNone/>
              <a:defRPr sz="2000" b="1"/>
            </a:lvl2pPr>
            <a:lvl3pPr marL="914240" indent="0">
              <a:buNone/>
              <a:defRPr sz="1800" b="1"/>
            </a:lvl3pPr>
            <a:lvl4pPr marL="1371360" indent="0">
              <a:buNone/>
              <a:defRPr sz="1600" b="1"/>
            </a:lvl4pPr>
            <a:lvl5pPr marL="1828480" indent="0">
              <a:buNone/>
              <a:defRPr sz="1600" b="1"/>
            </a:lvl5pPr>
            <a:lvl6pPr marL="2285600" indent="0">
              <a:buNone/>
              <a:defRPr sz="1600" b="1"/>
            </a:lvl6pPr>
            <a:lvl7pPr marL="2742719" indent="0">
              <a:buNone/>
              <a:defRPr sz="1600" b="1"/>
            </a:lvl7pPr>
            <a:lvl8pPr marL="3199837" indent="0">
              <a:buNone/>
              <a:defRPr sz="1600" b="1"/>
            </a:lvl8pPr>
            <a:lvl9pPr marL="3656958" indent="0">
              <a:buNone/>
              <a:defRPr sz="1600" b="1"/>
            </a:lvl9pPr>
          </a:lstStyle>
          <a:p>
            <a:pPr lvl="0"/>
            <a:r>
              <a:rPr lang="ru-RU"/>
              <a:t>Образец текста</a:t>
            </a:r>
          </a:p>
        </p:txBody>
      </p:sp>
      <p:sp>
        <p:nvSpPr>
          <p:cNvPr id="4" name="Content Placeholder 3"/>
          <p:cNvSpPr>
            <a:spLocks noGrp="1"/>
          </p:cNvSpPr>
          <p:nvPr>
            <p:ph sz="half" idx="2"/>
          </p:nvPr>
        </p:nvSpPr>
        <p:spPr>
          <a:xfrm>
            <a:off x="1028700" y="3305602"/>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93761" y="2340864"/>
            <a:ext cx="3332988"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120" indent="0">
              <a:buNone/>
              <a:defRPr sz="2000" b="1"/>
            </a:lvl2pPr>
            <a:lvl3pPr marL="914240" indent="0">
              <a:buNone/>
              <a:defRPr sz="1800" b="1"/>
            </a:lvl3pPr>
            <a:lvl4pPr marL="1371360" indent="0">
              <a:buNone/>
              <a:defRPr sz="1600" b="1"/>
            </a:lvl4pPr>
            <a:lvl5pPr marL="1828480" indent="0">
              <a:buNone/>
              <a:defRPr sz="1600" b="1"/>
            </a:lvl5pPr>
            <a:lvl6pPr marL="2285600" indent="0">
              <a:buNone/>
              <a:defRPr sz="1600" b="1"/>
            </a:lvl6pPr>
            <a:lvl7pPr marL="2742719" indent="0">
              <a:buNone/>
              <a:defRPr sz="1600" b="1"/>
            </a:lvl7pPr>
            <a:lvl8pPr marL="3199837" indent="0">
              <a:buNone/>
              <a:defRPr sz="1600" b="1"/>
            </a:lvl8pPr>
            <a:lvl9pPr marL="3656958" indent="0">
              <a:buNone/>
              <a:defRPr sz="1600" b="1"/>
            </a:lvl9pPr>
          </a:lstStyle>
          <a:p>
            <a:pPr lvl="0"/>
            <a:r>
              <a:rPr lang="ru-RU"/>
              <a:t>Образец текста</a:t>
            </a:r>
          </a:p>
        </p:txBody>
      </p:sp>
      <p:sp>
        <p:nvSpPr>
          <p:cNvPr id="6" name="Content Placeholder 5"/>
          <p:cNvSpPr>
            <a:spLocks noGrp="1"/>
          </p:cNvSpPr>
          <p:nvPr>
            <p:ph sz="quarter" idx="4"/>
          </p:nvPr>
        </p:nvSpPr>
        <p:spPr>
          <a:xfrm>
            <a:off x="4893761" y="3305602"/>
            <a:ext cx="3332988"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ACDE713-DD4D-6841-A7C4-F40CF8143762}" type="datetime1">
              <a:rPr lang="ru-RU" smtClean="0">
                <a:solidFill>
                  <a:srgbClr val="191B0E"/>
                </a:solidFill>
              </a:rPr>
              <a:pPr/>
              <a:t>29.11.2023</a:t>
            </a:fld>
            <a:endParaRPr lang="en-US" dirty="0">
              <a:solidFill>
                <a:srgbClr val="191B0E"/>
              </a:solidFill>
            </a:endParaRPr>
          </a:p>
        </p:txBody>
      </p:sp>
      <p:sp>
        <p:nvSpPr>
          <p:cNvPr id="8" name="Footer Placeholder 7"/>
          <p:cNvSpPr>
            <a:spLocks noGrp="1"/>
          </p:cNvSpPr>
          <p:nvPr>
            <p:ph type="ftr" sz="quarter" idx="11"/>
          </p:nvPr>
        </p:nvSpPr>
        <p:spPr/>
        <p:txBody>
          <a:bodyPr/>
          <a:lstStyle/>
          <a:p>
            <a:endParaRPr lang="en-US" dirty="0">
              <a:solidFill>
                <a:srgbClr val="191B0E"/>
              </a:solidFill>
            </a:endParaRPr>
          </a:p>
        </p:txBody>
      </p:sp>
      <p:sp>
        <p:nvSpPr>
          <p:cNvPr id="9" name="Slide Number Placeholder 8"/>
          <p:cNvSpPr>
            <a:spLocks noGrp="1"/>
          </p:cNvSpPr>
          <p:nvPr>
            <p:ph type="sldNum" sz="quarter" idx="12"/>
          </p:nvPr>
        </p:nvSpPr>
        <p:spPr/>
        <p:txBody>
          <a:bodyPr/>
          <a:lstStyle/>
          <a:p>
            <a:fld id="{69E57DC2-970A-4B3E-BB1C-7A09969E49DF}"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2213238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2BC7E93-A755-074B-AA4D-DC02E911F091}" type="datetime1">
              <a:rPr lang="ru-RU" smtClean="0">
                <a:solidFill>
                  <a:srgbClr val="191B0E"/>
                </a:solidFill>
              </a:rPr>
              <a:pPr/>
              <a:t>29.11.2023</a:t>
            </a:fld>
            <a:endParaRPr lang="en-US" dirty="0">
              <a:solidFill>
                <a:srgbClr val="191B0E"/>
              </a:solidFill>
            </a:endParaRPr>
          </a:p>
        </p:txBody>
      </p:sp>
      <p:sp>
        <p:nvSpPr>
          <p:cNvPr id="4" name="Footer Placeholder 3"/>
          <p:cNvSpPr>
            <a:spLocks noGrp="1"/>
          </p:cNvSpPr>
          <p:nvPr>
            <p:ph type="ftr" sz="quarter" idx="11"/>
          </p:nvPr>
        </p:nvSpPr>
        <p:spPr/>
        <p:txBody>
          <a:bodyPr/>
          <a:lstStyle/>
          <a:p>
            <a:endParaRPr lang="en-US" dirty="0">
              <a:solidFill>
                <a:srgbClr val="191B0E"/>
              </a:solidFill>
            </a:endParaRPr>
          </a:p>
        </p:txBody>
      </p:sp>
      <p:sp>
        <p:nvSpPr>
          <p:cNvPr id="5" name="Slide Number Placeholder 4"/>
          <p:cNvSpPr>
            <a:spLocks noGrp="1"/>
          </p:cNvSpPr>
          <p:nvPr>
            <p:ph type="sldNum" sz="quarter" idx="12"/>
          </p:nvPr>
        </p:nvSpPr>
        <p:spPr/>
        <p:txBody>
          <a:bodyPr/>
          <a:lstStyle/>
          <a:p>
            <a:fld id="{69E57DC2-970A-4B3E-BB1C-7A09969E49DF}"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2948085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0D96A-5D7A-1348-A01B-DB1B69C869E7}" type="datetime1">
              <a:rPr lang="ru-RU" smtClean="0">
                <a:solidFill>
                  <a:srgbClr val="191B0E"/>
                </a:solidFill>
              </a:rPr>
              <a:pPr/>
              <a:t>29.11.2023</a:t>
            </a:fld>
            <a:endParaRPr lang="en-US" dirty="0">
              <a:solidFill>
                <a:srgbClr val="191B0E"/>
              </a:solidFill>
            </a:endParaRPr>
          </a:p>
        </p:txBody>
      </p:sp>
      <p:sp>
        <p:nvSpPr>
          <p:cNvPr id="3" name="Footer Placeholder 2"/>
          <p:cNvSpPr>
            <a:spLocks noGrp="1"/>
          </p:cNvSpPr>
          <p:nvPr>
            <p:ph type="ftr" sz="quarter" idx="11"/>
          </p:nvPr>
        </p:nvSpPr>
        <p:spPr/>
        <p:txBody>
          <a:bodyPr/>
          <a:lstStyle/>
          <a:p>
            <a:endParaRPr lang="en-US" dirty="0">
              <a:solidFill>
                <a:srgbClr val="191B0E"/>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5268524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92015" y="685801"/>
            <a:ext cx="390906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42925" y="2856344"/>
            <a:ext cx="2891790" cy="3011056"/>
          </a:xfrm>
        </p:spPr>
        <p:txBody>
          <a:bodyPr/>
          <a:lstStyle>
            <a:lvl1pPr marL="0" indent="0">
              <a:lnSpc>
                <a:spcPct val="113000"/>
              </a:lnSpc>
              <a:spcBef>
                <a:spcPts val="0"/>
              </a:spcBef>
              <a:spcAft>
                <a:spcPts val="1500"/>
              </a:spcAft>
              <a:buNone/>
              <a:defRPr sz="1600"/>
            </a:lvl1pPr>
            <a:lvl2pPr marL="457120" indent="0">
              <a:buNone/>
              <a:defRPr sz="1400"/>
            </a:lvl2pPr>
            <a:lvl3pPr marL="914240" indent="0">
              <a:buNone/>
              <a:defRPr sz="1200"/>
            </a:lvl3pPr>
            <a:lvl4pPr marL="1371360" indent="0">
              <a:buNone/>
              <a:defRPr sz="1000"/>
            </a:lvl4pPr>
            <a:lvl5pPr marL="1828480" indent="0">
              <a:buNone/>
              <a:defRPr sz="1000"/>
            </a:lvl5pPr>
            <a:lvl6pPr marL="2285600" indent="0">
              <a:buNone/>
              <a:defRPr sz="1000"/>
            </a:lvl6pPr>
            <a:lvl7pPr marL="2742719" indent="0">
              <a:buNone/>
              <a:defRPr sz="1000"/>
            </a:lvl7pPr>
            <a:lvl8pPr marL="3199837" indent="0">
              <a:buNone/>
              <a:defRPr sz="1000"/>
            </a:lvl8pPr>
            <a:lvl9pPr marL="3656958" indent="0">
              <a:buNone/>
              <a:defRPr sz="1000"/>
            </a:lvl9pPr>
          </a:lstStyle>
          <a:p>
            <a:pPr lvl="0"/>
            <a:r>
              <a:rPr lang="ru-RU"/>
              <a:t>Образец текста</a:t>
            </a:r>
          </a:p>
        </p:txBody>
      </p:sp>
      <p:sp>
        <p:nvSpPr>
          <p:cNvPr id="5" name="Date Placeholder 4"/>
          <p:cNvSpPr>
            <a:spLocks noGrp="1"/>
          </p:cNvSpPr>
          <p:nvPr>
            <p:ph type="dt" sz="half" idx="10"/>
          </p:nvPr>
        </p:nvSpPr>
        <p:spPr>
          <a:xfrm>
            <a:off x="542931" y="6453386"/>
            <a:ext cx="903429" cy="404614"/>
          </a:xfrm>
        </p:spPr>
        <p:txBody>
          <a:bodyPr/>
          <a:lstStyle>
            <a:lvl1pPr>
              <a:defRPr>
                <a:solidFill>
                  <a:schemeClr val="tx2"/>
                </a:solidFill>
              </a:defRPr>
            </a:lvl1pPr>
          </a:lstStyle>
          <a:p>
            <a:fld id="{FB9363EA-1702-9241-AF8A-C44636930E84}" type="datetime1">
              <a:rPr lang="ru-RU" smtClean="0">
                <a:solidFill>
                  <a:srgbClr val="191B0E"/>
                </a:solidFill>
              </a:rPr>
              <a:pPr/>
              <a:t>29.11.2023</a:t>
            </a:fld>
            <a:endParaRPr lang="en-US" dirty="0">
              <a:solidFill>
                <a:srgbClr val="191B0E"/>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srgbClr val="191B0E"/>
              </a:solidFill>
            </a:endParaRPr>
          </a:p>
        </p:txBody>
      </p:sp>
      <p:sp>
        <p:nvSpPr>
          <p:cNvPr id="7" name="Slide Number Placeholder 6"/>
          <p:cNvSpPr>
            <a:spLocks noGrp="1"/>
          </p:cNvSpPr>
          <p:nvPr>
            <p:ph type="sldNum" sz="quarter" idx="12"/>
          </p:nvPr>
        </p:nvSpPr>
        <p:spPr>
          <a:xfrm>
            <a:off x="7412361" y="6453386"/>
            <a:ext cx="1197219" cy="404614"/>
          </a:xfrm>
        </p:spPr>
        <p:txBody>
          <a:bodyPr/>
          <a:lstStyle>
            <a:lvl1pPr>
              <a:defRPr>
                <a:solidFill>
                  <a:schemeClr val="tx2"/>
                </a:solidFill>
              </a:defRPr>
            </a:lvl1pPr>
          </a:lstStyle>
          <a:p>
            <a:fld id="{69E57DC2-970A-4B3E-BB1C-7A09969E49DF}" type="slidenum">
              <a:rPr lang="en-US" smtClean="0">
                <a:solidFill>
                  <a:srgbClr val="191B0E"/>
                </a:solidFill>
              </a:rPr>
              <a:pPr/>
              <a:t>‹#›</a:t>
            </a:fld>
            <a:endParaRPr lang="en-US" dirty="0">
              <a:solidFill>
                <a:srgbClr val="191B0E"/>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89957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49090" y="4"/>
            <a:ext cx="4994910" cy="6857999"/>
          </a:xfrm>
        </p:spPr>
        <p:txBody>
          <a:bodyPr anchor="t">
            <a:normAutofit/>
          </a:bodyPr>
          <a:lstStyle>
            <a:lvl1pPr marL="0" indent="0">
              <a:buNone/>
              <a:defRPr sz="2000"/>
            </a:lvl1pPr>
            <a:lvl2pPr marL="457120" indent="0">
              <a:buNone/>
              <a:defRPr sz="2000"/>
            </a:lvl2pPr>
            <a:lvl3pPr marL="914240" indent="0">
              <a:buNone/>
              <a:defRPr sz="2000"/>
            </a:lvl3pPr>
            <a:lvl4pPr marL="1371360" indent="0">
              <a:buNone/>
              <a:defRPr sz="2000"/>
            </a:lvl4pPr>
            <a:lvl5pPr marL="1828480" indent="0">
              <a:buNone/>
              <a:defRPr sz="2000"/>
            </a:lvl5pPr>
            <a:lvl6pPr marL="2285600" indent="0">
              <a:buNone/>
              <a:defRPr sz="2000"/>
            </a:lvl6pPr>
            <a:lvl7pPr marL="2742719" indent="0">
              <a:buNone/>
              <a:defRPr sz="2000"/>
            </a:lvl7pPr>
            <a:lvl8pPr marL="3199837" indent="0">
              <a:buNone/>
              <a:defRPr sz="2000"/>
            </a:lvl8pPr>
            <a:lvl9pPr marL="3656958"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542925" y="2855968"/>
            <a:ext cx="2891790" cy="3011432"/>
          </a:xfrm>
        </p:spPr>
        <p:txBody>
          <a:bodyPr/>
          <a:lstStyle>
            <a:lvl1pPr marL="0" indent="0">
              <a:lnSpc>
                <a:spcPct val="113000"/>
              </a:lnSpc>
              <a:spcBef>
                <a:spcPts val="0"/>
              </a:spcBef>
              <a:spcAft>
                <a:spcPts val="1500"/>
              </a:spcAft>
              <a:buNone/>
              <a:defRPr sz="1600"/>
            </a:lvl1pPr>
            <a:lvl2pPr marL="457120" indent="0">
              <a:buNone/>
              <a:defRPr sz="1400"/>
            </a:lvl2pPr>
            <a:lvl3pPr marL="914240" indent="0">
              <a:buNone/>
              <a:defRPr sz="1200"/>
            </a:lvl3pPr>
            <a:lvl4pPr marL="1371360" indent="0">
              <a:buNone/>
              <a:defRPr sz="1000"/>
            </a:lvl4pPr>
            <a:lvl5pPr marL="1828480" indent="0">
              <a:buNone/>
              <a:defRPr sz="1000"/>
            </a:lvl5pPr>
            <a:lvl6pPr marL="2285600" indent="0">
              <a:buNone/>
              <a:defRPr sz="1000"/>
            </a:lvl6pPr>
            <a:lvl7pPr marL="2742719" indent="0">
              <a:buNone/>
              <a:defRPr sz="1000"/>
            </a:lvl7pPr>
            <a:lvl8pPr marL="3199837" indent="0">
              <a:buNone/>
              <a:defRPr sz="1000"/>
            </a:lvl8pPr>
            <a:lvl9pPr marL="3656958" indent="0">
              <a:buNone/>
              <a:defRPr sz="1000"/>
            </a:lvl9pPr>
          </a:lstStyle>
          <a:p>
            <a:pPr lvl="0"/>
            <a:r>
              <a:rPr lang="ru-RU"/>
              <a:t>Образец текста</a:t>
            </a:r>
          </a:p>
        </p:txBody>
      </p:sp>
      <p:sp>
        <p:nvSpPr>
          <p:cNvPr id="5" name="Date Placeholder 4"/>
          <p:cNvSpPr>
            <a:spLocks noGrp="1"/>
          </p:cNvSpPr>
          <p:nvPr>
            <p:ph type="dt" sz="half" idx="10"/>
          </p:nvPr>
        </p:nvSpPr>
        <p:spPr>
          <a:xfrm>
            <a:off x="542931" y="6453386"/>
            <a:ext cx="903429" cy="404614"/>
          </a:xfrm>
        </p:spPr>
        <p:txBody>
          <a:bodyPr/>
          <a:lstStyle>
            <a:lvl1pPr>
              <a:defRPr>
                <a:solidFill>
                  <a:schemeClr val="tx2"/>
                </a:solidFill>
              </a:defRPr>
            </a:lvl1pPr>
          </a:lstStyle>
          <a:p>
            <a:fld id="{CD48951F-4625-2E4F-ACC9-EB71E0C42041}" type="datetime1">
              <a:rPr lang="ru-RU" smtClean="0">
                <a:solidFill>
                  <a:srgbClr val="191B0E"/>
                </a:solidFill>
              </a:rPr>
              <a:pPr/>
              <a:t>29.11.2023</a:t>
            </a:fld>
            <a:endParaRPr lang="en-US" dirty="0">
              <a:solidFill>
                <a:srgbClr val="191B0E"/>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srgbClr val="191B0E"/>
              </a:solidFill>
            </a:endParaRPr>
          </a:p>
        </p:txBody>
      </p:sp>
      <p:sp>
        <p:nvSpPr>
          <p:cNvPr id="7" name="Slide Number Placeholder 6"/>
          <p:cNvSpPr>
            <a:spLocks noGrp="1"/>
          </p:cNvSpPr>
          <p:nvPr>
            <p:ph type="sldNum" sz="quarter" idx="12"/>
          </p:nvPr>
        </p:nvSpPr>
        <p:spPr>
          <a:xfrm>
            <a:off x="7412361" y="6453386"/>
            <a:ext cx="1197219" cy="404614"/>
          </a:xfrm>
        </p:spPr>
        <p:txBody>
          <a:bodyPr/>
          <a:lstStyle>
            <a:lvl1pPr>
              <a:defRPr>
                <a:solidFill>
                  <a:schemeClr val="tx2"/>
                </a:solidFill>
              </a:defRPr>
            </a:lvl1pPr>
          </a:lstStyle>
          <a:p>
            <a:fld id="{69E57DC2-970A-4B3E-BB1C-7A09969E49DF}" type="slidenum">
              <a:rPr lang="en-US" smtClean="0">
                <a:solidFill>
                  <a:srgbClr val="191B0E"/>
                </a:solidFill>
              </a:rPr>
              <a:pPr/>
              <a:t>‹#›</a:t>
            </a:fld>
            <a:endParaRPr lang="en-US" dirty="0">
              <a:solidFill>
                <a:srgbClr val="191B0E"/>
              </a:solidFill>
            </a:endParaRPr>
          </a:p>
        </p:txBody>
      </p:sp>
      <p:sp>
        <p:nvSpPr>
          <p:cNvPr id="9" name="Rectangle 8"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50337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028700" y="2295528"/>
            <a:ext cx="72009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DD6B7F9-CD62-854F-A8B3-DBA1EDB1449B}" type="datetime1">
              <a:rPr lang="ru-RU" smtClean="0">
                <a:solidFill>
                  <a:srgbClr val="191B0E"/>
                </a:solidFill>
              </a:rPr>
              <a:pPr/>
              <a:t>29.11.2023</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5476779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623" y="624156"/>
            <a:ext cx="1174325"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28902" y="624156"/>
            <a:ext cx="613473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DA7246-CA64-C146-92DF-3D22E6A65113}" type="datetime1">
              <a:rPr lang="ru-RU" smtClean="0">
                <a:solidFill>
                  <a:srgbClr val="191B0E"/>
                </a:solidFill>
              </a:rPr>
              <a:pPr/>
              <a:t>29.11.2023</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smtClean="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4478987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обложка презентации">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710000" y="2880000"/>
            <a:ext cx="6661150" cy="2708000"/>
          </a:xfrm>
          <a:prstGeom prst="rect">
            <a:avLst/>
          </a:prstGeom>
        </p:spPr>
        <p:txBody>
          <a:bodyPr vert="horz" lIns="0" tIns="0" rIns="0" bIns="0"/>
          <a:lstStyle>
            <a:lvl1pPr>
              <a:defRPr sz="3200">
                <a:solidFill>
                  <a:srgbClr val="6D695F"/>
                </a:solidFill>
              </a:defRPr>
            </a:lvl1pPr>
          </a:lstStyle>
          <a:p>
            <a:r>
              <a:rPr lang="ru-RU" dirty="0"/>
              <a:t>Тема презентации</a:t>
            </a:r>
            <a:br>
              <a:rPr lang="ru-RU" dirty="0"/>
            </a:br>
            <a:r>
              <a:rPr lang="ru-RU" dirty="0" err="1"/>
              <a:t>подтема</a:t>
            </a:r>
            <a:r>
              <a:rPr lang="ru-RU" dirty="0"/>
              <a:t> презентации (если есть)</a:t>
            </a:r>
            <a:endParaRPr lang="en-US" dirty="0"/>
          </a:p>
        </p:txBody>
      </p:sp>
    </p:spTree>
    <p:extLst>
      <p:ext uri="{BB962C8B-B14F-4D97-AF65-F5344CB8AC3E}">
        <p14:creationId xmlns:p14="http://schemas.microsoft.com/office/powerpoint/2010/main" val="26573981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заголовок в 1 строку+текст">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79502" y="720000"/>
            <a:ext cx="7289800" cy="1080000"/>
          </a:xfrm>
          <a:prstGeom prst="rect">
            <a:avLst/>
          </a:prstGeom>
        </p:spPr>
        <p:txBody>
          <a:bodyPr lIns="91424" tIns="45712" rIns="91424" bIns="45712">
            <a:normAutofit/>
          </a:bodyPr>
          <a:lstStyle>
            <a:lvl1pPr>
              <a:defRPr sz="3200" baseline="0">
                <a:solidFill>
                  <a:srgbClr val="2B2222"/>
                </a:solidFill>
              </a:defRPr>
            </a:lvl1pPr>
          </a:lstStyle>
          <a:p>
            <a:r>
              <a:rPr lang="ru-RU" dirty="0"/>
              <a:t>Короткий заголовок в 1 строку</a:t>
            </a:r>
            <a:endParaRPr lang="en-US" dirty="0"/>
          </a:p>
        </p:txBody>
      </p:sp>
      <p:sp>
        <p:nvSpPr>
          <p:cNvPr id="3" name="Subtitle 2"/>
          <p:cNvSpPr>
            <a:spLocks noGrp="1"/>
          </p:cNvSpPr>
          <p:nvPr>
            <p:ph type="subTitle" idx="1" hasCustomPrompt="1"/>
          </p:nvPr>
        </p:nvSpPr>
        <p:spPr>
          <a:xfrm>
            <a:off x="1079500" y="1800000"/>
            <a:ext cx="7290000" cy="3788000"/>
          </a:xfrm>
          <a:prstGeom prst="rect">
            <a:avLst/>
          </a:prstGeom>
        </p:spPr>
        <p:txBody>
          <a:bodyPr lIns="91424" tIns="45712" rIns="91424" bIns="45712"/>
          <a:lstStyle>
            <a:lvl1pPr marL="342838" marR="0" indent="-342838" algn="l" defTabSz="457120" rtl="0" eaLnBrk="1" fontAlgn="auto" latinLnBrk="0" hangingPunct="1">
              <a:lnSpc>
                <a:spcPct val="100000"/>
              </a:lnSpc>
              <a:spcBef>
                <a:spcPct val="20000"/>
              </a:spcBef>
              <a:spcAft>
                <a:spcPts val="0"/>
              </a:spcAft>
              <a:buClrTx/>
              <a:buSzTx/>
              <a:buFont typeface="Arial"/>
              <a:buChar char="•"/>
              <a:tabLst/>
              <a:defRPr>
                <a:solidFill>
                  <a:srgbClr val="6D695F"/>
                </a:solidFill>
              </a:defRPr>
            </a:lvl1pPr>
            <a:lvl2pPr marL="742821" marR="0" indent="-285702" algn="l" defTabSz="457120" rtl="0" eaLnBrk="1" fontAlgn="auto" latinLnBrk="0" hangingPunct="1">
              <a:lnSpc>
                <a:spcPct val="100000"/>
              </a:lnSpc>
              <a:spcBef>
                <a:spcPct val="20000"/>
              </a:spcBef>
              <a:spcAft>
                <a:spcPts val="0"/>
              </a:spcAft>
              <a:buClrTx/>
              <a:buSzTx/>
              <a:buFont typeface="Arial"/>
              <a:buChar char="–"/>
              <a:tabLst/>
              <a:defRPr>
                <a:solidFill>
                  <a:schemeClr val="tx1">
                    <a:tint val="75000"/>
                  </a:schemeClr>
                </a:solidFill>
              </a:defRPr>
            </a:lvl2pPr>
            <a:lvl3pPr marL="1142800" marR="0" indent="-228560" algn="l" defTabSz="457120" rtl="0" eaLnBrk="1" fontAlgn="auto" latinLnBrk="0" hangingPunct="1">
              <a:lnSpc>
                <a:spcPct val="100000"/>
              </a:lnSpc>
              <a:spcBef>
                <a:spcPct val="20000"/>
              </a:spcBef>
              <a:spcAft>
                <a:spcPts val="0"/>
              </a:spcAft>
              <a:buClrTx/>
              <a:buSzTx/>
              <a:buFont typeface="Arial"/>
              <a:buChar char="•"/>
              <a:tabLst/>
              <a:defRPr>
                <a:solidFill>
                  <a:schemeClr val="tx1">
                    <a:tint val="75000"/>
                  </a:schemeClr>
                </a:solidFill>
              </a:defRPr>
            </a:lvl3pPr>
            <a:lvl4pPr marL="1599920" marR="0" indent="-228560" algn="l" defTabSz="457120" rtl="0" eaLnBrk="1" fontAlgn="auto" latinLnBrk="0" hangingPunct="1">
              <a:lnSpc>
                <a:spcPct val="100000"/>
              </a:lnSpc>
              <a:spcBef>
                <a:spcPct val="20000"/>
              </a:spcBef>
              <a:spcAft>
                <a:spcPts val="0"/>
              </a:spcAft>
              <a:buClrTx/>
              <a:buSzTx/>
              <a:buFont typeface="Arial"/>
              <a:buChar char="–"/>
              <a:tabLst/>
              <a:defRPr>
                <a:solidFill>
                  <a:schemeClr val="tx1">
                    <a:tint val="75000"/>
                  </a:schemeClr>
                </a:solidFill>
              </a:defRPr>
            </a:lvl4pPr>
            <a:lvl5pPr marL="2057040" marR="0" indent="-228560" algn="l" defTabSz="457120" rtl="0" eaLnBrk="1" fontAlgn="auto" latinLnBrk="0" hangingPunct="1">
              <a:lnSpc>
                <a:spcPct val="100000"/>
              </a:lnSpc>
              <a:spcBef>
                <a:spcPct val="20000"/>
              </a:spcBef>
              <a:spcAft>
                <a:spcPts val="0"/>
              </a:spcAft>
              <a:buClrTx/>
              <a:buSzTx/>
              <a:buFont typeface="Arial"/>
              <a:buChar char="»"/>
              <a:tabLst/>
              <a:defRPr>
                <a:solidFill>
                  <a:schemeClr val="tx1">
                    <a:tint val="75000"/>
                  </a:schemeClr>
                </a:solidFill>
              </a:defRPr>
            </a:lvl5pPr>
            <a:lvl6pPr marL="2285600" indent="0" algn="ctr">
              <a:buNone/>
              <a:defRPr>
                <a:solidFill>
                  <a:schemeClr val="tx1">
                    <a:tint val="75000"/>
                  </a:schemeClr>
                </a:solidFill>
              </a:defRPr>
            </a:lvl6pPr>
            <a:lvl7pPr marL="2742719" indent="0" algn="ctr">
              <a:buNone/>
              <a:defRPr>
                <a:solidFill>
                  <a:schemeClr val="tx1">
                    <a:tint val="75000"/>
                  </a:schemeClr>
                </a:solidFill>
              </a:defRPr>
            </a:lvl7pPr>
            <a:lvl8pPr marL="3199837" indent="0" algn="ctr">
              <a:buNone/>
              <a:defRPr>
                <a:solidFill>
                  <a:schemeClr val="tx1">
                    <a:tint val="75000"/>
                  </a:schemeClr>
                </a:solidFill>
              </a:defRPr>
            </a:lvl8pPr>
            <a:lvl9pPr marL="3656958" indent="0" algn="ctr">
              <a:buNone/>
              <a:defRPr>
                <a:solidFill>
                  <a:schemeClr val="tx1">
                    <a:tint val="75000"/>
                  </a:schemeClr>
                </a:solidFill>
              </a:defRPr>
            </a:lvl9pPr>
          </a:lstStyle>
          <a:p>
            <a:pPr marL="342838" marR="0" lvl="0" indent="-342838" algn="l" defTabSz="457120" rtl="0" eaLnBrk="1" fontAlgn="auto" latinLnBrk="0" hangingPunct="1">
              <a:lnSpc>
                <a:spcPct val="100000"/>
              </a:lnSpc>
              <a:spcBef>
                <a:spcPct val="20000"/>
              </a:spcBef>
              <a:spcAft>
                <a:spcPts val="0"/>
              </a:spcAft>
              <a:buClrTx/>
              <a:buSzTx/>
              <a:buFont typeface="Arial"/>
              <a:buChar char="•"/>
              <a:tabLst/>
              <a:defRPr/>
            </a:pPr>
            <a:r>
              <a:rPr kumimoji="0" lang="ru-RU" sz="2400" b="0" i="0" u="none" strike="noStrike" kern="1200" cap="none" spc="0" normalizeH="0" baseline="0" noProof="0" dirty="0">
                <a:ln>
                  <a:noFill/>
                </a:ln>
                <a:solidFill>
                  <a:srgbClr val="6D695F"/>
                </a:solidFill>
                <a:effectLst/>
                <a:uLnTx/>
                <a:uFillTx/>
                <a:latin typeface="+mn-lt"/>
                <a:ea typeface="+mn-ea"/>
                <a:cs typeface="+mn-cs"/>
              </a:rPr>
              <a:t>первый уровень списка (шрифт </a:t>
            </a:r>
            <a:r>
              <a:rPr kumimoji="0" lang="en-US" sz="2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400" b="0" i="0" u="none" strike="noStrike" kern="1200" cap="none" spc="0" normalizeH="0" baseline="0" noProof="0" dirty="0">
                <a:ln>
                  <a:noFill/>
                </a:ln>
                <a:solidFill>
                  <a:srgbClr val="6D695F"/>
                </a:solidFill>
                <a:effectLst/>
                <a:uLnTx/>
                <a:uFillTx/>
                <a:latin typeface="+mn-lt"/>
                <a:ea typeface="+mn-ea"/>
                <a:cs typeface="+mn-cs"/>
              </a:rPr>
              <a:t> 24)</a:t>
            </a:r>
            <a:r>
              <a:rPr kumimoji="0" lang="ru-RU" sz="2400" b="0" i="0" u="none" strike="noStrike" kern="1200" cap="none" spc="0" normalizeH="0" baseline="0" noProof="0" dirty="0">
                <a:ln>
                  <a:noFill/>
                </a:ln>
                <a:solidFill>
                  <a:srgbClr val="6D695F"/>
                </a:solidFill>
                <a:effectLst/>
                <a:uLnTx/>
                <a:uFillTx/>
                <a:latin typeface="+mn-lt"/>
                <a:ea typeface="+mn-ea"/>
                <a:cs typeface="+mn-cs"/>
              </a:rPr>
              <a:t>;</a:t>
            </a:r>
          </a:p>
          <a:p>
            <a:pPr marL="742821" marR="0" lvl="1" indent="-285702" algn="l" defTabSz="457120" rtl="0" eaLnBrk="1" fontAlgn="auto" latinLnBrk="0" hangingPunct="1">
              <a:lnSpc>
                <a:spcPct val="100000"/>
              </a:lnSpc>
              <a:spcBef>
                <a:spcPct val="20000"/>
              </a:spcBef>
              <a:spcAft>
                <a:spcPts val="0"/>
              </a:spcAft>
              <a:buClrTx/>
              <a:buSzTx/>
              <a:buFont typeface="Arial"/>
              <a:buChar char="–"/>
              <a:tabLst/>
              <a:defRPr/>
            </a:pPr>
            <a:r>
              <a:rPr kumimoji="0" lang="ru-RU" sz="2000" b="0" i="0" u="none" strike="noStrike" kern="1200" cap="none" spc="0" normalizeH="0" baseline="0" noProof="0" dirty="0">
                <a:ln>
                  <a:noFill/>
                </a:ln>
                <a:solidFill>
                  <a:srgbClr val="6D695F"/>
                </a:solidFill>
                <a:effectLst/>
                <a:uLnTx/>
                <a:uFillTx/>
                <a:latin typeface="+mn-lt"/>
                <a:ea typeface="+mn-ea"/>
                <a:cs typeface="+mn-cs"/>
              </a:rPr>
              <a:t>второй уровень списка</a:t>
            </a:r>
            <a:r>
              <a:rPr kumimoji="0" lang="en-US" sz="2000" b="0" i="0" u="none" strike="noStrike" kern="1200" cap="none" spc="0" normalizeH="0" baseline="0" noProof="0" dirty="0">
                <a:ln>
                  <a:noFill/>
                </a:ln>
                <a:solidFill>
                  <a:srgbClr val="6D695F"/>
                </a:solidFill>
                <a:effectLst/>
                <a:uLnTx/>
                <a:uFillTx/>
                <a:latin typeface="+mn-lt"/>
                <a:ea typeface="+mn-ea"/>
                <a:cs typeface="+mn-cs"/>
              </a:rPr>
              <a:t> (</a:t>
            </a:r>
            <a:r>
              <a:rPr kumimoji="0" lang="ru-RU" sz="2000" b="0" i="0" u="none" strike="noStrike" kern="1200" cap="none" spc="0" normalizeH="0" baseline="0" noProof="0" dirty="0">
                <a:ln>
                  <a:noFill/>
                </a:ln>
                <a:solidFill>
                  <a:srgbClr val="6D695F"/>
                </a:solidFill>
                <a:effectLst/>
                <a:uLnTx/>
                <a:uFillTx/>
                <a:latin typeface="+mn-lt"/>
                <a:ea typeface="+mn-ea"/>
                <a:cs typeface="+mn-cs"/>
              </a:rPr>
              <a:t>шрифт </a:t>
            </a:r>
            <a:r>
              <a:rPr kumimoji="0" lang="en-US" sz="20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000" b="0" i="0" u="none" strike="noStrike" kern="1200" cap="none" spc="0" normalizeH="0" baseline="0" noProof="0" dirty="0">
                <a:ln>
                  <a:noFill/>
                </a:ln>
                <a:solidFill>
                  <a:srgbClr val="6D695F"/>
                </a:solidFill>
                <a:effectLst/>
                <a:uLnTx/>
                <a:uFillTx/>
                <a:latin typeface="+mn-lt"/>
                <a:ea typeface="+mn-ea"/>
                <a:cs typeface="+mn-cs"/>
              </a:rPr>
              <a:t> 20);</a:t>
            </a:r>
            <a:endParaRPr kumimoji="0" lang="ru-RU" sz="2000" b="0" i="0" u="none" strike="noStrike" kern="1200" cap="none" spc="0" normalizeH="0" baseline="0" noProof="0" dirty="0">
              <a:ln>
                <a:noFill/>
              </a:ln>
              <a:solidFill>
                <a:srgbClr val="6D695F"/>
              </a:solidFill>
              <a:effectLst/>
              <a:uLnTx/>
              <a:uFillTx/>
              <a:latin typeface="+mn-lt"/>
              <a:ea typeface="+mn-ea"/>
              <a:cs typeface="+mn-cs"/>
            </a:endParaRPr>
          </a:p>
          <a:p>
            <a:pPr marL="1142800" marR="0" lvl="2" indent="-228560" algn="l" defTabSz="457120" rtl="0" eaLnBrk="1" fontAlgn="auto" latinLnBrk="0" hangingPunct="1">
              <a:lnSpc>
                <a:spcPct val="100000"/>
              </a:lnSpc>
              <a:spcBef>
                <a:spcPct val="20000"/>
              </a:spcBef>
              <a:spcAft>
                <a:spcPts val="0"/>
              </a:spcAft>
              <a:buClrTx/>
              <a:buSzTx/>
              <a:buFont typeface="Arial"/>
              <a:buChar char="•"/>
              <a:tabLst/>
              <a:defRPr/>
            </a:pPr>
            <a:r>
              <a:rPr kumimoji="0" lang="ru-RU" sz="1800" b="0" i="0" u="none" strike="noStrike" kern="1200" cap="none" spc="0" normalizeH="0" baseline="0" noProof="0" dirty="0">
                <a:ln>
                  <a:noFill/>
                </a:ln>
                <a:solidFill>
                  <a:srgbClr val="6D695F"/>
                </a:solidFill>
                <a:effectLst/>
                <a:uLnTx/>
                <a:uFillTx/>
                <a:latin typeface="+mn-lt"/>
                <a:ea typeface="+mn-ea"/>
                <a:cs typeface="+mn-cs"/>
              </a:rPr>
              <a:t>третий уровень списка (шрифт </a:t>
            </a:r>
            <a:r>
              <a:rPr kumimoji="0" lang="en-US" sz="18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800" b="0" i="0" u="none" strike="noStrike" kern="1200" cap="none" spc="0" normalizeH="0" baseline="0" noProof="0" dirty="0">
                <a:ln>
                  <a:noFill/>
                </a:ln>
                <a:solidFill>
                  <a:srgbClr val="6D695F"/>
                </a:solidFill>
                <a:effectLst/>
                <a:uLnTx/>
                <a:uFillTx/>
                <a:latin typeface="+mn-lt"/>
                <a:ea typeface="+mn-ea"/>
                <a:cs typeface="+mn-cs"/>
              </a:rPr>
              <a:t> 18);</a:t>
            </a:r>
            <a:endParaRPr kumimoji="0" lang="ru-RU" sz="1800" b="0" i="0" u="none" strike="noStrike" kern="1200" cap="none" spc="0" normalizeH="0" baseline="0" noProof="0" dirty="0">
              <a:ln>
                <a:noFill/>
              </a:ln>
              <a:solidFill>
                <a:srgbClr val="6D695F"/>
              </a:solidFill>
              <a:effectLst/>
              <a:uLnTx/>
              <a:uFillTx/>
              <a:latin typeface="+mn-lt"/>
              <a:ea typeface="+mn-ea"/>
              <a:cs typeface="+mn-cs"/>
            </a:endParaRPr>
          </a:p>
          <a:p>
            <a:pPr marL="1599920" marR="0" lvl="3" indent="-228560" algn="l" defTabSz="457120" rtl="0" eaLnBrk="1" fontAlgn="auto" latinLnBrk="0" hangingPunct="1">
              <a:lnSpc>
                <a:spcPct val="100000"/>
              </a:lnSpc>
              <a:spcBef>
                <a:spcPct val="20000"/>
              </a:spcBef>
              <a:spcAft>
                <a:spcPts val="0"/>
              </a:spcAft>
              <a:buClrTx/>
              <a:buSzTx/>
              <a:buFont typeface="Arial"/>
              <a:buChar char="–"/>
              <a:tabLst/>
              <a:defRPr/>
            </a:pPr>
            <a:r>
              <a:rPr kumimoji="0" lang="ru-RU" sz="1600" b="0" i="0" u="none" strike="noStrike" kern="1200" cap="none" spc="0" normalizeH="0" baseline="0" noProof="0" dirty="0">
                <a:ln>
                  <a:noFill/>
                </a:ln>
                <a:solidFill>
                  <a:srgbClr val="6D695F"/>
                </a:solidFill>
                <a:effectLst/>
                <a:uLnTx/>
                <a:uFillTx/>
                <a:latin typeface="+mn-lt"/>
                <a:ea typeface="+mn-ea"/>
                <a:cs typeface="+mn-cs"/>
              </a:rPr>
              <a:t>четвертый уровень списка (шрифт </a:t>
            </a:r>
            <a:r>
              <a:rPr kumimoji="0" lang="en-US" sz="16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600" b="0" i="0" u="none" strike="noStrike" kern="1200" cap="none" spc="0" normalizeH="0" baseline="0" noProof="0" dirty="0">
                <a:ln>
                  <a:noFill/>
                </a:ln>
                <a:solidFill>
                  <a:srgbClr val="6D695F"/>
                </a:solidFill>
                <a:effectLst/>
                <a:uLnTx/>
                <a:uFillTx/>
                <a:latin typeface="+mn-lt"/>
                <a:ea typeface="+mn-ea"/>
                <a:cs typeface="+mn-cs"/>
              </a:rPr>
              <a:t> 16);</a:t>
            </a:r>
            <a:endParaRPr kumimoji="0" lang="ru-RU" sz="1600" b="0" i="0" u="none" strike="noStrike" kern="1200" cap="none" spc="0" normalizeH="0" baseline="0" noProof="0" dirty="0">
              <a:ln>
                <a:noFill/>
              </a:ln>
              <a:solidFill>
                <a:srgbClr val="6D695F"/>
              </a:solidFill>
              <a:effectLst/>
              <a:uLnTx/>
              <a:uFillTx/>
              <a:latin typeface="+mn-lt"/>
              <a:ea typeface="+mn-ea"/>
              <a:cs typeface="+mn-cs"/>
            </a:endParaRPr>
          </a:p>
          <a:p>
            <a:pPr marL="2057040" marR="0" lvl="4" indent="-228560" algn="l" defTabSz="457120" rtl="0" eaLnBrk="1" fontAlgn="auto" latinLnBrk="0" hangingPunct="1">
              <a:lnSpc>
                <a:spcPct val="100000"/>
              </a:lnSpc>
              <a:spcBef>
                <a:spcPct val="20000"/>
              </a:spcBef>
              <a:spcAft>
                <a:spcPts val="0"/>
              </a:spcAft>
              <a:buClrTx/>
              <a:buSzTx/>
              <a:buFont typeface="Arial"/>
              <a:buChar char="»"/>
              <a:tabLst/>
              <a:defRPr/>
            </a:pPr>
            <a:r>
              <a:rPr kumimoji="0" lang="ru-RU" sz="1400" b="0" i="0" u="none" strike="noStrike" kern="1200" cap="none" spc="0" normalizeH="0" baseline="0" noProof="0" dirty="0">
                <a:ln>
                  <a:noFill/>
                </a:ln>
                <a:solidFill>
                  <a:srgbClr val="6D695F"/>
                </a:solidFill>
                <a:effectLst/>
                <a:uLnTx/>
                <a:uFillTx/>
                <a:latin typeface="+mn-lt"/>
                <a:ea typeface="+mn-ea"/>
                <a:cs typeface="+mn-cs"/>
              </a:rPr>
              <a:t>пятый уровень списка (шрифт </a:t>
            </a:r>
            <a:r>
              <a:rPr kumimoji="0" lang="en-US" sz="1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400" b="0" i="0" u="none" strike="noStrike" kern="1200" cap="none" spc="0" normalizeH="0" baseline="0" noProof="0" dirty="0">
                <a:ln>
                  <a:noFill/>
                </a:ln>
                <a:solidFill>
                  <a:srgbClr val="6D695F"/>
                </a:solidFill>
                <a:effectLst/>
                <a:uLnTx/>
                <a:uFillTx/>
                <a:latin typeface="+mn-lt"/>
                <a:ea typeface="+mn-ea"/>
                <a:cs typeface="+mn-cs"/>
              </a:rPr>
              <a:t> 14).</a:t>
            </a:r>
          </a:p>
        </p:txBody>
      </p:sp>
    </p:spTree>
    <p:extLst>
      <p:ext uri="{BB962C8B-B14F-4D97-AF65-F5344CB8AC3E}">
        <p14:creationId xmlns:p14="http://schemas.microsoft.com/office/powerpoint/2010/main" val="9513251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к в 2 строки+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500" y="720000"/>
            <a:ext cx="7293600" cy="1260000"/>
          </a:xfrm>
          <a:prstGeom prst="rect">
            <a:avLst/>
          </a:prstGeom>
        </p:spPr>
        <p:txBody>
          <a:bodyPr lIns="91424" tIns="45712" rIns="91424" bIns="45712">
            <a:normAutofit/>
          </a:bodyPr>
          <a:lstStyle>
            <a:lvl1pPr>
              <a:defRPr sz="3200" baseline="0">
                <a:solidFill>
                  <a:srgbClr val="2B2222"/>
                </a:solidFill>
              </a:defRPr>
            </a:lvl1pPr>
          </a:lstStyle>
          <a:p>
            <a:r>
              <a:rPr lang="ru-RU" dirty="0"/>
              <a:t>Очень большой и длинный заголовок в две строки и не меньше!</a:t>
            </a:r>
            <a:endParaRPr lang="en-US" dirty="0"/>
          </a:p>
        </p:txBody>
      </p:sp>
      <p:sp>
        <p:nvSpPr>
          <p:cNvPr id="3" name="Content Placeholder 2"/>
          <p:cNvSpPr>
            <a:spLocks noGrp="1"/>
          </p:cNvSpPr>
          <p:nvPr>
            <p:ph idx="1" hasCustomPrompt="1"/>
          </p:nvPr>
        </p:nvSpPr>
        <p:spPr>
          <a:xfrm>
            <a:off x="1079502" y="1980000"/>
            <a:ext cx="7289800" cy="3600000"/>
          </a:xfrm>
          <a:prstGeom prst="rect">
            <a:avLst/>
          </a:prstGeom>
        </p:spPr>
        <p:txBody>
          <a:bodyPr lIns="0" tIns="0" rIns="0" bIns="0"/>
          <a:lstStyle>
            <a:lvl1pPr>
              <a:defRPr baseline="0"/>
            </a:lvl1pPr>
            <a:lvl2pPr>
              <a:defRPr baseline="0"/>
            </a:lvl2pPr>
            <a:lvl3pPr>
              <a:defRPr baseline="0"/>
            </a:lvl3pPr>
            <a:lvl4pPr>
              <a:defRPr/>
            </a:lvl4pPr>
            <a:lvl5pPr>
              <a:defRPr/>
            </a:lvl5pPr>
          </a:lstStyle>
          <a:p>
            <a:pPr lvl="0"/>
            <a:r>
              <a:rPr lang="ru-RU" dirty="0"/>
              <a:t>первый уровень списка (шрифт </a:t>
            </a:r>
            <a:r>
              <a:rPr lang="en-US" dirty="0" err="1"/>
              <a:t>Trebushet</a:t>
            </a:r>
            <a:r>
              <a:rPr lang="en-US" dirty="0"/>
              <a:t> 24)</a:t>
            </a:r>
            <a:r>
              <a:rPr lang="ru-RU" dirty="0"/>
              <a:t>;</a:t>
            </a:r>
          </a:p>
          <a:p>
            <a:pPr lvl="1"/>
            <a:r>
              <a:rPr lang="ru-RU" dirty="0"/>
              <a:t>второй уровень списка</a:t>
            </a:r>
            <a:r>
              <a:rPr lang="en-US" dirty="0"/>
              <a:t> (</a:t>
            </a:r>
            <a:r>
              <a:rPr lang="ru-RU" dirty="0"/>
              <a:t>шрифт </a:t>
            </a:r>
            <a:r>
              <a:rPr lang="en-US" dirty="0" err="1"/>
              <a:t>Trebushet</a:t>
            </a:r>
            <a:r>
              <a:rPr lang="en-US" dirty="0"/>
              <a:t> 20);</a:t>
            </a:r>
            <a:endParaRPr lang="ru-RU" dirty="0"/>
          </a:p>
          <a:p>
            <a:pPr lvl="2"/>
            <a:r>
              <a:rPr lang="ru-RU" dirty="0"/>
              <a:t>третий уровень списка (шрифт </a:t>
            </a:r>
            <a:r>
              <a:rPr lang="en-US" dirty="0" err="1"/>
              <a:t>Trebushet</a:t>
            </a:r>
            <a:r>
              <a:rPr lang="en-US" dirty="0"/>
              <a:t> 18);</a:t>
            </a:r>
            <a:endParaRPr lang="ru-RU" dirty="0"/>
          </a:p>
          <a:p>
            <a:pPr lvl="3"/>
            <a:r>
              <a:rPr lang="ru-RU" dirty="0"/>
              <a:t>четвертый уровень списка (шрифт </a:t>
            </a:r>
            <a:r>
              <a:rPr lang="en-US" dirty="0" err="1"/>
              <a:t>Trebushet</a:t>
            </a:r>
            <a:r>
              <a:rPr lang="en-US" dirty="0"/>
              <a:t> 16);</a:t>
            </a:r>
            <a:endParaRPr lang="ru-RU" dirty="0"/>
          </a:p>
          <a:p>
            <a:pPr lvl="4"/>
            <a:r>
              <a:rPr lang="ru-RU" dirty="0"/>
              <a:t>пятый уровень списка (шрифт </a:t>
            </a:r>
            <a:r>
              <a:rPr lang="en-US" dirty="0" err="1"/>
              <a:t>Trebushet</a:t>
            </a:r>
            <a:r>
              <a:rPr lang="en-US" dirty="0"/>
              <a:t> 14).</a:t>
            </a:r>
          </a:p>
        </p:txBody>
      </p:sp>
    </p:spTree>
    <p:extLst>
      <p:ext uri="{BB962C8B-B14F-4D97-AF65-F5344CB8AC3E}">
        <p14:creationId xmlns:p14="http://schemas.microsoft.com/office/powerpoint/2010/main" val="179782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7"/>
            <a:ext cx="4040188" cy="639763"/>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58" indent="0">
              <a:buNone/>
              <a:defRPr sz="1600" b="1"/>
            </a:lvl8pPr>
            <a:lvl9pPr marL="3657439"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92" y="1535117"/>
            <a:ext cx="4041775" cy="639763"/>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58" indent="0">
              <a:buNone/>
              <a:defRPr sz="1600" b="1"/>
            </a:lvl8pPr>
            <a:lvl9pPr marL="3657439"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37535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график">
    <p:spTree>
      <p:nvGrpSpPr>
        <p:cNvPr id="1" name=""/>
        <p:cNvGrpSpPr/>
        <p:nvPr/>
      </p:nvGrpSpPr>
      <p:grpSpPr>
        <a:xfrm>
          <a:off x="0" y="0"/>
          <a:ext cx="0" cy="0"/>
          <a:chOff x="0" y="0"/>
          <a:chExt cx="0" cy="0"/>
        </a:xfrm>
      </p:grpSpPr>
      <p:sp>
        <p:nvSpPr>
          <p:cNvPr id="8" name="Chart Placeholder 7"/>
          <p:cNvSpPr>
            <a:spLocks noGrp="1"/>
          </p:cNvSpPr>
          <p:nvPr>
            <p:ph type="chart" sz="quarter" idx="10" hasCustomPrompt="1"/>
          </p:nvPr>
        </p:nvSpPr>
        <p:spPr>
          <a:xfrm>
            <a:off x="1080000" y="720000"/>
            <a:ext cx="7289800" cy="720000"/>
          </a:xfrm>
          <a:prstGeom prst="rect">
            <a:avLst/>
          </a:prstGeom>
        </p:spPr>
        <p:txBody>
          <a:bodyPr lIns="0" tIns="0" rIns="0" bIns="0"/>
          <a:lstStyle>
            <a:lvl1pPr marL="0" indent="0">
              <a:buNone/>
              <a:defRPr/>
            </a:lvl1pPr>
          </a:lstStyle>
          <a:p>
            <a:r>
              <a:rPr lang="ru-RU" dirty="0"/>
              <a:t>График</a:t>
            </a:r>
            <a:endParaRPr lang="en-US" dirty="0"/>
          </a:p>
        </p:txBody>
      </p:sp>
      <p:graphicFrame>
        <p:nvGraphicFramePr>
          <p:cNvPr id="9" name="Chart 8"/>
          <p:cNvGraphicFramePr/>
          <p:nvPr userDrawn="1">
            <p:extLst>
              <p:ext uri="{D42A27DB-BD31-4B8C-83A1-F6EECF244321}">
                <p14:modId xmlns:p14="http://schemas.microsoft.com/office/powerpoint/2010/main" val="2802390325"/>
              </p:ext>
            </p:extLst>
          </p:nvPr>
        </p:nvGraphicFramePr>
        <p:xfrm>
          <a:off x="781201" y="1620000"/>
          <a:ext cx="78989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0036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диаграмма">
    <p:spTree>
      <p:nvGrpSpPr>
        <p:cNvPr id="1" name=""/>
        <p:cNvGrpSpPr/>
        <p:nvPr/>
      </p:nvGrpSpPr>
      <p:grpSpPr>
        <a:xfrm>
          <a:off x="0" y="0"/>
          <a:ext cx="0" cy="0"/>
          <a:chOff x="0" y="0"/>
          <a:chExt cx="0" cy="0"/>
        </a:xfrm>
      </p:grpSpPr>
      <p:sp>
        <p:nvSpPr>
          <p:cNvPr id="8" name="Chart Placeholder 7"/>
          <p:cNvSpPr>
            <a:spLocks noGrp="1"/>
          </p:cNvSpPr>
          <p:nvPr>
            <p:ph type="chart" sz="quarter" idx="10" hasCustomPrompt="1"/>
          </p:nvPr>
        </p:nvSpPr>
        <p:spPr>
          <a:xfrm>
            <a:off x="1080000" y="720000"/>
            <a:ext cx="7289800" cy="720000"/>
          </a:xfrm>
          <a:prstGeom prst="rect">
            <a:avLst/>
          </a:prstGeom>
        </p:spPr>
        <p:txBody>
          <a:bodyPr lIns="0" tIns="0" rIns="0" bIns="0"/>
          <a:lstStyle>
            <a:lvl1pPr marL="0" indent="0">
              <a:buNone/>
              <a:defRPr/>
            </a:lvl1pPr>
          </a:lstStyle>
          <a:p>
            <a:r>
              <a:rPr lang="ru-RU" dirty="0"/>
              <a:t>Диаграмма</a:t>
            </a:r>
            <a:endParaRPr lang="en-US" dirty="0"/>
          </a:p>
        </p:txBody>
      </p:sp>
      <p:graphicFrame>
        <p:nvGraphicFramePr>
          <p:cNvPr id="9" name="Chart 8"/>
          <p:cNvGraphicFramePr/>
          <p:nvPr userDrawn="1">
            <p:extLst>
              <p:ext uri="{D42A27DB-BD31-4B8C-83A1-F6EECF244321}">
                <p14:modId xmlns:p14="http://schemas.microsoft.com/office/powerpoint/2010/main" val="1917242060"/>
              </p:ext>
            </p:extLst>
          </p:nvPr>
        </p:nvGraphicFramePr>
        <p:xfrm>
          <a:off x="-438150" y="1620000"/>
          <a:ext cx="880745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3153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p:nvSpPr>
          <p:cNvPr id="8" name="Chart Placeholder 7"/>
          <p:cNvSpPr>
            <a:spLocks noGrp="1"/>
          </p:cNvSpPr>
          <p:nvPr>
            <p:ph type="chart" sz="quarter" idx="10" hasCustomPrompt="1"/>
          </p:nvPr>
        </p:nvSpPr>
        <p:spPr>
          <a:xfrm>
            <a:off x="1080000" y="720000"/>
            <a:ext cx="7289800" cy="720000"/>
          </a:xfrm>
          <a:prstGeom prst="rect">
            <a:avLst/>
          </a:prstGeom>
        </p:spPr>
        <p:txBody>
          <a:bodyPr lIns="0" tIns="0" rIns="0" bIns="0"/>
          <a:lstStyle>
            <a:lvl1pPr marL="0" indent="0">
              <a:buNone/>
              <a:defRPr/>
            </a:lvl1pPr>
          </a:lstStyle>
          <a:p>
            <a:r>
              <a:rPr lang="ru-RU" dirty="0"/>
              <a:t>Таблица</a:t>
            </a:r>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1256176829"/>
              </p:ext>
            </p:extLst>
          </p:nvPr>
        </p:nvGraphicFramePr>
        <p:xfrm>
          <a:off x="1080001" y="1440000"/>
          <a:ext cx="7289300" cy="7467600"/>
        </p:xfrm>
        <a:graphic>
          <a:graphicData uri="http://schemas.openxmlformats.org/drawingml/2006/table">
            <a:tbl>
              <a:tblPr firstRow="1" bandRow="1">
                <a:tableStyleId>{F5AB1C69-6EDB-4FF4-983F-18BD219EF322}</a:tableStyleId>
              </a:tblPr>
              <a:tblGrid>
                <a:gridCol w="728930">
                  <a:extLst>
                    <a:ext uri="{9D8B030D-6E8A-4147-A177-3AD203B41FA5}">
                      <a16:colId xmlns:a16="http://schemas.microsoft.com/office/drawing/2014/main" xmlns="" val="20000"/>
                    </a:ext>
                  </a:extLst>
                </a:gridCol>
                <a:gridCol w="728930">
                  <a:extLst>
                    <a:ext uri="{9D8B030D-6E8A-4147-A177-3AD203B41FA5}">
                      <a16:colId xmlns:a16="http://schemas.microsoft.com/office/drawing/2014/main" xmlns="" val="20001"/>
                    </a:ext>
                  </a:extLst>
                </a:gridCol>
                <a:gridCol w="728930">
                  <a:extLst>
                    <a:ext uri="{9D8B030D-6E8A-4147-A177-3AD203B41FA5}">
                      <a16:colId xmlns:a16="http://schemas.microsoft.com/office/drawing/2014/main" xmlns="" val="20002"/>
                    </a:ext>
                  </a:extLst>
                </a:gridCol>
                <a:gridCol w="728930">
                  <a:extLst>
                    <a:ext uri="{9D8B030D-6E8A-4147-A177-3AD203B41FA5}">
                      <a16:colId xmlns:a16="http://schemas.microsoft.com/office/drawing/2014/main" xmlns="" val="20003"/>
                    </a:ext>
                  </a:extLst>
                </a:gridCol>
                <a:gridCol w="728930">
                  <a:extLst>
                    <a:ext uri="{9D8B030D-6E8A-4147-A177-3AD203B41FA5}">
                      <a16:colId xmlns:a16="http://schemas.microsoft.com/office/drawing/2014/main" xmlns="" val="20004"/>
                    </a:ext>
                  </a:extLst>
                </a:gridCol>
                <a:gridCol w="728930">
                  <a:extLst>
                    <a:ext uri="{9D8B030D-6E8A-4147-A177-3AD203B41FA5}">
                      <a16:colId xmlns:a16="http://schemas.microsoft.com/office/drawing/2014/main" xmlns="" val="20005"/>
                    </a:ext>
                  </a:extLst>
                </a:gridCol>
                <a:gridCol w="728930">
                  <a:extLst>
                    <a:ext uri="{9D8B030D-6E8A-4147-A177-3AD203B41FA5}">
                      <a16:colId xmlns:a16="http://schemas.microsoft.com/office/drawing/2014/main" xmlns="" val="20006"/>
                    </a:ext>
                  </a:extLst>
                </a:gridCol>
                <a:gridCol w="728930">
                  <a:extLst>
                    <a:ext uri="{9D8B030D-6E8A-4147-A177-3AD203B41FA5}">
                      <a16:colId xmlns:a16="http://schemas.microsoft.com/office/drawing/2014/main" xmlns="" val="20007"/>
                    </a:ext>
                  </a:extLst>
                </a:gridCol>
                <a:gridCol w="728930">
                  <a:extLst>
                    <a:ext uri="{9D8B030D-6E8A-4147-A177-3AD203B41FA5}">
                      <a16:colId xmlns:a16="http://schemas.microsoft.com/office/drawing/2014/main" xmlns="" val="20008"/>
                    </a:ext>
                  </a:extLst>
                </a:gridCol>
                <a:gridCol w="728930">
                  <a:extLst>
                    <a:ext uri="{9D8B030D-6E8A-4147-A177-3AD203B41FA5}">
                      <a16:colId xmlns:a16="http://schemas.microsoft.com/office/drawing/2014/main" xmlns="" val="20009"/>
                    </a:ext>
                  </a:extLst>
                </a:gridCol>
              </a:tblGrid>
              <a:tr h="746760">
                <a:tc>
                  <a:txBody>
                    <a:bodyPr/>
                    <a:lstStyle/>
                    <a:p>
                      <a:endParaRPr lang="en-US" sz="4300" dirty="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a16="http://schemas.microsoft.com/office/drawing/2014/main" xmlns="" val="10000"/>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dirty="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a16="http://schemas.microsoft.com/office/drawing/2014/main" xmlns="" val="10001"/>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a16="http://schemas.microsoft.com/office/drawing/2014/main" xmlns="" val="10002"/>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a16="http://schemas.microsoft.com/office/drawing/2014/main" xmlns="" val="10003"/>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a16="http://schemas.microsoft.com/office/drawing/2014/main" xmlns="" val="10004"/>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a16="http://schemas.microsoft.com/office/drawing/2014/main" xmlns="" val="10005"/>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a16="http://schemas.microsoft.com/office/drawing/2014/main" xmlns="" val="10006"/>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a16="http://schemas.microsoft.com/office/drawing/2014/main" xmlns="" val="10007"/>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extLst>
                  <a:ext uri="{0D108BD9-81ED-4DB2-BD59-A6C34878D82A}">
                    <a16:rowId xmlns:a16="http://schemas.microsoft.com/office/drawing/2014/main" xmlns="" val="10008"/>
                  </a:ext>
                </a:extLst>
              </a:tr>
              <a:tr h="746760">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a:p>
                  </a:txBody>
                  <a:tcPr/>
                </a:tc>
                <a:tc>
                  <a:txBody>
                    <a:bodyPr/>
                    <a:lstStyle/>
                    <a:p>
                      <a:endParaRPr lang="en-US" sz="4300" dirty="0"/>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9727978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текст+1фото">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500" y="720000"/>
            <a:ext cx="7290000" cy="1080000"/>
          </a:xfrm>
          <a:prstGeom prst="rect">
            <a:avLst/>
          </a:prstGeom>
        </p:spPr>
        <p:txBody>
          <a:bodyPr lIns="91424" tIns="45712" rIns="91424" bIns="45712">
            <a:normAutofit/>
          </a:bodyPr>
          <a:lstStyle>
            <a:lvl1pPr>
              <a:defRPr sz="3200">
                <a:solidFill>
                  <a:srgbClr val="2B2222"/>
                </a:solidFill>
              </a:defRPr>
            </a:lvl1pPr>
          </a:lstStyle>
          <a:p>
            <a:r>
              <a:rPr lang="ru-RU" dirty="0"/>
              <a:t>Короткий заголовок в 1 строку</a:t>
            </a:r>
            <a:endParaRPr lang="en-US" dirty="0"/>
          </a:p>
        </p:txBody>
      </p:sp>
      <p:sp>
        <p:nvSpPr>
          <p:cNvPr id="3" name="Content Placeholder 2"/>
          <p:cNvSpPr>
            <a:spLocks noGrp="1"/>
          </p:cNvSpPr>
          <p:nvPr>
            <p:ph sz="half" idx="1" hasCustomPrompt="1"/>
          </p:nvPr>
        </p:nvSpPr>
        <p:spPr>
          <a:xfrm>
            <a:off x="1079500" y="1800000"/>
            <a:ext cx="3600000" cy="3780000"/>
          </a:xfrm>
          <a:prstGeom prst="rect">
            <a:avLst/>
          </a:prstGeom>
        </p:spPr>
        <p:txBody>
          <a:bodyPr lIns="0" tIns="0" rIns="0" bIns="0"/>
          <a:lstStyle>
            <a:lvl1pPr marL="342838" marR="0" indent="-342838" algn="l" defTabSz="457120" rtl="0" eaLnBrk="1" fontAlgn="auto" latinLnBrk="0" hangingPunct="1">
              <a:lnSpc>
                <a:spcPct val="100000"/>
              </a:lnSpc>
              <a:spcBef>
                <a:spcPct val="20000"/>
              </a:spcBef>
              <a:spcAft>
                <a:spcPts val="0"/>
              </a:spcAft>
              <a:buClrTx/>
              <a:buSzTx/>
              <a:buFont typeface="Arial"/>
              <a:buChar char="•"/>
              <a:tabLst/>
              <a:defRPr sz="2400"/>
            </a:lvl1pPr>
            <a:lvl2pPr marL="742821" marR="0" indent="-285702" algn="l" defTabSz="457120" rtl="0" eaLnBrk="1" fontAlgn="auto" latinLnBrk="0" hangingPunct="1">
              <a:lnSpc>
                <a:spcPct val="100000"/>
              </a:lnSpc>
              <a:spcBef>
                <a:spcPct val="20000"/>
              </a:spcBef>
              <a:spcAft>
                <a:spcPts val="0"/>
              </a:spcAft>
              <a:buClrTx/>
              <a:buSzTx/>
              <a:buFont typeface="Arial"/>
              <a:buChar char="–"/>
              <a:tabLst/>
              <a:defRPr sz="2000"/>
            </a:lvl2pPr>
            <a:lvl3pPr marL="1142800" marR="0" indent="-228560" algn="l" defTabSz="457120" rtl="0" eaLnBrk="1" fontAlgn="auto" latinLnBrk="0" hangingPunct="1">
              <a:lnSpc>
                <a:spcPct val="100000"/>
              </a:lnSpc>
              <a:spcBef>
                <a:spcPct val="20000"/>
              </a:spcBef>
              <a:spcAft>
                <a:spcPts val="0"/>
              </a:spcAft>
              <a:buClrTx/>
              <a:buSzTx/>
              <a:buFont typeface="Arial"/>
              <a:buChar char="•"/>
              <a:tabLst/>
              <a:defRPr sz="1800"/>
            </a:lvl3pPr>
            <a:lvl4pPr marL="1599920" marR="0" indent="-228560" algn="l" defTabSz="457120" rtl="0" eaLnBrk="1" fontAlgn="auto" latinLnBrk="0" hangingPunct="1">
              <a:lnSpc>
                <a:spcPct val="100000"/>
              </a:lnSpc>
              <a:spcBef>
                <a:spcPct val="20000"/>
              </a:spcBef>
              <a:spcAft>
                <a:spcPts val="0"/>
              </a:spcAft>
              <a:buClrTx/>
              <a:buSzTx/>
              <a:buFont typeface="Arial"/>
              <a:buChar char="–"/>
              <a:tabLst/>
              <a:defRPr sz="1400"/>
            </a:lvl4pPr>
            <a:lvl5pPr marL="2057040" marR="0" indent="-228560" algn="l" defTabSz="457120" rtl="0" eaLnBrk="1" fontAlgn="auto" latinLnBrk="0" hangingPunct="1">
              <a:lnSpc>
                <a:spcPct val="100000"/>
              </a:lnSpc>
              <a:spcBef>
                <a:spcPct val="20000"/>
              </a:spcBef>
              <a:spcAft>
                <a:spcPts val="0"/>
              </a:spcAft>
              <a:buClrTx/>
              <a:buSzTx/>
              <a:buFont typeface="Arial"/>
              <a:buChar char="»"/>
              <a:tabLst/>
              <a:defRPr sz="1200"/>
            </a:lvl5pPr>
            <a:lvl6pPr>
              <a:defRPr sz="1800"/>
            </a:lvl6pPr>
            <a:lvl7pPr>
              <a:defRPr sz="1800"/>
            </a:lvl7pPr>
            <a:lvl8pPr>
              <a:defRPr sz="1800"/>
            </a:lvl8pPr>
            <a:lvl9pPr>
              <a:defRPr sz="1800"/>
            </a:lvl9pPr>
          </a:lstStyle>
          <a:p>
            <a:pPr marL="342838" marR="0" lvl="0" indent="-342838" algn="l" defTabSz="457120" rtl="0" eaLnBrk="1" fontAlgn="auto" latinLnBrk="0" hangingPunct="1">
              <a:lnSpc>
                <a:spcPct val="100000"/>
              </a:lnSpc>
              <a:spcBef>
                <a:spcPct val="20000"/>
              </a:spcBef>
              <a:spcAft>
                <a:spcPts val="0"/>
              </a:spcAft>
              <a:buClrTx/>
              <a:buSzTx/>
              <a:buFont typeface="Arial"/>
              <a:buChar char="•"/>
              <a:tabLst/>
              <a:defRPr/>
            </a:pPr>
            <a:r>
              <a:rPr kumimoji="0" lang="ru-RU" sz="2400" b="0" i="0" u="none" strike="noStrike" kern="1200" cap="none" spc="0" normalizeH="0" baseline="0" noProof="0" dirty="0">
                <a:ln>
                  <a:noFill/>
                </a:ln>
                <a:solidFill>
                  <a:srgbClr val="6D695F"/>
                </a:solidFill>
                <a:effectLst/>
                <a:uLnTx/>
                <a:uFillTx/>
                <a:latin typeface="+mn-lt"/>
                <a:ea typeface="+mn-ea"/>
                <a:cs typeface="+mn-cs"/>
              </a:rPr>
              <a:t>первый уровень списка (шрифт </a:t>
            </a:r>
            <a:r>
              <a:rPr kumimoji="0" lang="en-US" sz="2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400" b="0" i="0" u="none" strike="noStrike" kern="1200" cap="none" spc="0" normalizeH="0" baseline="0" noProof="0" dirty="0">
                <a:ln>
                  <a:noFill/>
                </a:ln>
                <a:solidFill>
                  <a:srgbClr val="6D695F"/>
                </a:solidFill>
                <a:effectLst/>
                <a:uLnTx/>
                <a:uFillTx/>
                <a:latin typeface="+mn-lt"/>
                <a:ea typeface="+mn-ea"/>
                <a:cs typeface="+mn-cs"/>
              </a:rPr>
              <a:t> 24)</a:t>
            </a:r>
            <a:r>
              <a:rPr kumimoji="0" lang="ru-RU" sz="2400" b="0" i="0" u="none" strike="noStrike" kern="1200" cap="none" spc="0" normalizeH="0" baseline="0" noProof="0" dirty="0">
                <a:ln>
                  <a:noFill/>
                </a:ln>
                <a:solidFill>
                  <a:srgbClr val="6D695F"/>
                </a:solidFill>
                <a:effectLst/>
                <a:uLnTx/>
                <a:uFillTx/>
                <a:latin typeface="+mn-lt"/>
                <a:ea typeface="+mn-ea"/>
                <a:cs typeface="+mn-cs"/>
              </a:rPr>
              <a:t>;</a:t>
            </a:r>
          </a:p>
          <a:p>
            <a:pPr marL="742821" marR="0" lvl="1" indent="-285702" algn="l" defTabSz="457120" rtl="0" eaLnBrk="1" fontAlgn="auto" latinLnBrk="0" hangingPunct="1">
              <a:lnSpc>
                <a:spcPct val="100000"/>
              </a:lnSpc>
              <a:spcBef>
                <a:spcPct val="20000"/>
              </a:spcBef>
              <a:spcAft>
                <a:spcPts val="0"/>
              </a:spcAft>
              <a:buClrTx/>
              <a:buSzTx/>
              <a:buFont typeface="Arial"/>
              <a:buChar char="–"/>
              <a:tabLst/>
              <a:defRPr/>
            </a:pPr>
            <a:r>
              <a:rPr kumimoji="0" lang="ru-RU" sz="2000" b="0" i="0" u="none" strike="noStrike" kern="1200" cap="none" spc="0" normalizeH="0" baseline="0" noProof="0" dirty="0">
                <a:ln>
                  <a:noFill/>
                </a:ln>
                <a:solidFill>
                  <a:srgbClr val="6D695F"/>
                </a:solidFill>
                <a:effectLst/>
                <a:uLnTx/>
                <a:uFillTx/>
                <a:latin typeface="+mn-lt"/>
                <a:ea typeface="+mn-ea"/>
                <a:cs typeface="+mn-cs"/>
              </a:rPr>
              <a:t>второй уровень списка</a:t>
            </a:r>
            <a:r>
              <a:rPr kumimoji="0" lang="en-US" sz="2000" b="0" i="0" u="none" strike="noStrike" kern="1200" cap="none" spc="0" normalizeH="0" baseline="0" noProof="0" dirty="0">
                <a:ln>
                  <a:noFill/>
                </a:ln>
                <a:solidFill>
                  <a:srgbClr val="6D695F"/>
                </a:solidFill>
                <a:effectLst/>
                <a:uLnTx/>
                <a:uFillTx/>
                <a:latin typeface="+mn-lt"/>
                <a:ea typeface="+mn-ea"/>
                <a:cs typeface="+mn-cs"/>
              </a:rPr>
              <a:t> (</a:t>
            </a:r>
            <a:r>
              <a:rPr kumimoji="0" lang="ru-RU" sz="2000" b="0" i="0" u="none" strike="noStrike" kern="1200" cap="none" spc="0" normalizeH="0" baseline="0" noProof="0" dirty="0">
                <a:ln>
                  <a:noFill/>
                </a:ln>
                <a:solidFill>
                  <a:srgbClr val="6D695F"/>
                </a:solidFill>
                <a:effectLst/>
                <a:uLnTx/>
                <a:uFillTx/>
                <a:latin typeface="+mn-lt"/>
                <a:ea typeface="+mn-ea"/>
                <a:cs typeface="+mn-cs"/>
              </a:rPr>
              <a:t>шрифт </a:t>
            </a:r>
            <a:r>
              <a:rPr kumimoji="0" lang="en-US" sz="20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000" b="0" i="0" u="none" strike="noStrike" kern="1200" cap="none" spc="0" normalizeH="0" baseline="0" noProof="0" dirty="0">
                <a:ln>
                  <a:noFill/>
                </a:ln>
                <a:solidFill>
                  <a:srgbClr val="6D695F"/>
                </a:solidFill>
                <a:effectLst/>
                <a:uLnTx/>
                <a:uFillTx/>
                <a:latin typeface="+mn-lt"/>
                <a:ea typeface="+mn-ea"/>
                <a:cs typeface="+mn-cs"/>
              </a:rPr>
              <a:t> 20);</a:t>
            </a:r>
            <a:endParaRPr kumimoji="0" lang="ru-RU" sz="2000" b="0" i="0" u="none" strike="noStrike" kern="1200" cap="none" spc="0" normalizeH="0" baseline="0" noProof="0" dirty="0">
              <a:ln>
                <a:noFill/>
              </a:ln>
              <a:solidFill>
                <a:srgbClr val="6D695F"/>
              </a:solidFill>
              <a:effectLst/>
              <a:uLnTx/>
              <a:uFillTx/>
              <a:latin typeface="+mn-lt"/>
              <a:ea typeface="+mn-ea"/>
              <a:cs typeface="+mn-cs"/>
            </a:endParaRPr>
          </a:p>
          <a:p>
            <a:pPr marL="1142800" marR="0" lvl="2" indent="-228560" algn="l" defTabSz="457120" rtl="0" eaLnBrk="1" fontAlgn="auto" latinLnBrk="0" hangingPunct="1">
              <a:lnSpc>
                <a:spcPct val="100000"/>
              </a:lnSpc>
              <a:spcBef>
                <a:spcPct val="20000"/>
              </a:spcBef>
              <a:spcAft>
                <a:spcPts val="0"/>
              </a:spcAft>
              <a:buClrTx/>
              <a:buSzTx/>
              <a:buFont typeface="Arial"/>
              <a:buChar char="•"/>
              <a:tabLst/>
              <a:defRPr/>
            </a:pPr>
            <a:r>
              <a:rPr kumimoji="0" lang="ru-RU" sz="1800" b="0" i="0" u="none" strike="noStrike" kern="1200" cap="none" spc="0" normalizeH="0" baseline="0" noProof="0" dirty="0">
                <a:ln>
                  <a:noFill/>
                </a:ln>
                <a:solidFill>
                  <a:srgbClr val="6D695F"/>
                </a:solidFill>
                <a:effectLst/>
                <a:uLnTx/>
                <a:uFillTx/>
                <a:latin typeface="+mn-lt"/>
                <a:ea typeface="+mn-ea"/>
                <a:cs typeface="+mn-cs"/>
              </a:rPr>
              <a:t>третий уровень списка (шрифт </a:t>
            </a:r>
            <a:r>
              <a:rPr kumimoji="0" lang="en-US" sz="18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800" b="0" i="0" u="none" strike="noStrike" kern="1200" cap="none" spc="0" normalizeH="0" baseline="0" noProof="0" dirty="0">
                <a:ln>
                  <a:noFill/>
                </a:ln>
                <a:solidFill>
                  <a:srgbClr val="6D695F"/>
                </a:solidFill>
                <a:effectLst/>
                <a:uLnTx/>
                <a:uFillTx/>
                <a:latin typeface="+mn-lt"/>
                <a:ea typeface="+mn-ea"/>
                <a:cs typeface="+mn-cs"/>
              </a:rPr>
              <a:t> 18);</a:t>
            </a:r>
            <a:endParaRPr kumimoji="0" lang="ru-RU" sz="1800" b="0" i="0" u="none" strike="noStrike" kern="1200" cap="none" spc="0" normalizeH="0" baseline="0" noProof="0" dirty="0">
              <a:ln>
                <a:noFill/>
              </a:ln>
              <a:solidFill>
                <a:srgbClr val="6D695F"/>
              </a:solidFill>
              <a:effectLst/>
              <a:uLnTx/>
              <a:uFillTx/>
              <a:latin typeface="+mn-lt"/>
              <a:ea typeface="+mn-ea"/>
              <a:cs typeface="+mn-cs"/>
            </a:endParaRPr>
          </a:p>
          <a:p>
            <a:pPr marL="1599920" marR="0" lvl="3" indent="-228560" algn="l" defTabSz="457120" rtl="0" eaLnBrk="1" fontAlgn="auto" latinLnBrk="0" hangingPunct="1">
              <a:lnSpc>
                <a:spcPct val="100000"/>
              </a:lnSpc>
              <a:spcBef>
                <a:spcPct val="20000"/>
              </a:spcBef>
              <a:spcAft>
                <a:spcPts val="0"/>
              </a:spcAft>
              <a:buClrTx/>
              <a:buSzTx/>
              <a:buFont typeface="Arial"/>
              <a:buChar char="–"/>
              <a:tabLst/>
              <a:defRPr/>
            </a:pPr>
            <a:r>
              <a:rPr kumimoji="0" lang="ru-RU" sz="1600" b="0" i="0" u="none" strike="noStrike" kern="1200" cap="none" spc="0" normalizeH="0" baseline="0" noProof="0" dirty="0">
                <a:ln>
                  <a:noFill/>
                </a:ln>
                <a:solidFill>
                  <a:srgbClr val="6D695F"/>
                </a:solidFill>
                <a:effectLst/>
                <a:uLnTx/>
                <a:uFillTx/>
                <a:latin typeface="+mn-lt"/>
                <a:ea typeface="+mn-ea"/>
                <a:cs typeface="+mn-cs"/>
              </a:rPr>
              <a:t>четвертый уровень списка (шрифт </a:t>
            </a:r>
            <a:r>
              <a:rPr kumimoji="0" lang="en-US" sz="16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600" b="0" i="0" u="none" strike="noStrike" kern="1200" cap="none" spc="0" normalizeH="0" baseline="0" noProof="0" dirty="0">
                <a:ln>
                  <a:noFill/>
                </a:ln>
                <a:solidFill>
                  <a:srgbClr val="6D695F"/>
                </a:solidFill>
                <a:effectLst/>
                <a:uLnTx/>
                <a:uFillTx/>
                <a:latin typeface="+mn-lt"/>
                <a:ea typeface="+mn-ea"/>
                <a:cs typeface="+mn-cs"/>
              </a:rPr>
              <a:t> 16);</a:t>
            </a:r>
            <a:endParaRPr kumimoji="0" lang="ru-RU" sz="1600" b="0" i="0" u="none" strike="noStrike" kern="1200" cap="none" spc="0" normalizeH="0" baseline="0" noProof="0" dirty="0">
              <a:ln>
                <a:noFill/>
              </a:ln>
              <a:solidFill>
                <a:srgbClr val="6D695F"/>
              </a:solidFill>
              <a:effectLst/>
              <a:uLnTx/>
              <a:uFillTx/>
              <a:latin typeface="+mn-lt"/>
              <a:ea typeface="+mn-ea"/>
              <a:cs typeface="+mn-cs"/>
            </a:endParaRPr>
          </a:p>
          <a:p>
            <a:pPr marL="2057040" marR="0" lvl="4" indent="-228560" algn="l" defTabSz="457120" rtl="0" eaLnBrk="1" fontAlgn="auto" latinLnBrk="0" hangingPunct="1">
              <a:lnSpc>
                <a:spcPct val="100000"/>
              </a:lnSpc>
              <a:spcBef>
                <a:spcPct val="20000"/>
              </a:spcBef>
              <a:spcAft>
                <a:spcPts val="0"/>
              </a:spcAft>
              <a:buClrTx/>
              <a:buSzTx/>
              <a:buFont typeface="Arial"/>
              <a:buChar char="»"/>
              <a:tabLst/>
              <a:defRPr/>
            </a:pPr>
            <a:r>
              <a:rPr kumimoji="0" lang="ru-RU" sz="1400" b="0" i="0" u="none" strike="noStrike" kern="1200" cap="none" spc="0" normalizeH="0" baseline="0" noProof="0" dirty="0">
                <a:ln>
                  <a:noFill/>
                </a:ln>
                <a:solidFill>
                  <a:srgbClr val="6D695F"/>
                </a:solidFill>
                <a:effectLst/>
                <a:uLnTx/>
                <a:uFillTx/>
                <a:latin typeface="+mn-lt"/>
                <a:ea typeface="+mn-ea"/>
                <a:cs typeface="+mn-cs"/>
              </a:rPr>
              <a:t>пятый уровень списка (шрифт </a:t>
            </a:r>
            <a:r>
              <a:rPr kumimoji="0" lang="en-US" sz="1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400" b="0" i="0" u="none" strike="noStrike" kern="1200" cap="none" spc="0" normalizeH="0" baseline="0" noProof="0" dirty="0">
                <a:ln>
                  <a:noFill/>
                </a:ln>
                <a:solidFill>
                  <a:srgbClr val="6D695F"/>
                </a:solidFill>
                <a:effectLst/>
                <a:uLnTx/>
                <a:uFillTx/>
                <a:latin typeface="+mn-lt"/>
                <a:ea typeface="+mn-ea"/>
                <a:cs typeface="+mn-cs"/>
              </a:rPr>
              <a:t> 14).</a:t>
            </a:r>
          </a:p>
        </p:txBody>
      </p:sp>
      <p:sp>
        <p:nvSpPr>
          <p:cNvPr id="9" name="Picture Placeholder 8"/>
          <p:cNvSpPr>
            <a:spLocks noGrp="1"/>
          </p:cNvSpPr>
          <p:nvPr>
            <p:ph type="pic" sz="quarter" idx="10" hasCustomPrompt="1"/>
          </p:nvPr>
        </p:nvSpPr>
        <p:spPr>
          <a:xfrm>
            <a:off x="4679502" y="1800000"/>
            <a:ext cx="3689800" cy="3780000"/>
          </a:xfrm>
          <a:prstGeom prst="rect">
            <a:avLst/>
          </a:prstGeom>
        </p:spPr>
        <p:txBody>
          <a:bodyPr lIns="91424" tIns="45712" rIns="91424" bIns="45712"/>
          <a:lstStyle>
            <a:lvl1pPr marL="0" indent="0">
              <a:buNone/>
              <a:defRPr/>
            </a:lvl1pPr>
          </a:lstStyle>
          <a:p>
            <a:r>
              <a:rPr lang="ru-RU" dirty="0"/>
              <a:t>фотография одна</a:t>
            </a:r>
            <a:endParaRPr lang="en-US" dirty="0"/>
          </a:p>
        </p:txBody>
      </p:sp>
    </p:spTree>
    <p:extLst>
      <p:ext uri="{BB962C8B-B14F-4D97-AF65-F5344CB8AC3E}">
        <p14:creationId xmlns:p14="http://schemas.microsoft.com/office/powerpoint/2010/main" val="2148720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слайд сравнения">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500" y="720000"/>
            <a:ext cx="7290000" cy="900000"/>
          </a:xfrm>
          <a:prstGeom prst="rect">
            <a:avLst/>
          </a:prstGeom>
        </p:spPr>
        <p:txBody>
          <a:bodyPr lIns="91424" tIns="45712" rIns="91424" bIns="45712">
            <a:normAutofit/>
          </a:bodyPr>
          <a:lstStyle>
            <a:lvl1pPr>
              <a:defRPr sz="3200"/>
            </a:lvl1pPr>
          </a:lstStyle>
          <a:p>
            <a:r>
              <a:rPr lang="ru-RU" dirty="0"/>
              <a:t>Короткий заголовок в 1 строку</a:t>
            </a:r>
            <a:endParaRPr lang="en-US" dirty="0"/>
          </a:p>
        </p:txBody>
      </p:sp>
      <p:sp>
        <p:nvSpPr>
          <p:cNvPr id="3" name="Text Placeholder 2"/>
          <p:cNvSpPr>
            <a:spLocks noGrp="1"/>
          </p:cNvSpPr>
          <p:nvPr>
            <p:ph type="body" idx="1" hasCustomPrompt="1"/>
          </p:nvPr>
        </p:nvSpPr>
        <p:spPr>
          <a:xfrm>
            <a:off x="1079500" y="1620000"/>
            <a:ext cx="3600000" cy="540000"/>
          </a:xfrm>
          <a:prstGeom prst="rect">
            <a:avLst/>
          </a:prstGeom>
        </p:spPr>
        <p:txBody>
          <a:bodyPr lIns="0" tIns="0" rIns="0" bIns="0" anchor="b">
            <a:noAutofit/>
          </a:bodyPr>
          <a:lstStyle>
            <a:lvl1pPr marL="0" indent="0">
              <a:buNone/>
              <a:defRPr sz="1800" b="1">
                <a:solidFill>
                  <a:schemeClr val="tx2"/>
                </a:solidFill>
              </a:defRPr>
            </a:lvl1pPr>
            <a:lvl2pPr marL="457120" indent="0">
              <a:buNone/>
              <a:defRPr sz="2000" b="1"/>
            </a:lvl2pPr>
            <a:lvl3pPr marL="914240" indent="0">
              <a:buNone/>
              <a:defRPr sz="1800" b="1"/>
            </a:lvl3pPr>
            <a:lvl4pPr marL="1371360" indent="0">
              <a:buNone/>
              <a:defRPr sz="1600" b="1"/>
            </a:lvl4pPr>
            <a:lvl5pPr marL="1828480" indent="0">
              <a:buNone/>
              <a:defRPr sz="1600" b="1"/>
            </a:lvl5pPr>
            <a:lvl6pPr marL="2285600" indent="0">
              <a:buNone/>
              <a:defRPr sz="1600" b="1"/>
            </a:lvl6pPr>
            <a:lvl7pPr marL="2742719" indent="0">
              <a:buNone/>
              <a:defRPr sz="1600" b="1"/>
            </a:lvl7pPr>
            <a:lvl8pPr marL="3199837" indent="0">
              <a:buNone/>
              <a:defRPr sz="1600" b="1"/>
            </a:lvl8pPr>
            <a:lvl9pPr marL="3656958" indent="0">
              <a:buNone/>
              <a:defRPr sz="1600" b="1"/>
            </a:lvl9pPr>
          </a:lstStyle>
          <a:p>
            <a:pPr lvl="0"/>
            <a:r>
              <a:rPr lang="en-US" dirty="0" err="1"/>
              <a:t>Н</a:t>
            </a:r>
            <a:r>
              <a:rPr lang="ru-RU" dirty="0" err="1"/>
              <a:t>азвание</a:t>
            </a:r>
            <a:r>
              <a:rPr lang="ru-RU" dirty="0"/>
              <a:t> 1 объекта сравнения</a:t>
            </a:r>
          </a:p>
        </p:txBody>
      </p:sp>
      <p:sp>
        <p:nvSpPr>
          <p:cNvPr id="5" name="Text Placeholder 4"/>
          <p:cNvSpPr>
            <a:spLocks noGrp="1"/>
          </p:cNvSpPr>
          <p:nvPr>
            <p:ph type="body" sz="quarter" idx="3" hasCustomPrompt="1"/>
          </p:nvPr>
        </p:nvSpPr>
        <p:spPr>
          <a:xfrm>
            <a:off x="4752000" y="1620000"/>
            <a:ext cx="3600000" cy="540000"/>
          </a:xfrm>
          <a:prstGeom prst="rect">
            <a:avLst/>
          </a:prstGeom>
        </p:spPr>
        <p:txBody>
          <a:bodyPr lIns="0" tIns="0" rIns="0" bIns="0" anchor="b">
            <a:normAutofit/>
          </a:bodyPr>
          <a:lstStyle>
            <a:lvl1pPr marL="0" indent="0">
              <a:buNone/>
              <a:defRPr sz="1800" b="1">
                <a:solidFill>
                  <a:schemeClr val="tx2"/>
                </a:solidFill>
              </a:defRPr>
            </a:lvl1pPr>
            <a:lvl2pPr marL="457120" indent="0">
              <a:buNone/>
              <a:defRPr sz="2000" b="1"/>
            </a:lvl2pPr>
            <a:lvl3pPr marL="914240" indent="0">
              <a:buNone/>
              <a:defRPr sz="1800" b="1"/>
            </a:lvl3pPr>
            <a:lvl4pPr marL="1371360" indent="0">
              <a:buNone/>
              <a:defRPr sz="1600" b="1"/>
            </a:lvl4pPr>
            <a:lvl5pPr marL="1828480" indent="0">
              <a:buNone/>
              <a:defRPr sz="1600" b="1"/>
            </a:lvl5pPr>
            <a:lvl6pPr marL="2285600" indent="0">
              <a:buNone/>
              <a:defRPr sz="1600" b="1"/>
            </a:lvl6pPr>
            <a:lvl7pPr marL="2742719" indent="0">
              <a:buNone/>
              <a:defRPr sz="1600" b="1"/>
            </a:lvl7pPr>
            <a:lvl8pPr marL="3199837" indent="0">
              <a:buNone/>
              <a:defRPr sz="1600" b="1"/>
            </a:lvl8pPr>
            <a:lvl9pPr marL="3656958" indent="0">
              <a:buNone/>
              <a:defRPr sz="1600" b="1"/>
            </a:lvl9pPr>
          </a:lstStyle>
          <a:p>
            <a:pPr lvl="0"/>
            <a:r>
              <a:rPr lang="en-US" dirty="0" err="1"/>
              <a:t>Н</a:t>
            </a:r>
            <a:r>
              <a:rPr lang="ru-RU" dirty="0" err="1"/>
              <a:t>азвание</a:t>
            </a:r>
            <a:r>
              <a:rPr lang="ru-RU" dirty="0"/>
              <a:t> 2 объекта сравнения</a:t>
            </a:r>
          </a:p>
        </p:txBody>
      </p:sp>
      <p:sp>
        <p:nvSpPr>
          <p:cNvPr id="10" name="Content Placeholder 2"/>
          <p:cNvSpPr>
            <a:spLocks noGrp="1"/>
          </p:cNvSpPr>
          <p:nvPr>
            <p:ph sz="half" idx="10" hasCustomPrompt="1"/>
          </p:nvPr>
        </p:nvSpPr>
        <p:spPr>
          <a:xfrm>
            <a:off x="1079500" y="2340000"/>
            <a:ext cx="3600000" cy="3240000"/>
          </a:xfrm>
          <a:prstGeom prst="rect">
            <a:avLst/>
          </a:prstGeom>
        </p:spPr>
        <p:txBody>
          <a:bodyPr lIns="0" tIns="0" rIns="0" bIns="0"/>
          <a:lstStyle>
            <a:lvl1pPr marL="342838" marR="0" indent="-342838" algn="l" defTabSz="457120" rtl="0" eaLnBrk="1" fontAlgn="auto" latinLnBrk="0" hangingPunct="1">
              <a:lnSpc>
                <a:spcPct val="100000"/>
              </a:lnSpc>
              <a:spcBef>
                <a:spcPct val="20000"/>
              </a:spcBef>
              <a:spcAft>
                <a:spcPts val="0"/>
              </a:spcAft>
              <a:buClrTx/>
              <a:buSzTx/>
              <a:buFont typeface="Arial"/>
              <a:buChar char="•"/>
              <a:tabLst/>
              <a:defRPr sz="1800"/>
            </a:lvl1pPr>
            <a:lvl2pPr marL="742821" marR="0" indent="-285702" algn="l" defTabSz="457120" rtl="0" eaLnBrk="1" fontAlgn="auto" latinLnBrk="0" hangingPunct="1">
              <a:lnSpc>
                <a:spcPct val="100000"/>
              </a:lnSpc>
              <a:spcBef>
                <a:spcPct val="20000"/>
              </a:spcBef>
              <a:spcAft>
                <a:spcPts val="0"/>
              </a:spcAft>
              <a:buClrTx/>
              <a:buSzTx/>
              <a:buFont typeface="Arial"/>
              <a:buChar char="–"/>
              <a:tabLst/>
              <a:defRPr sz="1600"/>
            </a:lvl2pPr>
            <a:lvl3pPr marL="1142800" marR="0" indent="-228560" algn="l" defTabSz="457120" rtl="0" eaLnBrk="1" fontAlgn="auto" latinLnBrk="0" hangingPunct="1">
              <a:lnSpc>
                <a:spcPct val="100000"/>
              </a:lnSpc>
              <a:spcBef>
                <a:spcPct val="20000"/>
              </a:spcBef>
              <a:spcAft>
                <a:spcPts val="0"/>
              </a:spcAft>
              <a:buClrTx/>
              <a:buSzTx/>
              <a:buFont typeface="Arial"/>
              <a:buChar char="•"/>
              <a:tabLst/>
              <a:defRPr sz="1400"/>
            </a:lvl3pPr>
            <a:lvl4pPr marL="1599920" marR="0" indent="-228560" algn="l" defTabSz="457120" rtl="0" eaLnBrk="1" fontAlgn="auto" latinLnBrk="0" hangingPunct="1">
              <a:lnSpc>
                <a:spcPct val="100000"/>
              </a:lnSpc>
              <a:spcBef>
                <a:spcPct val="20000"/>
              </a:spcBef>
              <a:spcAft>
                <a:spcPts val="0"/>
              </a:spcAft>
              <a:buClrTx/>
              <a:buSzTx/>
              <a:buFont typeface="Arial"/>
              <a:buChar char="–"/>
              <a:tabLst/>
              <a:defRPr sz="1200"/>
            </a:lvl4pPr>
            <a:lvl5pPr marL="2057040" marR="0" indent="-228560" algn="l" defTabSz="457120" rtl="0" eaLnBrk="1" fontAlgn="auto" latinLnBrk="0" hangingPunct="1">
              <a:lnSpc>
                <a:spcPct val="100000"/>
              </a:lnSpc>
              <a:spcBef>
                <a:spcPct val="20000"/>
              </a:spcBef>
              <a:spcAft>
                <a:spcPts val="0"/>
              </a:spcAft>
              <a:buClrTx/>
              <a:buSzTx/>
              <a:buFont typeface="Arial"/>
              <a:buChar char="»"/>
              <a:tabLst/>
              <a:defRPr sz="1000"/>
            </a:lvl5pPr>
            <a:lvl6pPr>
              <a:defRPr sz="1800"/>
            </a:lvl6pPr>
            <a:lvl7pPr>
              <a:defRPr sz="1800"/>
            </a:lvl7pPr>
            <a:lvl8pPr>
              <a:defRPr sz="1800"/>
            </a:lvl8pPr>
            <a:lvl9pPr>
              <a:defRPr sz="1800"/>
            </a:lvl9pPr>
          </a:lstStyle>
          <a:p>
            <a:pPr marL="342838" marR="0" lvl="0" indent="-342838" algn="l" defTabSz="457120" rtl="0" eaLnBrk="1" fontAlgn="auto" latinLnBrk="0" hangingPunct="1">
              <a:lnSpc>
                <a:spcPct val="100000"/>
              </a:lnSpc>
              <a:spcBef>
                <a:spcPct val="20000"/>
              </a:spcBef>
              <a:spcAft>
                <a:spcPts val="0"/>
              </a:spcAft>
              <a:buClrTx/>
              <a:buSzTx/>
              <a:buFont typeface="Arial"/>
              <a:buChar char="•"/>
              <a:tabLst/>
              <a:defRPr/>
            </a:pPr>
            <a:r>
              <a:rPr kumimoji="0" lang="ru-RU" sz="2400" b="0" i="0" u="none" strike="noStrike" kern="1200" cap="none" spc="0" normalizeH="0" baseline="0" noProof="0" dirty="0">
                <a:ln>
                  <a:noFill/>
                </a:ln>
                <a:solidFill>
                  <a:srgbClr val="6D695F"/>
                </a:solidFill>
                <a:effectLst/>
                <a:uLnTx/>
                <a:uFillTx/>
                <a:latin typeface="+mn-lt"/>
                <a:ea typeface="+mn-ea"/>
                <a:cs typeface="+mn-cs"/>
              </a:rPr>
              <a:t>первый уровень списка (шрифт </a:t>
            </a:r>
            <a:r>
              <a:rPr kumimoji="0" lang="en-US" sz="2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400" b="0" i="0" u="none" strike="noStrike" kern="1200" cap="none" spc="0" normalizeH="0" baseline="0" noProof="0" dirty="0">
                <a:ln>
                  <a:noFill/>
                </a:ln>
                <a:solidFill>
                  <a:srgbClr val="6D695F"/>
                </a:solidFill>
                <a:effectLst/>
                <a:uLnTx/>
                <a:uFillTx/>
                <a:latin typeface="+mn-lt"/>
                <a:ea typeface="+mn-ea"/>
                <a:cs typeface="+mn-cs"/>
              </a:rPr>
              <a:t> 24)</a:t>
            </a:r>
            <a:r>
              <a:rPr kumimoji="0" lang="ru-RU" sz="2400" b="0" i="0" u="none" strike="noStrike" kern="1200" cap="none" spc="0" normalizeH="0" baseline="0" noProof="0" dirty="0">
                <a:ln>
                  <a:noFill/>
                </a:ln>
                <a:solidFill>
                  <a:srgbClr val="6D695F"/>
                </a:solidFill>
                <a:effectLst/>
                <a:uLnTx/>
                <a:uFillTx/>
                <a:latin typeface="+mn-lt"/>
                <a:ea typeface="+mn-ea"/>
                <a:cs typeface="+mn-cs"/>
              </a:rPr>
              <a:t>;</a:t>
            </a:r>
          </a:p>
          <a:p>
            <a:pPr marL="742821" marR="0" lvl="1" indent="-285702" algn="l" defTabSz="457120" rtl="0" eaLnBrk="1" fontAlgn="auto" latinLnBrk="0" hangingPunct="1">
              <a:lnSpc>
                <a:spcPct val="100000"/>
              </a:lnSpc>
              <a:spcBef>
                <a:spcPct val="20000"/>
              </a:spcBef>
              <a:spcAft>
                <a:spcPts val="0"/>
              </a:spcAft>
              <a:buClrTx/>
              <a:buSzTx/>
              <a:buFont typeface="Arial"/>
              <a:buChar char="–"/>
              <a:tabLst/>
              <a:defRPr/>
            </a:pPr>
            <a:r>
              <a:rPr kumimoji="0" lang="ru-RU" sz="2000" b="0" i="0" u="none" strike="noStrike" kern="1200" cap="none" spc="0" normalizeH="0" baseline="0" noProof="0" dirty="0">
                <a:ln>
                  <a:noFill/>
                </a:ln>
                <a:solidFill>
                  <a:srgbClr val="6D695F"/>
                </a:solidFill>
                <a:effectLst/>
                <a:uLnTx/>
                <a:uFillTx/>
                <a:latin typeface="+mn-lt"/>
                <a:ea typeface="+mn-ea"/>
                <a:cs typeface="+mn-cs"/>
              </a:rPr>
              <a:t>второй уровень списка</a:t>
            </a:r>
            <a:r>
              <a:rPr kumimoji="0" lang="en-US" sz="2000" b="0" i="0" u="none" strike="noStrike" kern="1200" cap="none" spc="0" normalizeH="0" baseline="0" noProof="0" dirty="0">
                <a:ln>
                  <a:noFill/>
                </a:ln>
                <a:solidFill>
                  <a:srgbClr val="6D695F"/>
                </a:solidFill>
                <a:effectLst/>
                <a:uLnTx/>
                <a:uFillTx/>
                <a:latin typeface="+mn-lt"/>
                <a:ea typeface="+mn-ea"/>
                <a:cs typeface="+mn-cs"/>
              </a:rPr>
              <a:t> (</a:t>
            </a:r>
            <a:r>
              <a:rPr kumimoji="0" lang="ru-RU" sz="2000" b="0" i="0" u="none" strike="noStrike" kern="1200" cap="none" spc="0" normalizeH="0" baseline="0" noProof="0" dirty="0">
                <a:ln>
                  <a:noFill/>
                </a:ln>
                <a:solidFill>
                  <a:srgbClr val="6D695F"/>
                </a:solidFill>
                <a:effectLst/>
                <a:uLnTx/>
                <a:uFillTx/>
                <a:latin typeface="+mn-lt"/>
                <a:ea typeface="+mn-ea"/>
                <a:cs typeface="+mn-cs"/>
              </a:rPr>
              <a:t>шрифт </a:t>
            </a:r>
            <a:r>
              <a:rPr kumimoji="0" lang="en-US" sz="20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000" b="0" i="0" u="none" strike="noStrike" kern="1200" cap="none" spc="0" normalizeH="0" baseline="0" noProof="0" dirty="0">
                <a:ln>
                  <a:noFill/>
                </a:ln>
                <a:solidFill>
                  <a:srgbClr val="6D695F"/>
                </a:solidFill>
                <a:effectLst/>
                <a:uLnTx/>
                <a:uFillTx/>
                <a:latin typeface="+mn-lt"/>
                <a:ea typeface="+mn-ea"/>
                <a:cs typeface="+mn-cs"/>
              </a:rPr>
              <a:t> 20);</a:t>
            </a:r>
            <a:endParaRPr kumimoji="0" lang="ru-RU" sz="2000" b="0" i="0" u="none" strike="noStrike" kern="1200" cap="none" spc="0" normalizeH="0" baseline="0" noProof="0" dirty="0">
              <a:ln>
                <a:noFill/>
              </a:ln>
              <a:solidFill>
                <a:srgbClr val="6D695F"/>
              </a:solidFill>
              <a:effectLst/>
              <a:uLnTx/>
              <a:uFillTx/>
              <a:latin typeface="+mn-lt"/>
              <a:ea typeface="+mn-ea"/>
              <a:cs typeface="+mn-cs"/>
            </a:endParaRPr>
          </a:p>
          <a:p>
            <a:pPr marL="1142800" marR="0" lvl="2" indent="-228560" algn="l" defTabSz="457120" rtl="0" eaLnBrk="1" fontAlgn="auto" latinLnBrk="0" hangingPunct="1">
              <a:lnSpc>
                <a:spcPct val="100000"/>
              </a:lnSpc>
              <a:spcBef>
                <a:spcPct val="20000"/>
              </a:spcBef>
              <a:spcAft>
                <a:spcPts val="0"/>
              </a:spcAft>
              <a:buClrTx/>
              <a:buSzTx/>
              <a:buFont typeface="Arial"/>
              <a:buChar char="•"/>
              <a:tabLst/>
              <a:defRPr/>
            </a:pPr>
            <a:r>
              <a:rPr kumimoji="0" lang="ru-RU" sz="1800" b="0" i="0" u="none" strike="noStrike" kern="1200" cap="none" spc="0" normalizeH="0" baseline="0" noProof="0" dirty="0">
                <a:ln>
                  <a:noFill/>
                </a:ln>
                <a:solidFill>
                  <a:srgbClr val="6D695F"/>
                </a:solidFill>
                <a:effectLst/>
                <a:uLnTx/>
                <a:uFillTx/>
                <a:latin typeface="+mn-lt"/>
                <a:ea typeface="+mn-ea"/>
                <a:cs typeface="+mn-cs"/>
              </a:rPr>
              <a:t>третий уровень списка (шрифт </a:t>
            </a:r>
            <a:r>
              <a:rPr kumimoji="0" lang="en-US" sz="18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800" b="0" i="0" u="none" strike="noStrike" kern="1200" cap="none" spc="0" normalizeH="0" baseline="0" noProof="0" dirty="0">
                <a:ln>
                  <a:noFill/>
                </a:ln>
                <a:solidFill>
                  <a:srgbClr val="6D695F"/>
                </a:solidFill>
                <a:effectLst/>
                <a:uLnTx/>
                <a:uFillTx/>
                <a:latin typeface="+mn-lt"/>
                <a:ea typeface="+mn-ea"/>
                <a:cs typeface="+mn-cs"/>
              </a:rPr>
              <a:t> 18);</a:t>
            </a:r>
            <a:endParaRPr kumimoji="0" lang="ru-RU" sz="1800" b="0" i="0" u="none" strike="noStrike" kern="1200" cap="none" spc="0" normalizeH="0" baseline="0" noProof="0" dirty="0">
              <a:ln>
                <a:noFill/>
              </a:ln>
              <a:solidFill>
                <a:srgbClr val="6D695F"/>
              </a:solidFill>
              <a:effectLst/>
              <a:uLnTx/>
              <a:uFillTx/>
              <a:latin typeface="+mn-lt"/>
              <a:ea typeface="+mn-ea"/>
              <a:cs typeface="+mn-cs"/>
            </a:endParaRPr>
          </a:p>
          <a:p>
            <a:pPr marL="1599920" marR="0" lvl="3" indent="-228560" algn="l" defTabSz="457120" rtl="0" eaLnBrk="1" fontAlgn="auto" latinLnBrk="0" hangingPunct="1">
              <a:lnSpc>
                <a:spcPct val="100000"/>
              </a:lnSpc>
              <a:spcBef>
                <a:spcPct val="20000"/>
              </a:spcBef>
              <a:spcAft>
                <a:spcPts val="0"/>
              </a:spcAft>
              <a:buClrTx/>
              <a:buSzTx/>
              <a:buFont typeface="Arial"/>
              <a:buChar char="–"/>
              <a:tabLst/>
              <a:defRPr/>
            </a:pPr>
            <a:r>
              <a:rPr kumimoji="0" lang="ru-RU" sz="1600" b="0" i="0" u="none" strike="noStrike" kern="1200" cap="none" spc="0" normalizeH="0" baseline="0" noProof="0" dirty="0">
                <a:ln>
                  <a:noFill/>
                </a:ln>
                <a:solidFill>
                  <a:srgbClr val="6D695F"/>
                </a:solidFill>
                <a:effectLst/>
                <a:uLnTx/>
                <a:uFillTx/>
                <a:latin typeface="+mn-lt"/>
                <a:ea typeface="+mn-ea"/>
                <a:cs typeface="+mn-cs"/>
              </a:rPr>
              <a:t>четвертый уровень списка (шрифт </a:t>
            </a:r>
            <a:r>
              <a:rPr kumimoji="0" lang="en-US" sz="16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600" b="0" i="0" u="none" strike="noStrike" kern="1200" cap="none" spc="0" normalizeH="0" baseline="0" noProof="0" dirty="0">
                <a:ln>
                  <a:noFill/>
                </a:ln>
                <a:solidFill>
                  <a:srgbClr val="6D695F"/>
                </a:solidFill>
                <a:effectLst/>
                <a:uLnTx/>
                <a:uFillTx/>
                <a:latin typeface="+mn-lt"/>
                <a:ea typeface="+mn-ea"/>
                <a:cs typeface="+mn-cs"/>
              </a:rPr>
              <a:t> 16);</a:t>
            </a:r>
            <a:endParaRPr kumimoji="0" lang="ru-RU" sz="1600" b="0" i="0" u="none" strike="noStrike" kern="1200" cap="none" spc="0" normalizeH="0" baseline="0" noProof="0" dirty="0">
              <a:ln>
                <a:noFill/>
              </a:ln>
              <a:solidFill>
                <a:srgbClr val="6D695F"/>
              </a:solidFill>
              <a:effectLst/>
              <a:uLnTx/>
              <a:uFillTx/>
              <a:latin typeface="+mn-lt"/>
              <a:ea typeface="+mn-ea"/>
              <a:cs typeface="+mn-cs"/>
            </a:endParaRPr>
          </a:p>
          <a:p>
            <a:pPr marL="2057040" marR="0" lvl="4" indent="-228560" algn="l" defTabSz="457120" rtl="0" eaLnBrk="1" fontAlgn="auto" latinLnBrk="0" hangingPunct="1">
              <a:lnSpc>
                <a:spcPct val="100000"/>
              </a:lnSpc>
              <a:spcBef>
                <a:spcPct val="20000"/>
              </a:spcBef>
              <a:spcAft>
                <a:spcPts val="0"/>
              </a:spcAft>
              <a:buClrTx/>
              <a:buSzTx/>
              <a:buFont typeface="Arial"/>
              <a:buChar char="»"/>
              <a:tabLst/>
              <a:defRPr/>
            </a:pPr>
            <a:r>
              <a:rPr kumimoji="0" lang="ru-RU" sz="1400" b="0" i="0" u="none" strike="noStrike" kern="1200" cap="none" spc="0" normalizeH="0" baseline="0" noProof="0" dirty="0">
                <a:ln>
                  <a:noFill/>
                </a:ln>
                <a:solidFill>
                  <a:srgbClr val="6D695F"/>
                </a:solidFill>
                <a:effectLst/>
                <a:uLnTx/>
                <a:uFillTx/>
                <a:latin typeface="+mn-lt"/>
                <a:ea typeface="+mn-ea"/>
                <a:cs typeface="+mn-cs"/>
              </a:rPr>
              <a:t>пятый уровень списка (шрифт </a:t>
            </a:r>
            <a:r>
              <a:rPr kumimoji="0" lang="en-US" sz="1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400" b="0" i="0" u="none" strike="noStrike" kern="1200" cap="none" spc="0" normalizeH="0" baseline="0" noProof="0" dirty="0">
                <a:ln>
                  <a:noFill/>
                </a:ln>
                <a:solidFill>
                  <a:srgbClr val="6D695F"/>
                </a:solidFill>
                <a:effectLst/>
                <a:uLnTx/>
                <a:uFillTx/>
                <a:latin typeface="+mn-lt"/>
                <a:ea typeface="+mn-ea"/>
                <a:cs typeface="+mn-cs"/>
              </a:rPr>
              <a:t> 14).</a:t>
            </a:r>
          </a:p>
        </p:txBody>
      </p:sp>
      <p:sp>
        <p:nvSpPr>
          <p:cNvPr id="11" name="Content Placeholder 3"/>
          <p:cNvSpPr>
            <a:spLocks noGrp="1"/>
          </p:cNvSpPr>
          <p:nvPr>
            <p:ph sz="half" idx="2" hasCustomPrompt="1"/>
          </p:nvPr>
        </p:nvSpPr>
        <p:spPr>
          <a:xfrm>
            <a:off x="4752000" y="2340000"/>
            <a:ext cx="3600000" cy="3240000"/>
          </a:xfrm>
          <a:prstGeom prst="rect">
            <a:avLst/>
          </a:prstGeom>
        </p:spPr>
        <p:txBody>
          <a:bodyPr lIns="0" tIns="0" rIns="0" bIns="0"/>
          <a:lstStyle>
            <a:lvl1pPr marL="342838" marR="0" indent="-342838" algn="l" defTabSz="457120" rtl="0" eaLnBrk="1" fontAlgn="auto" latinLnBrk="0" hangingPunct="1">
              <a:lnSpc>
                <a:spcPct val="100000"/>
              </a:lnSpc>
              <a:spcBef>
                <a:spcPct val="20000"/>
              </a:spcBef>
              <a:spcAft>
                <a:spcPts val="0"/>
              </a:spcAft>
              <a:buClrTx/>
              <a:buSzTx/>
              <a:buFont typeface="Arial"/>
              <a:buChar char="•"/>
              <a:tabLst/>
              <a:defRPr sz="1800"/>
            </a:lvl1pPr>
            <a:lvl2pPr marL="742821" marR="0" indent="-285702" algn="l" defTabSz="457120" rtl="0" eaLnBrk="1" fontAlgn="auto" latinLnBrk="0" hangingPunct="1">
              <a:lnSpc>
                <a:spcPct val="100000"/>
              </a:lnSpc>
              <a:spcBef>
                <a:spcPct val="20000"/>
              </a:spcBef>
              <a:spcAft>
                <a:spcPts val="0"/>
              </a:spcAft>
              <a:buClrTx/>
              <a:buSzTx/>
              <a:buFont typeface="Arial"/>
              <a:buChar char="–"/>
              <a:tabLst/>
              <a:defRPr sz="2400"/>
            </a:lvl2pPr>
            <a:lvl3pPr marL="1142800" marR="0" indent="-228560" algn="l" defTabSz="457120" rtl="0" eaLnBrk="1" fontAlgn="auto" latinLnBrk="0" hangingPunct="1">
              <a:lnSpc>
                <a:spcPct val="100000"/>
              </a:lnSpc>
              <a:spcBef>
                <a:spcPct val="20000"/>
              </a:spcBef>
              <a:spcAft>
                <a:spcPts val="0"/>
              </a:spcAft>
              <a:buClrTx/>
              <a:buSzTx/>
              <a:buFont typeface="Arial"/>
              <a:buChar char="•"/>
              <a:tabLst/>
              <a:defRPr sz="2000"/>
            </a:lvl3pPr>
            <a:lvl4pPr marL="1599920" marR="0" indent="-228560" algn="l" defTabSz="457120" rtl="0" eaLnBrk="1" fontAlgn="auto" latinLnBrk="0" hangingPunct="1">
              <a:lnSpc>
                <a:spcPct val="100000"/>
              </a:lnSpc>
              <a:spcBef>
                <a:spcPct val="20000"/>
              </a:spcBef>
              <a:spcAft>
                <a:spcPts val="0"/>
              </a:spcAft>
              <a:buClrTx/>
              <a:buSzTx/>
              <a:buFont typeface="Arial"/>
              <a:buChar char="–"/>
              <a:tabLst/>
              <a:defRPr sz="1200"/>
            </a:lvl4pPr>
            <a:lvl5pPr marL="2057040" marR="0" indent="-228560" algn="l" defTabSz="457120" rtl="0" eaLnBrk="1" fontAlgn="auto" latinLnBrk="0" hangingPunct="1">
              <a:lnSpc>
                <a:spcPct val="100000"/>
              </a:lnSpc>
              <a:spcBef>
                <a:spcPct val="20000"/>
              </a:spcBef>
              <a:spcAft>
                <a:spcPts val="0"/>
              </a:spcAft>
              <a:buClrTx/>
              <a:buSzTx/>
              <a:buFont typeface="Arial"/>
              <a:buChar char="»"/>
              <a:tabLst/>
              <a:defRPr sz="1000"/>
            </a:lvl5pPr>
            <a:lvl6pPr>
              <a:defRPr sz="1800"/>
            </a:lvl6pPr>
            <a:lvl7pPr>
              <a:defRPr sz="1800"/>
            </a:lvl7pPr>
            <a:lvl8pPr>
              <a:defRPr sz="1800"/>
            </a:lvl8pPr>
            <a:lvl9pPr>
              <a:defRPr sz="1800"/>
            </a:lvl9pPr>
          </a:lstStyle>
          <a:p>
            <a:pPr marL="342838" marR="0" lvl="0" indent="-342838" algn="l" defTabSz="457120" rtl="0" eaLnBrk="1" fontAlgn="auto" latinLnBrk="0" hangingPunct="1">
              <a:lnSpc>
                <a:spcPct val="100000"/>
              </a:lnSpc>
              <a:spcBef>
                <a:spcPct val="20000"/>
              </a:spcBef>
              <a:spcAft>
                <a:spcPts val="0"/>
              </a:spcAft>
              <a:buClrTx/>
              <a:buSzTx/>
              <a:buFont typeface="Arial"/>
              <a:buChar char="•"/>
              <a:tabLst/>
              <a:defRPr/>
            </a:pPr>
            <a:r>
              <a:rPr kumimoji="0" lang="ru-RU" sz="2400" b="0" i="0" u="none" strike="noStrike" kern="1200" cap="none" spc="0" normalizeH="0" baseline="0" noProof="0" dirty="0">
                <a:ln>
                  <a:noFill/>
                </a:ln>
                <a:solidFill>
                  <a:srgbClr val="6D695F"/>
                </a:solidFill>
                <a:effectLst/>
                <a:uLnTx/>
                <a:uFillTx/>
                <a:latin typeface="+mn-lt"/>
                <a:ea typeface="+mn-ea"/>
                <a:cs typeface="+mn-cs"/>
              </a:rPr>
              <a:t>первый уровень списка (шрифт </a:t>
            </a:r>
            <a:r>
              <a:rPr kumimoji="0" lang="en-US" sz="2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400" b="0" i="0" u="none" strike="noStrike" kern="1200" cap="none" spc="0" normalizeH="0" baseline="0" noProof="0" dirty="0">
                <a:ln>
                  <a:noFill/>
                </a:ln>
                <a:solidFill>
                  <a:srgbClr val="6D695F"/>
                </a:solidFill>
                <a:effectLst/>
                <a:uLnTx/>
                <a:uFillTx/>
                <a:latin typeface="+mn-lt"/>
                <a:ea typeface="+mn-ea"/>
                <a:cs typeface="+mn-cs"/>
              </a:rPr>
              <a:t> 24)</a:t>
            </a:r>
            <a:r>
              <a:rPr kumimoji="0" lang="ru-RU" sz="2400" b="0" i="0" u="none" strike="noStrike" kern="1200" cap="none" spc="0" normalizeH="0" baseline="0" noProof="0" dirty="0">
                <a:ln>
                  <a:noFill/>
                </a:ln>
                <a:solidFill>
                  <a:srgbClr val="6D695F"/>
                </a:solidFill>
                <a:effectLst/>
                <a:uLnTx/>
                <a:uFillTx/>
                <a:latin typeface="+mn-lt"/>
                <a:ea typeface="+mn-ea"/>
                <a:cs typeface="+mn-cs"/>
              </a:rPr>
              <a:t>;</a:t>
            </a:r>
          </a:p>
          <a:p>
            <a:pPr marL="742821" marR="0" lvl="1" indent="-285702" algn="l" defTabSz="457120" rtl="0" eaLnBrk="1" fontAlgn="auto" latinLnBrk="0" hangingPunct="1">
              <a:lnSpc>
                <a:spcPct val="100000"/>
              </a:lnSpc>
              <a:spcBef>
                <a:spcPct val="20000"/>
              </a:spcBef>
              <a:spcAft>
                <a:spcPts val="0"/>
              </a:spcAft>
              <a:buClrTx/>
              <a:buSzTx/>
              <a:buFont typeface="Arial"/>
              <a:buChar char="–"/>
              <a:tabLst/>
              <a:defRPr/>
            </a:pPr>
            <a:r>
              <a:rPr kumimoji="0" lang="ru-RU" sz="2000" b="0" i="0" u="none" strike="noStrike" kern="1200" cap="none" spc="0" normalizeH="0" baseline="0" noProof="0" dirty="0">
                <a:ln>
                  <a:noFill/>
                </a:ln>
                <a:solidFill>
                  <a:srgbClr val="6D695F"/>
                </a:solidFill>
                <a:effectLst/>
                <a:uLnTx/>
                <a:uFillTx/>
                <a:latin typeface="+mn-lt"/>
                <a:ea typeface="+mn-ea"/>
                <a:cs typeface="+mn-cs"/>
              </a:rPr>
              <a:t>второй уровень списка</a:t>
            </a:r>
            <a:r>
              <a:rPr kumimoji="0" lang="en-US" sz="2000" b="0" i="0" u="none" strike="noStrike" kern="1200" cap="none" spc="0" normalizeH="0" baseline="0" noProof="0" dirty="0">
                <a:ln>
                  <a:noFill/>
                </a:ln>
                <a:solidFill>
                  <a:srgbClr val="6D695F"/>
                </a:solidFill>
                <a:effectLst/>
                <a:uLnTx/>
                <a:uFillTx/>
                <a:latin typeface="+mn-lt"/>
                <a:ea typeface="+mn-ea"/>
                <a:cs typeface="+mn-cs"/>
              </a:rPr>
              <a:t> (</a:t>
            </a:r>
            <a:r>
              <a:rPr kumimoji="0" lang="ru-RU" sz="2000" b="0" i="0" u="none" strike="noStrike" kern="1200" cap="none" spc="0" normalizeH="0" baseline="0" noProof="0" dirty="0">
                <a:ln>
                  <a:noFill/>
                </a:ln>
                <a:solidFill>
                  <a:srgbClr val="6D695F"/>
                </a:solidFill>
                <a:effectLst/>
                <a:uLnTx/>
                <a:uFillTx/>
                <a:latin typeface="+mn-lt"/>
                <a:ea typeface="+mn-ea"/>
                <a:cs typeface="+mn-cs"/>
              </a:rPr>
              <a:t>шрифт </a:t>
            </a:r>
            <a:r>
              <a:rPr kumimoji="0" lang="en-US" sz="20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2000" b="0" i="0" u="none" strike="noStrike" kern="1200" cap="none" spc="0" normalizeH="0" baseline="0" noProof="0" dirty="0">
                <a:ln>
                  <a:noFill/>
                </a:ln>
                <a:solidFill>
                  <a:srgbClr val="6D695F"/>
                </a:solidFill>
                <a:effectLst/>
                <a:uLnTx/>
                <a:uFillTx/>
                <a:latin typeface="+mn-lt"/>
                <a:ea typeface="+mn-ea"/>
                <a:cs typeface="+mn-cs"/>
              </a:rPr>
              <a:t> 20);</a:t>
            </a:r>
            <a:endParaRPr kumimoji="0" lang="ru-RU" sz="2000" b="0" i="0" u="none" strike="noStrike" kern="1200" cap="none" spc="0" normalizeH="0" baseline="0" noProof="0" dirty="0">
              <a:ln>
                <a:noFill/>
              </a:ln>
              <a:solidFill>
                <a:srgbClr val="6D695F"/>
              </a:solidFill>
              <a:effectLst/>
              <a:uLnTx/>
              <a:uFillTx/>
              <a:latin typeface="+mn-lt"/>
              <a:ea typeface="+mn-ea"/>
              <a:cs typeface="+mn-cs"/>
            </a:endParaRPr>
          </a:p>
          <a:p>
            <a:pPr marL="1142800" marR="0" lvl="2" indent="-228560" algn="l" defTabSz="457120" rtl="0" eaLnBrk="1" fontAlgn="auto" latinLnBrk="0" hangingPunct="1">
              <a:lnSpc>
                <a:spcPct val="100000"/>
              </a:lnSpc>
              <a:spcBef>
                <a:spcPct val="20000"/>
              </a:spcBef>
              <a:spcAft>
                <a:spcPts val="0"/>
              </a:spcAft>
              <a:buClrTx/>
              <a:buSzTx/>
              <a:buFont typeface="Arial"/>
              <a:buChar char="•"/>
              <a:tabLst/>
              <a:defRPr/>
            </a:pPr>
            <a:r>
              <a:rPr kumimoji="0" lang="ru-RU" sz="1800" b="0" i="0" u="none" strike="noStrike" kern="1200" cap="none" spc="0" normalizeH="0" baseline="0" noProof="0" dirty="0">
                <a:ln>
                  <a:noFill/>
                </a:ln>
                <a:solidFill>
                  <a:srgbClr val="6D695F"/>
                </a:solidFill>
                <a:effectLst/>
                <a:uLnTx/>
                <a:uFillTx/>
                <a:latin typeface="+mn-lt"/>
                <a:ea typeface="+mn-ea"/>
                <a:cs typeface="+mn-cs"/>
              </a:rPr>
              <a:t>третий уровень списка (шрифт </a:t>
            </a:r>
            <a:r>
              <a:rPr kumimoji="0" lang="en-US" sz="18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800" b="0" i="0" u="none" strike="noStrike" kern="1200" cap="none" spc="0" normalizeH="0" baseline="0" noProof="0" dirty="0">
                <a:ln>
                  <a:noFill/>
                </a:ln>
                <a:solidFill>
                  <a:srgbClr val="6D695F"/>
                </a:solidFill>
                <a:effectLst/>
                <a:uLnTx/>
                <a:uFillTx/>
                <a:latin typeface="+mn-lt"/>
                <a:ea typeface="+mn-ea"/>
                <a:cs typeface="+mn-cs"/>
              </a:rPr>
              <a:t> 18);</a:t>
            </a:r>
            <a:endParaRPr kumimoji="0" lang="ru-RU" sz="1800" b="0" i="0" u="none" strike="noStrike" kern="1200" cap="none" spc="0" normalizeH="0" baseline="0" noProof="0" dirty="0">
              <a:ln>
                <a:noFill/>
              </a:ln>
              <a:solidFill>
                <a:srgbClr val="6D695F"/>
              </a:solidFill>
              <a:effectLst/>
              <a:uLnTx/>
              <a:uFillTx/>
              <a:latin typeface="+mn-lt"/>
              <a:ea typeface="+mn-ea"/>
              <a:cs typeface="+mn-cs"/>
            </a:endParaRPr>
          </a:p>
          <a:p>
            <a:pPr marL="1599920" marR="0" lvl="3" indent="-228560" algn="l" defTabSz="457120" rtl="0" eaLnBrk="1" fontAlgn="auto" latinLnBrk="0" hangingPunct="1">
              <a:lnSpc>
                <a:spcPct val="100000"/>
              </a:lnSpc>
              <a:spcBef>
                <a:spcPct val="20000"/>
              </a:spcBef>
              <a:spcAft>
                <a:spcPts val="0"/>
              </a:spcAft>
              <a:buClrTx/>
              <a:buSzTx/>
              <a:buFont typeface="Arial"/>
              <a:buChar char="–"/>
              <a:tabLst/>
              <a:defRPr/>
            </a:pPr>
            <a:r>
              <a:rPr kumimoji="0" lang="ru-RU" sz="1600" b="0" i="0" u="none" strike="noStrike" kern="1200" cap="none" spc="0" normalizeH="0" baseline="0" noProof="0" dirty="0">
                <a:ln>
                  <a:noFill/>
                </a:ln>
                <a:solidFill>
                  <a:srgbClr val="6D695F"/>
                </a:solidFill>
                <a:effectLst/>
                <a:uLnTx/>
                <a:uFillTx/>
                <a:latin typeface="+mn-lt"/>
                <a:ea typeface="+mn-ea"/>
                <a:cs typeface="+mn-cs"/>
              </a:rPr>
              <a:t>четвертый уровень списка (шрифт </a:t>
            </a:r>
            <a:r>
              <a:rPr kumimoji="0" lang="en-US" sz="16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600" b="0" i="0" u="none" strike="noStrike" kern="1200" cap="none" spc="0" normalizeH="0" baseline="0" noProof="0" dirty="0">
                <a:ln>
                  <a:noFill/>
                </a:ln>
                <a:solidFill>
                  <a:srgbClr val="6D695F"/>
                </a:solidFill>
                <a:effectLst/>
                <a:uLnTx/>
                <a:uFillTx/>
                <a:latin typeface="+mn-lt"/>
                <a:ea typeface="+mn-ea"/>
                <a:cs typeface="+mn-cs"/>
              </a:rPr>
              <a:t> 16);</a:t>
            </a:r>
            <a:endParaRPr kumimoji="0" lang="ru-RU" sz="1600" b="0" i="0" u="none" strike="noStrike" kern="1200" cap="none" spc="0" normalizeH="0" baseline="0" noProof="0" dirty="0">
              <a:ln>
                <a:noFill/>
              </a:ln>
              <a:solidFill>
                <a:srgbClr val="6D695F"/>
              </a:solidFill>
              <a:effectLst/>
              <a:uLnTx/>
              <a:uFillTx/>
              <a:latin typeface="+mn-lt"/>
              <a:ea typeface="+mn-ea"/>
              <a:cs typeface="+mn-cs"/>
            </a:endParaRPr>
          </a:p>
          <a:p>
            <a:pPr marL="2057040" marR="0" lvl="4" indent="-228560" algn="l" defTabSz="457120" rtl="0" eaLnBrk="1" fontAlgn="auto" latinLnBrk="0" hangingPunct="1">
              <a:lnSpc>
                <a:spcPct val="100000"/>
              </a:lnSpc>
              <a:spcBef>
                <a:spcPct val="20000"/>
              </a:spcBef>
              <a:spcAft>
                <a:spcPts val="0"/>
              </a:spcAft>
              <a:buClrTx/>
              <a:buSzTx/>
              <a:buFont typeface="Arial"/>
              <a:buChar char="»"/>
              <a:tabLst/>
              <a:defRPr/>
            </a:pPr>
            <a:r>
              <a:rPr kumimoji="0" lang="ru-RU" sz="1400" b="0" i="0" u="none" strike="noStrike" kern="1200" cap="none" spc="0" normalizeH="0" baseline="0" noProof="0" dirty="0">
                <a:ln>
                  <a:noFill/>
                </a:ln>
                <a:solidFill>
                  <a:srgbClr val="6D695F"/>
                </a:solidFill>
                <a:effectLst/>
                <a:uLnTx/>
                <a:uFillTx/>
                <a:latin typeface="+mn-lt"/>
                <a:ea typeface="+mn-ea"/>
                <a:cs typeface="+mn-cs"/>
              </a:rPr>
              <a:t>пятый уровень списка (шрифт </a:t>
            </a:r>
            <a:r>
              <a:rPr kumimoji="0" lang="en-US" sz="1400" b="0" i="0" u="none" strike="noStrike" kern="1200" cap="none" spc="0" normalizeH="0" baseline="0" noProof="0" dirty="0" err="1">
                <a:ln>
                  <a:noFill/>
                </a:ln>
                <a:solidFill>
                  <a:srgbClr val="6D695F"/>
                </a:solidFill>
                <a:effectLst/>
                <a:uLnTx/>
                <a:uFillTx/>
                <a:latin typeface="+mn-lt"/>
                <a:ea typeface="+mn-ea"/>
                <a:cs typeface="+mn-cs"/>
              </a:rPr>
              <a:t>Trebushet</a:t>
            </a:r>
            <a:r>
              <a:rPr kumimoji="0" lang="en-US" sz="1400" b="0" i="0" u="none" strike="noStrike" kern="1200" cap="none" spc="0" normalizeH="0" baseline="0" noProof="0" dirty="0">
                <a:ln>
                  <a:noFill/>
                </a:ln>
                <a:solidFill>
                  <a:srgbClr val="6D695F"/>
                </a:solidFill>
                <a:effectLst/>
                <a:uLnTx/>
                <a:uFillTx/>
                <a:latin typeface="+mn-lt"/>
                <a:ea typeface="+mn-ea"/>
                <a:cs typeface="+mn-cs"/>
              </a:rPr>
              <a:t> 14).</a:t>
            </a:r>
          </a:p>
          <a:p>
            <a:pPr marL="342838" marR="0" lvl="0" indent="-342838" algn="l" defTabSz="457120" rtl="0" eaLnBrk="1" fontAlgn="auto" latinLnBrk="0" hangingPunct="1">
              <a:lnSpc>
                <a:spcPct val="100000"/>
              </a:lnSpc>
              <a:spcBef>
                <a:spcPct val="20000"/>
              </a:spcBef>
              <a:spcAft>
                <a:spcPts val="0"/>
              </a:spcAft>
              <a:buClrTx/>
              <a:buSzTx/>
              <a:buFont typeface="Arial"/>
              <a:buChar char="•"/>
              <a:tabLst/>
              <a:defRPr/>
            </a:pPr>
            <a:endParaRPr kumimoji="0" lang="en-US" sz="1400" b="0" i="0" u="none" strike="noStrike" kern="1200" cap="none" spc="0" normalizeH="0" baseline="0" noProof="0" dirty="0">
              <a:ln>
                <a:noFill/>
              </a:ln>
              <a:solidFill>
                <a:srgbClr val="6D695F"/>
              </a:solidFill>
              <a:effectLst/>
              <a:uLnTx/>
              <a:uFillTx/>
              <a:latin typeface="+mn-lt"/>
              <a:ea typeface="+mn-ea"/>
              <a:cs typeface="+mn-cs"/>
            </a:endParaRPr>
          </a:p>
        </p:txBody>
      </p:sp>
    </p:spTree>
    <p:extLst>
      <p:ext uri="{BB962C8B-B14F-4D97-AF65-F5344CB8AC3E}">
        <p14:creationId xmlns:p14="http://schemas.microsoft.com/office/powerpoint/2010/main" val="2980280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фото без текст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502" y="4680000"/>
            <a:ext cx="7289800" cy="360000"/>
          </a:xfrm>
          <a:prstGeom prst="rect">
            <a:avLst/>
          </a:prstGeom>
        </p:spPr>
        <p:txBody>
          <a:bodyPr lIns="91424" tIns="45712" rIns="91424" bIns="45712" anchor="b">
            <a:normAutofit/>
          </a:bodyPr>
          <a:lstStyle>
            <a:lvl1pPr algn="l">
              <a:defRPr sz="1800" b="1" baseline="0"/>
            </a:lvl1pPr>
          </a:lstStyle>
          <a:p>
            <a:r>
              <a:rPr lang="en-US" dirty="0" err="1"/>
              <a:t>П</a:t>
            </a:r>
            <a:r>
              <a:rPr lang="ru-RU" dirty="0" err="1"/>
              <a:t>одпись</a:t>
            </a:r>
            <a:r>
              <a:rPr lang="ru-RU" dirty="0"/>
              <a:t> к фото</a:t>
            </a:r>
            <a:endParaRPr lang="en-US" dirty="0"/>
          </a:p>
        </p:txBody>
      </p:sp>
      <p:sp>
        <p:nvSpPr>
          <p:cNvPr id="3" name="Picture Placeholder 2"/>
          <p:cNvSpPr>
            <a:spLocks noGrp="1"/>
          </p:cNvSpPr>
          <p:nvPr>
            <p:ph type="pic" idx="1" hasCustomPrompt="1"/>
          </p:nvPr>
        </p:nvSpPr>
        <p:spPr>
          <a:xfrm>
            <a:off x="1079502" y="612775"/>
            <a:ext cx="7289800" cy="4114800"/>
          </a:xfrm>
          <a:prstGeom prst="rect">
            <a:avLst/>
          </a:prstGeom>
        </p:spPr>
        <p:txBody>
          <a:bodyPr lIns="91424" tIns="45712" rIns="91424" bIns="45712"/>
          <a:lstStyle>
            <a:lvl1pPr marL="0" indent="0">
              <a:buNone/>
              <a:defRPr sz="3200"/>
            </a:lvl1pPr>
            <a:lvl2pPr marL="457120" indent="0">
              <a:buNone/>
              <a:defRPr sz="2800"/>
            </a:lvl2pPr>
            <a:lvl3pPr marL="914240" indent="0">
              <a:buNone/>
              <a:defRPr sz="2400"/>
            </a:lvl3pPr>
            <a:lvl4pPr marL="1371360" indent="0">
              <a:buNone/>
              <a:defRPr sz="2000"/>
            </a:lvl4pPr>
            <a:lvl5pPr marL="1828480" indent="0">
              <a:buNone/>
              <a:defRPr sz="2000"/>
            </a:lvl5pPr>
            <a:lvl6pPr marL="2285600" indent="0">
              <a:buNone/>
              <a:defRPr sz="2000"/>
            </a:lvl6pPr>
            <a:lvl7pPr marL="2742719" indent="0">
              <a:buNone/>
              <a:defRPr sz="2000"/>
            </a:lvl7pPr>
            <a:lvl8pPr marL="3199837" indent="0">
              <a:buNone/>
              <a:defRPr sz="2000"/>
            </a:lvl8pPr>
            <a:lvl9pPr marL="3656958" indent="0">
              <a:buNone/>
              <a:defRPr sz="2000"/>
            </a:lvl9pPr>
          </a:lstStyle>
          <a:p>
            <a:r>
              <a:rPr lang="en-US" dirty="0" err="1"/>
              <a:t>Ф</a:t>
            </a:r>
            <a:r>
              <a:rPr lang="ru-RU" dirty="0"/>
              <a:t>ото большое</a:t>
            </a:r>
            <a:endParaRPr lang="en-US" dirty="0"/>
          </a:p>
        </p:txBody>
      </p:sp>
      <p:sp>
        <p:nvSpPr>
          <p:cNvPr id="4" name="Text Placeholder 3"/>
          <p:cNvSpPr>
            <a:spLocks noGrp="1"/>
          </p:cNvSpPr>
          <p:nvPr>
            <p:ph type="body" sz="half" idx="2" hasCustomPrompt="1"/>
          </p:nvPr>
        </p:nvSpPr>
        <p:spPr>
          <a:xfrm>
            <a:off x="1079502" y="5040000"/>
            <a:ext cx="7289800" cy="540000"/>
          </a:xfrm>
          <a:prstGeom prst="rect">
            <a:avLst/>
          </a:prstGeom>
        </p:spPr>
        <p:txBody>
          <a:bodyPr lIns="0" tIns="35992" rIns="0" bIns="0"/>
          <a:lstStyle>
            <a:lvl1pPr marL="0" indent="0">
              <a:buNone/>
              <a:defRPr sz="1400"/>
            </a:lvl1pPr>
            <a:lvl2pPr marL="457120" indent="0">
              <a:buNone/>
              <a:defRPr sz="1200"/>
            </a:lvl2pPr>
            <a:lvl3pPr marL="914240" indent="0">
              <a:buNone/>
              <a:defRPr sz="1000"/>
            </a:lvl3pPr>
            <a:lvl4pPr marL="1371360" indent="0">
              <a:buNone/>
              <a:defRPr sz="900"/>
            </a:lvl4pPr>
            <a:lvl5pPr marL="1828480" indent="0">
              <a:buNone/>
              <a:defRPr sz="900"/>
            </a:lvl5pPr>
            <a:lvl6pPr marL="2285600" indent="0">
              <a:buNone/>
              <a:defRPr sz="900"/>
            </a:lvl6pPr>
            <a:lvl7pPr marL="2742719" indent="0">
              <a:buNone/>
              <a:defRPr sz="900"/>
            </a:lvl7pPr>
            <a:lvl8pPr marL="3199837" indent="0">
              <a:buNone/>
              <a:defRPr sz="900"/>
            </a:lvl8pPr>
            <a:lvl9pPr marL="3656958" indent="0">
              <a:buNone/>
              <a:defRPr sz="900"/>
            </a:lvl9pPr>
          </a:lstStyle>
          <a:p>
            <a:pPr lvl="0"/>
            <a:r>
              <a:rPr lang="en-US" dirty="0" err="1"/>
              <a:t>К</a:t>
            </a:r>
            <a:r>
              <a:rPr lang="ru-RU" dirty="0" err="1"/>
              <a:t>омментарий</a:t>
            </a:r>
            <a:r>
              <a:rPr lang="ru-RU" dirty="0"/>
              <a:t> к подписи</a:t>
            </a:r>
          </a:p>
        </p:txBody>
      </p:sp>
    </p:spTree>
    <p:extLst>
      <p:ext uri="{BB962C8B-B14F-4D97-AF65-F5344CB8AC3E}">
        <p14:creationId xmlns:p14="http://schemas.microsoft.com/office/powerpoint/2010/main" val="8864153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1961345" y="-18670"/>
            <a:ext cx="7206641" cy="6858001"/>
          </a:xfrm>
          <a:prstGeom prst="rect">
            <a:avLst/>
          </a:prstGeom>
          <a:solidFill>
            <a:srgbClr val="FFFFFF"/>
          </a:solidFill>
          <a:ln w="12700">
            <a:miter lim="400000"/>
          </a:ln>
        </p:spPr>
        <p:txBody>
          <a:bodyPr lIns="30004" tIns="30004" rIns="30004" bIns="30004" anchor="ctr"/>
          <a:lstStyle/>
          <a:p>
            <a:pPr algn="ctr" defTabSz="345043" hangingPunct="0">
              <a:defRPr sz="3200">
                <a:solidFill>
                  <a:srgbClr val="FFFFFF"/>
                </a:solidFill>
              </a:defRPr>
            </a:pPr>
            <a:endParaRPr sz="3200" kern="0">
              <a:solidFill>
                <a:srgbClr val="FFFFFF"/>
              </a:solidFill>
              <a:latin typeface="Helvetica Light"/>
              <a:sym typeface="Helvetica Light"/>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35175862"/>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1990204" y="446484"/>
            <a:ext cx="5156895" cy="4161235"/>
          </a:xfrm>
          <a:prstGeom prst="rect">
            <a:avLst/>
          </a:prstGeom>
        </p:spPr>
        <p:txBody>
          <a:bodyPr lIns="38404" tIns="19202" rIns="38404" bIns="19202" anchor="t">
            <a:noAutofit/>
          </a:bodyPr>
          <a:lstStyle/>
          <a:p>
            <a:endParaRPr/>
          </a:p>
        </p:txBody>
      </p:sp>
      <p:sp>
        <p:nvSpPr>
          <p:cNvPr id="10" name="Текст заголовка"/>
          <p:cNvSpPr txBox="1">
            <a:spLocks noGrp="1"/>
          </p:cNvSpPr>
          <p:nvPr>
            <p:ph type="title"/>
          </p:nvPr>
        </p:nvSpPr>
        <p:spPr>
          <a:xfrm>
            <a:off x="1812727" y="4723805"/>
            <a:ext cx="5518547" cy="1000126"/>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1812727" y="5759648"/>
            <a:ext cx="5518547" cy="794743"/>
          </a:xfrm>
          <a:prstGeom prst="rect">
            <a:avLst/>
          </a:prstGeom>
        </p:spPr>
        <p:txBody>
          <a:bodyPr anchor="t"/>
          <a:lstStyle>
            <a:lvl1pPr marL="0" indent="0" algn="ctr">
              <a:spcBef>
                <a:spcPts val="0"/>
              </a:spcBef>
              <a:buSzTx/>
              <a:buNone/>
              <a:defRPr sz="1800"/>
            </a:lvl1pPr>
            <a:lvl2pPr marL="0" indent="96012" algn="ctr">
              <a:spcBef>
                <a:spcPts val="0"/>
              </a:spcBef>
              <a:buSzTx/>
              <a:buNone/>
              <a:defRPr sz="1800"/>
            </a:lvl2pPr>
            <a:lvl3pPr marL="0" indent="192024" algn="ctr">
              <a:spcBef>
                <a:spcPts val="0"/>
              </a:spcBef>
              <a:buSzTx/>
              <a:buNone/>
              <a:defRPr sz="1800"/>
            </a:lvl3pPr>
            <a:lvl4pPr marL="0" indent="288036" algn="ctr">
              <a:spcBef>
                <a:spcPts val="0"/>
              </a:spcBef>
              <a:buSzTx/>
              <a:buNone/>
              <a:defRPr sz="1800"/>
            </a:lvl4pPr>
            <a:lvl5pPr marL="0" indent="384048" algn="ctr">
              <a:spcBef>
                <a:spcPts val="0"/>
              </a:spcBef>
              <a:buSzTx/>
              <a:buNone/>
              <a:defRPr sz="1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4459808" y="6500813"/>
            <a:ext cx="217689" cy="214482"/>
          </a:xfrm>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700505913"/>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973795375"/>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4685853" y="446484"/>
            <a:ext cx="2812852" cy="5786438"/>
          </a:xfrm>
          <a:prstGeom prst="rect">
            <a:avLst/>
          </a:prstGeom>
        </p:spPr>
        <p:txBody>
          <a:bodyPr lIns="38404" tIns="19202" rIns="38404" bIns="19202" anchor="t">
            <a:noAutofit/>
          </a:bodyPr>
          <a:lstStyle/>
          <a:p>
            <a:endParaRPr/>
          </a:p>
        </p:txBody>
      </p:sp>
      <p:sp>
        <p:nvSpPr>
          <p:cNvPr id="17" name="Текст заголовка"/>
          <p:cNvSpPr txBox="1">
            <a:spLocks noGrp="1"/>
          </p:cNvSpPr>
          <p:nvPr>
            <p:ph type="title"/>
          </p:nvPr>
        </p:nvSpPr>
        <p:spPr>
          <a:xfrm>
            <a:off x="1645295" y="446484"/>
            <a:ext cx="2812852" cy="2803923"/>
          </a:xfrm>
          <a:prstGeom prst="rect">
            <a:avLst/>
          </a:prstGeom>
        </p:spPr>
        <p:txBody>
          <a:bodyPr anchor="b"/>
          <a:lstStyle>
            <a:lvl1pPr>
              <a:defRPr sz="3500"/>
            </a:lvl1pPr>
          </a:lstStyle>
          <a:p>
            <a:r>
              <a:t>Текст заголовка</a:t>
            </a:r>
          </a:p>
        </p:txBody>
      </p:sp>
      <p:sp>
        <p:nvSpPr>
          <p:cNvPr id="18" name="Уровень текста 1…"/>
          <p:cNvSpPr txBox="1">
            <a:spLocks noGrp="1"/>
          </p:cNvSpPr>
          <p:nvPr>
            <p:ph type="body" sz="quarter" idx="1"/>
          </p:nvPr>
        </p:nvSpPr>
        <p:spPr>
          <a:xfrm>
            <a:off x="1645295" y="3348633"/>
            <a:ext cx="2812852" cy="2884290"/>
          </a:xfrm>
          <a:prstGeom prst="rect">
            <a:avLst/>
          </a:prstGeom>
        </p:spPr>
        <p:txBody>
          <a:bodyPr anchor="t"/>
          <a:lstStyle>
            <a:lvl1pPr marL="0" indent="0" algn="ctr">
              <a:spcBef>
                <a:spcPts val="0"/>
              </a:spcBef>
              <a:buSzTx/>
              <a:buNone/>
              <a:defRPr sz="1800"/>
            </a:lvl1pPr>
            <a:lvl2pPr marL="0" indent="96012" algn="ctr">
              <a:spcBef>
                <a:spcPts val="0"/>
              </a:spcBef>
              <a:buSzTx/>
              <a:buNone/>
              <a:defRPr sz="1800"/>
            </a:lvl2pPr>
            <a:lvl3pPr marL="0" indent="192024" algn="ctr">
              <a:spcBef>
                <a:spcPts val="0"/>
              </a:spcBef>
              <a:buSzTx/>
              <a:buNone/>
              <a:defRPr sz="1800"/>
            </a:lvl3pPr>
            <a:lvl4pPr marL="0" indent="288036" algn="ctr">
              <a:spcBef>
                <a:spcPts val="0"/>
              </a:spcBef>
              <a:buSzTx/>
              <a:buNone/>
              <a:defRPr sz="1800"/>
            </a:lvl4pPr>
            <a:lvl5pPr marL="0" indent="384048" algn="ctr">
              <a:spcBef>
                <a:spcPts val="0"/>
              </a:spcBef>
              <a:buSzTx/>
              <a:buNone/>
              <a:defRPr sz="1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85535059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29.11.2023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65428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366401772"/>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214477403"/>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4685853" y="1830586"/>
            <a:ext cx="2812852" cy="4420196"/>
          </a:xfrm>
          <a:prstGeom prst="rect">
            <a:avLst/>
          </a:prstGeom>
        </p:spPr>
        <p:txBody>
          <a:bodyPr lIns="38404" tIns="19202" rIns="38404" bIns="19202"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1645295" y="1830586"/>
            <a:ext cx="2812852" cy="4420196"/>
          </a:xfrm>
          <a:prstGeom prst="rect">
            <a:avLst/>
          </a:prstGeom>
        </p:spPr>
        <p:txBody>
          <a:bodyPr/>
          <a:lstStyle>
            <a:lvl1pPr marL="195453" indent="-195453">
              <a:spcBef>
                <a:spcPts val="1890"/>
              </a:spcBef>
              <a:defRPr sz="1600"/>
            </a:lvl1pPr>
            <a:lvl2pPr marL="339471" indent="-195453">
              <a:spcBef>
                <a:spcPts val="1890"/>
              </a:spcBef>
              <a:defRPr sz="1600"/>
            </a:lvl2pPr>
            <a:lvl3pPr marL="483489" indent="-195453">
              <a:spcBef>
                <a:spcPts val="1890"/>
              </a:spcBef>
              <a:defRPr sz="1600"/>
            </a:lvl3pPr>
            <a:lvl4pPr marL="627507" indent="-195453">
              <a:spcBef>
                <a:spcPts val="1890"/>
              </a:spcBef>
              <a:defRPr sz="1600"/>
            </a:lvl4pPr>
            <a:lvl5pPr marL="771525" indent="-195453">
              <a:spcBef>
                <a:spcPts val="1890"/>
              </a:spcBef>
              <a:defRPr sz="16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776910654"/>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1645295" y="892969"/>
            <a:ext cx="5853410" cy="5072063"/>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998237942"/>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4685853" y="3580805"/>
            <a:ext cx="2812852" cy="2652118"/>
          </a:xfrm>
          <a:prstGeom prst="rect">
            <a:avLst/>
          </a:prstGeom>
        </p:spPr>
        <p:txBody>
          <a:bodyPr lIns="38404" tIns="19202" rIns="38404" bIns="19202" anchor="t">
            <a:noAutofit/>
          </a:bodyPr>
          <a:lstStyle/>
          <a:p>
            <a:endParaRPr/>
          </a:p>
        </p:txBody>
      </p:sp>
      <p:sp>
        <p:nvSpPr>
          <p:cNvPr id="36" name="Изображение"/>
          <p:cNvSpPr>
            <a:spLocks noGrp="1"/>
          </p:cNvSpPr>
          <p:nvPr>
            <p:ph type="pic" sz="quarter" idx="14"/>
          </p:nvPr>
        </p:nvSpPr>
        <p:spPr>
          <a:xfrm>
            <a:off x="4689133" y="625078"/>
            <a:ext cx="2812852" cy="2652118"/>
          </a:xfrm>
          <a:prstGeom prst="rect">
            <a:avLst/>
          </a:prstGeom>
        </p:spPr>
        <p:txBody>
          <a:bodyPr lIns="38404" tIns="19202" rIns="38404" bIns="19202" anchor="t">
            <a:noAutofit/>
          </a:bodyPr>
          <a:lstStyle/>
          <a:p>
            <a:endParaRPr/>
          </a:p>
        </p:txBody>
      </p:sp>
      <p:sp>
        <p:nvSpPr>
          <p:cNvPr id="37" name="Изображение"/>
          <p:cNvSpPr>
            <a:spLocks noGrp="1"/>
          </p:cNvSpPr>
          <p:nvPr>
            <p:ph type="pic" sz="half" idx="15"/>
          </p:nvPr>
        </p:nvSpPr>
        <p:spPr>
          <a:xfrm>
            <a:off x="1645295" y="625078"/>
            <a:ext cx="2812852" cy="5607844"/>
          </a:xfrm>
          <a:prstGeom prst="rect">
            <a:avLst/>
          </a:prstGeom>
        </p:spPr>
        <p:txBody>
          <a:bodyPr lIns="38404" tIns="19202" rIns="38404" bIns="19202"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608398997"/>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1812727" y="4473773"/>
            <a:ext cx="5518547" cy="260649"/>
          </a:xfrm>
          <a:prstGeom prst="rect">
            <a:avLst/>
          </a:prstGeom>
        </p:spPr>
        <p:txBody>
          <a:bodyPr anchor="t">
            <a:spAutoFit/>
          </a:bodyPr>
          <a:lstStyle>
            <a:lvl1pPr marL="0" indent="0" algn="ctr">
              <a:spcBef>
                <a:spcPts val="0"/>
              </a:spcBef>
              <a:buSzTx/>
              <a:buNone/>
              <a:defRPr sz="13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1812727" y="3041903"/>
            <a:ext cx="5518547" cy="399148"/>
          </a:xfrm>
          <a:prstGeom prst="rect">
            <a:avLst/>
          </a:prstGeom>
        </p:spPr>
        <p:txBody>
          <a:bodyPr>
            <a:spAutoFit/>
          </a:bodyPr>
          <a:lstStyle>
            <a:lvl1pPr marL="0" indent="0" algn="ctr">
              <a:spcBef>
                <a:spcPts val="0"/>
              </a:spcBef>
              <a:buSzTx/>
              <a:buNone/>
              <a:defRPr sz="2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086714953"/>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1143000" y="0"/>
            <a:ext cx="6858000" cy="6858000"/>
          </a:xfrm>
          <a:prstGeom prst="rect">
            <a:avLst/>
          </a:prstGeom>
        </p:spPr>
        <p:txBody>
          <a:bodyPr lIns="38404" tIns="19202" rIns="38404" bIns="19202"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4847964"/>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28281458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10.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2.jpg"/><Relationship Id="rId5" Type="http://schemas.openxmlformats.org/officeDocument/2006/relationships/slideLayout" Target="../slideLayouts/slideLayout38.xml"/><Relationship Id="rId10" Type="http://schemas.openxmlformats.org/officeDocument/2006/relationships/theme" Target="../theme/theme5.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2.jpg"/><Relationship Id="rId5" Type="http://schemas.openxmlformats.org/officeDocument/2006/relationships/slideLayout" Target="../slideLayouts/slideLayout81.xml"/><Relationship Id="rId10" Type="http://schemas.openxmlformats.org/officeDocument/2006/relationships/theme" Target="../theme/theme9.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Прямоугольник 29"/>
          <p:cNvSpPr/>
          <p:nvPr/>
        </p:nvSpPr>
        <p:spPr>
          <a:xfrm>
            <a:off x="0" y="8"/>
            <a:ext cx="9144000" cy="4762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ctr"/>
          <a:lstStyle/>
          <a:p>
            <a:pPr algn="ctr" fontAlgn="base">
              <a:spcBef>
                <a:spcPct val="0"/>
              </a:spcBef>
              <a:spcAft>
                <a:spcPct val="0"/>
              </a:spcAft>
              <a:defRPr/>
            </a:pPr>
            <a:endParaRPr lang="ru-RU" sz="1600" dirty="0">
              <a:solidFill>
                <a:prstClr val="white"/>
              </a:solidFill>
            </a:endParaRPr>
          </a:p>
        </p:txBody>
      </p:sp>
      <p:sp>
        <p:nvSpPr>
          <p:cNvPr id="1027" name="Заголовок 1"/>
          <p:cNvSpPr>
            <a:spLocks noGrp="1"/>
          </p:cNvSpPr>
          <p:nvPr>
            <p:ph type="title"/>
          </p:nvPr>
        </p:nvSpPr>
        <p:spPr bwMode="auto">
          <a:xfrm>
            <a:off x="457200" y="682644"/>
            <a:ext cx="8223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ru-RU"/>
              <a:t>Образец заголовка</a:t>
            </a:r>
          </a:p>
        </p:txBody>
      </p:sp>
      <p:sp>
        <p:nvSpPr>
          <p:cNvPr id="1028" name="Текст 2"/>
          <p:cNvSpPr>
            <a:spLocks noGrp="1"/>
          </p:cNvSpPr>
          <p:nvPr>
            <p:ph type="body" idx="1"/>
          </p:nvPr>
        </p:nvSpPr>
        <p:spPr bwMode="auto">
          <a:xfrm>
            <a:off x="457200" y="1268420"/>
            <a:ext cx="8229600" cy="485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2" name="Прямоугольник 31"/>
          <p:cNvSpPr/>
          <p:nvPr/>
        </p:nvSpPr>
        <p:spPr>
          <a:xfrm>
            <a:off x="0" y="6381805"/>
            <a:ext cx="9144000" cy="47625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anchor="b"/>
          <a:lstStyle/>
          <a:p>
            <a:pPr fontAlgn="base">
              <a:spcBef>
                <a:spcPct val="0"/>
              </a:spcBef>
              <a:spcAft>
                <a:spcPct val="0"/>
              </a:spcAft>
              <a:defRPr/>
            </a:pPr>
            <a:endParaRPr lang="ru-RU" sz="1100" i="1" dirty="0">
              <a:solidFill>
                <a:prstClr val="white">
                  <a:lumMod val="65000"/>
                </a:prstClr>
              </a:solidFill>
            </a:endParaRPr>
          </a:p>
        </p:txBody>
      </p:sp>
      <p:sp>
        <p:nvSpPr>
          <p:cNvPr id="37" name="Номер слайда 5"/>
          <p:cNvSpPr>
            <a:spLocks noGrp="1"/>
          </p:cNvSpPr>
          <p:nvPr>
            <p:ph type="sldNum" sz="quarter" idx="4"/>
          </p:nvPr>
        </p:nvSpPr>
        <p:spPr>
          <a:xfrm>
            <a:off x="6875463" y="6381880"/>
            <a:ext cx="2133600" cy="365125"/>
          </a:xfrm>
          <a:prstGeom prst="rect">
            <a:avLst/>
          </a:prstGeom>
        </p:spPr>
        <p:txBody>
          <a:bodyPr vert="horz" lIns="91414" tIns="45707" rIns="91414" bIns="45707" rtlCol="0" anchor="ctr"/>
          <a:lstStyle>
            <a:lvl1pPr algn="r">
              <a:defRPr sz="1200">
                <a:solidFill>
                  <a:schemeClr val="bg1"/>
                </a:solidFill>
              </a:defRPr>
            </a:lvl1pPr>
          </a:lstStyle>
          <a:p>
            <a:pPr fontAlgn="base">
              <a:spcBef>
                <a:spcPct val="0"/>
              </a:spcBef>
              <a:spcAft>
                <a:spcPct val="0"/>
              </a:spcAft>
              <a:defRPr/>
            </a:pPr>
            <a:fld id="{7F94ED78-B494-4A35-A62E-26B141B7270B}" type="slidenum">
              <a:rPr lang="ru-RU">
                <a:solidFill>
                  <a:prstClr val="white"/>
                </a:solidFill>
                <a:latin typeface="Arial" charset="0"/>
              </a:rPr>
              <a:pPr fontAlgn="base">
                <a:spcBef>
                  <a:spcPct val="0"/>
                </a:spcBef>
                <a:spcAft>
                  <a:spcPct val="0"/>
                </a:spcAft>
                <a:defRPr/>
              </a:pPr>
              <a:t>‹#›</a:t>
            </a:fld>
            <a:endParaRPr lang="ru-RU" dirty="0">
              <a:solidFill>
                <a:prstClr val="white"/>
              </a:solidFill>
              <a:latin typeface="Arial" charset="0"/>
            </a:endParaRPr>
          </a:p>
        </p:txBody>
      </p:sp>
      <p:sp>
        <p:nvSpPr>
          <p:cNvPr id="38" name="Дата 3"/>
          <p:cNvSpPr>
            <a:spLocks noGrp="1"/>
          </p:cNvSpPr>
          <p:nvPr>
            <p:ph type="dt" sz="half" idx="2"/>
          </p:nvPr>
        </p:nvSpPr>
        <p:spPr>
          <a:xfrm>
            <a:off x="6875463" y="55571"/>
            <a:ext cx="2133600" cy="365125"/>
          </a:xfrm>
          <a:prstGeom prst="rect">
            <a:avLst/>
          </a:prstGeom>
        </p:spPr>
        <p:txBody>
          <a:bodyPr vert="horz" lIns="91414" tIns="45707" rIns="91414" bIns="45707" rtlCol="0" anchor="ctr"/>
          <a:lstStyle>
            <a:lvl1pPr algn="r">
              <a:defRPr sz="1200">
                <a:solidFill>
                  <a:schemeClr val="bg1"/>
                </a:solidFill>
              </a:defRPr>
            </a:lvl1pPr>
          </a:lstStyle>
          <a:p>
            <a:pPr fontAlgn="base">
              <a:spcBef>
                <a:spcPct val="0"/>
              </a:spcBef>
              <a:spcAft>
                <a:spcPct val="0"/>
              </a:spcAft>
              <a:defRPr/>
            </a:pPr>
            <a:fld id="{FABF1F2B-E54A-364B-9F44-BA8D05DF88B2}" type="datetime1">
              <a:rPr lang="ru-RU" smtClean="0">
                <a:solidFill>
                  <a:prstClr val="white"/>
                </a:solidFill>
                <a:latin typeface="Arial" charset="0"/>
              </a:rPr>
              <a:t>29.11.2023</a:t>
            </a:fld>
            <a:endParaRPr lang="ru-RU" dirty="0">
              <a:solidFill>
                <a:prstClr val="white"/>
              </a:solidFill>
              <a:latin typeface="Arial" charset="0"/>
            </a:endParaRPr>
          </a:p>
        </p:txBody>
      </p:sp>
      <p:sp>
        <p:nvSpPr>
          <p:cNvPr id="39" name="Нижний колонтитул 4"/>
          <p:cNvSpPr>
            <a:spLocks noGrp="1"/>
          </p:cNvSpPr>
          <p:nvPr>
            <p:ph type="ftr" sz="quarter" idx="3"/>
          </p:nvPr>
        </p:nvSpPr>
        <p:spPr>
          <a:xfrm>
            <a:off x="468313" y="6381880"/>
            <a:ext cx="2895600" cy="365125"/>
          </a:xfrm>
          <a:prstGeom prst="rect">
            <a:avLst/>
          </a:prstGeom>
        </p:spPr>
        <p:txBody>
          <a:bodyPr vert="horz" lIns="91414" tIns="45707" rIns="91414" bIns="45707" rtlCol="0" anchor="ctr"/>
          <a:lstStyle>
            <a:lvl1pPr algn="l">
              <a:defRPr sz="1200">
                <a:solidFill>
                  <a:schemeClr val="bg1"/>
                </a:solidFill>
              </a:defRPr>
            </a:lvl1pPr>
          </a:lstStyle>
          <a:p>
            <a:pPr fontAlgn="base">
              <a:spcBef>
                <a:spcPct val="0"/>
              </a:spcBef>
              <a:spcAft>
                <a:spcPct val="0"/>
              </a:spcAft>
              <a:defRPr/>
            </a:pPr>
            <a:endParaRPr lang="ru-RU">
              <a:solidFill>
                <a:prstClr val="white"/>
              </a:solidFill>
              <a:latin typeface="Arial" charset="0"/>
            </a:endParaRPr>
          </a:p>
        </p:txBody>
      </p:sp>
    </p:spTree>
    <p:extLst>
      <p:ext uri="{BB962C8B-B14F-4D97-AF65-F5344CB8AC3E}">
        <p14:creationId xmlns:p14="http://schemas.microsoft.com/office/powerpoint/2010/main" val="98083183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Lst>
  <p:hf hdr="0" ftr="0" dt="0"/>
  <p:txStyles>
    <p:titleStyle>
      <a:lvl1pPr algn="l" rtl="0" eaLnBrk="0" fontAlgn="base" hangingPunct="0">
        <a:spcBef>
          <a:spcPct val="0"/>
        </a:spcBef>
        <a:spcAft>
          <a:spcPct val="0"/>
        </a:spcAft>
        <a:defRPr sz="20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000" b="1">
          <a:solidFill>
            <a:schemeClr val="tx1"/>
          </a:solidFill>
          <a:latin typeface="Arial" charset="0"/>
          <a:cs typeface="Arial" charset="0"/>
        </a:defRPr>
      </a:lvl2pPr>
      <a:lvl3pPr algn="l" rtl="0" eaLnBrk="0" fontAlgn="base" hangingPunct="0">
        <a:spcBef>
          <a:spcPct val="0"/>
        </a:spcBef>
        <a:spcAft>
          <a:spcPct val="0"/>
        </a:spcAft>
        <a:defRPr sz="2000" b="1">
          <a:solidFill>
            <a:schemeClr val="tx1"/>
          </a:solidFill>
          <a:latin typeface="Arial" charset="0"/>
          <a:cs typeface="Arial" charset="0"/>
        </a:defRPr>
      </a:lvl3pPr>
      <a:lvl4pPr algn="l" rtl="0" eaLnBrk="0" fontAlgn="base" hangingPunct="0">
        <a:spcBef>
          <a:spcPct val="0"/>
        </a:spcBef>
        <a:spcAft>
          <a:spcPct val="0"/>
        </a:spcAft>
        <a:defRPr sz="2000" b="1">
          <a:solidFill>
            <a:schemeClr val="tx1"/>
          </a:solidFill>
          <a:latin typeface="Arial" charset="0"/>
          <a:cs typeface="Arial" charset="0"/>
        </a:defRPr>
      </a:lvl4pPr>
      <a:lvl5pPr algn="l" rtl="0" eaLnBrk="0" fontAlgn="base" hangingPunct="0">
        <a:spcBef>
          <a:spcPct val="0"/>
        </a:spcBef>
        <a:spcAft>
          <a:spcPct val="0"/>
        </a:spcAft>
        <a:defRPr sz="2000" b="1">
          <a:solidFill>
            <a:schemeClr val="tx1"/>
          </a:solidFill>
          <a:latin typeface="Arial" charset="0"/>
          <a:cs typeface="Arial" charset="0"/>
        </a:defRPr>
      </a:lvl5pPr>
      <a:lvl6pPr marL="457070" algn="l" rtl="0" fontAlgn="base">
        <a:spcBef>
          <a:spcPct val="0"/>
        </a:spcBef>
        <a:spcAft>
          <a:spcPct val="0"/>
        </a:spcAft>
        <a:defRPr sz="2000" b="1">
          <a:solidFill>
            <a:schemeClr val="tx1"/>
          </a:solidFill>
          <a:latin typeface="Arial" charset="0"/>
          <a:cs typeface="Arial" charset="0"/>
        </a:defRPr>
      </a:lvl6pPr>
      <a:lvl7pPr marL="914140" algn="l" rtl="0" fontAlgn="base">
        <a:spcBef>
          <a:spcPct val="0"/>
        </a:spcBef>
        <a:spcAft>
          <a:spcPct val="0"/>
        </a:spcAft>
        <a:defRPr sz="2000" b="1">
          <a:solidFill>
            <a:schemeClr val="tx1"/>
          </a:solidFill>
          <a:latin typeface="Arial" charset="0"/>
          <a:cs typeface="Arial" charset="0"/>
        </a:defRPr>
      </a:lvl7pPr>
      <a:lvl8pPr marL="1371210" algn="l" rtl="0" fontAlgn="base">
        <a:spcBef>
          <a:spcPct val="0"/>
        </a:spcBef>
        <a:spcAft>
          <a:spcPct val="0"/>
        </a:spcAft>
        <a:defRPr sz="2000" b="1">
          <a:solidFill>
            <a:schemeClr val="tx1"/>
          </a:solidFill>
          <a:latin typeface="Arial" charset="0"/>
          <a:cs typeface="Arial" charset="0"/>
        </a:defRPr>
      </a:lvl8pPr>
      <a:lvl9pPr marL="1828280" algn="l" rtl="0" fontAlgn="base">
        <a:spcBef>
          <a:spcPct val="0"/>
        </a:spcBef>
        <a:spcAft>
          <a:spcPct val="0"/>
        </a:spcAft>
        <a:defRPr sz="2000" b="1">
          <a:solidFill>
            <a:schemeClr val="tx1"/>
          </a:solidFill>
          <a:latin typeface="Arial" charset="0"/>
          <a:cs typeface="Arial" charset="0"/>
        </a:defRPr>
      </a:lvl9pPr>
    </p:titleStyle>
    <p:bodyStyle>
      <a:lvl1pPr marL="342799" indent="-342799"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740" indent="-285672"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2675" indent="-228535"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599745" indent="-228535"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6815" indent="-228535"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884" indent="-228535" algn="l" defTabSz="91414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53" indent="-228535" algn="l" defTabSz="91414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19" indent="-228535" algn="l" defTabSz="91414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87" indent="-228535" algn="l" defTabSz="91414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140" rtl="0" eaLnBrk="1" latinLnBrk="0" hangingPunct="1">
        <a:defRPr sz="1800" kern="1200">
          <a:solidFill>
            <a:schemeClr val="tx1"/>
          </a:solidFill>
          <a:latin typeface="+mn-lt"/>
          <a:ea typeface="+mn-ea"/>
          <a:cs typeface="+mn-cs"/>
        </a:defRPr>
      </a:lvl1pPr>
      <a:lvl2pPr marL="457070" algn="l" defTabSz="914140" rtl="0" eaLnBrk="1" latinLnBrk="0" hangingPunct="1">
        <a:defRPr sz="1800" kern="1200">
          <a:solidFill>
            <a:schemeClr val="tx1"/>
          </a:solidFill>
          <a:latin typeface="+mn-lt"/>
          <a:ea typeface="+mn-ea"/>
          <a:cs typeface="+mn-cs"/>
        </a:defRPr>
      </a:lvl2pPr>
      <a:lvl3pPr marL="914140" algn="l" defTabSz="914140" rtl="0" eaLnBrk="1" latinLnBrk="0" hangingPunct="1">
        <a:defRPr sz="1800" kern="1200">
          <a:solidFill>
            <a:schemeClr val="tx1"/>
          </a:solidFill>
          <a:latin typeface="+mn-lt"/>
          <a:ea typeface="+mn-ea"/>
          <a:cs typeface="+mn-cs"/>
        </a:defRPr>
      </a:lvl3pPr>
      <a:lvl4pPr marL="1371210" algn="l" defTabSz="914140" rtl="0" eaLnBrk="1" latinLnBrk="0" hangingPunct="1">
        <a:defRPr sz="1800" kern="1200">
          <a:solidFill>
            <a:schemeClr val="tx1"/>
          </a:solidFill>
          <a:latin typeface="+mn-lt"/>
          <a:ea typeface="+mn-ea"/>
          <a:cs typeface="+mn-cs"/>
        </a:defRPr>
      </a:lvl4pPr>
      <a:lvl5pPr marL="1828280" algn="l" defTabSz="914140" rtl="0" eaLnBrk="1" latinLnBrk="0" hangingPunct="1">
        <a:defRPr sz="1800" kern="1200">
          <a:solidFill>
            <a:schemeClr val="tx1"/>
          </a:solidFill>
          <a:latin typeface="+mn-lt"/>
          <a:ea typeface="+mn-ea"/>
          <a:cs typeface="+mn-cs"/>
        </a:defRPr>
      </a:lvl5pPr>
      <a:lvl6pPr marL="2285350" algn="l" defTabSz="914140" rtl="0" eaLnBrk="1" latinLnBrk="0" hangingPunct="1">
        <a:defRPr sz="1800" kern="1200">
          <a:solidFill>
            <a:schemeClr val="tx1"/>
          </a:solidFill>
          <a:latin typeface="+mn-lt"/>
          <a:ea typeface="+mn-ea"/>
          <a:cs typeface="+mn-cs"/>
        </a:defRPr>
      </a:lvl6pPr>
      <a:lvl7pPr marL="2742419" algn="l" defTabSz="914140" rtl="0" eaLnBrk="1" latinLnBrk="0" hangingPunct="1">
        <a:defRPr sz="1800" kern="1200">
          <a:solidFill>
            <a:schemeClr val="tx1"/>
          </a:solidFill>
          <a:latin typeface="+mn-lt"/>
          <a:ea typeface="+mn-ea"/>
          <a:cs typeface="+mn-cs"/>
        </a:defRPr>
      </a:lvl7pPr>
      <a:lvl8pPr marL="3199487" algn="l" defTabSz="914140" rtl="0" eaLnBrk="1" latinLnBrk="0" hangingPunct="1">
        <a:defRPr sz="1800" kern="1200">
          <a:solidFill>
            <a:schemeClr val="tx1"/>
          </a:solidFill>
          <a:latin typeface="+mn-lt"/>
          <a:ea typeface="+mn-ea"/>
          <a:cs typeface="+mn-cs"/>
        </a:defRPr>
      </a:lvl8pPr>
      <a:lvl9pPr marL="3656556" algn="l" defTabSz="91414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645295" y="312539"/>
            <a:ext cx="5853410"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004" tIns="30004" rIns="30004" bIns="30004" anchor="ctr">
            <a:normAutofit/>
          </a:bodyPr>
          <a:lstStyle/>
          <a:p>
            <a:r>
              <a:t>Текст заголовка</a:t>
            </a:r>
          </a:p>
        </p:txBody>
      </p:sp>
      <p:sp>
        <p:nvSpPr>
          <p:cNvPr id="3" name="Уровень текста 1…"/>
          <p:cNvSpPr txBox="1">
            <a:spLocks noGrp="1"/>
          </p:cNvSpPr>
          <p:nvPr>
            <p:ph type="body" idx="1"/>
          </p:nvPr>
        </p:nvSpPr>
        <p:spPr>
          <a:xfrm>
            <a:off x="1645295" y="1830586"/>
            <a:ext cx="5853410" cy="4420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004" tIns="30004" rIns="30004" bIns="30004"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4459808" y="6505277"/>
            <a:ext cx="217689" cy="214482"/>
          </a:xfrm>
          <a:prstGeom prst="rect">
            <a:avLst/>
          </a:prstGeom>
          <a:ln w="12700">
            <a:miter lim="400000"/>
          </a:ln>
        </p:spPr>
        <p:txBody>
          <a:bodyPr wrap="none" lIns="30004" tIns="30004" rIns="30004" bIns="30004">
            <a:spAutoFit/>
          </a:bodyPr>
          <a:lstStyle>
            <a:lvl1pPr>
              <a:defRPr sz="1000"/>
            </a:lvl1pPr>
          </a:lstStyle>
          <a:p>
            <a:pPr algn="ctr" defTabSz="345043" hangingPunct="0"/>
            <a:fld id="{86CB4B4D-7CA3-9044-876B-883B54F8677D}" type="slidenum">
              <a:rPr kern="0">
                <a:solidFill>
                  <a:srgbClr val="000000"/>
                </a:solidFill>
                <a:latin typeface="Helvetica Light"/>
                <a:sym typeface="Helvetica Light"/>
              </a:rPr>
              <a:pPr algn="ctr" defTabSz="345043" hangingPunct="0"/>
              <a:t>‹#›</a:t>
            </a:fld>
            <a:endParaRPr kern="0">
              <a:solidFill>
                <a:srgbClr val="000000"/>
              </a:solidFill>
              <a:latin typeface="Helvetica Light"/>
              <a:sym typeface="Helvetica Light"/>
            </a:endParaRPr>
          </a:p>
        </p:txBody>
      </p:sp>
    </p:spTree>
    <p:extLst>
      <p:ext uri="{BB962C8B-B14F-4D97-AF65-F5344CB8AC3E}">
        <p14:creationId xmlns:p14="http://schemas.microsoft.com/office/powerpoint/2010/main" val="2904187482"/>
      </p:ext>
    </p:extLst>
  </p:cSld>
  <p:clrMap bg1="lt1" tx1="dk1" bg2="lt2" tx2="dk2" accent1="accent1" accent2="accent2" accent3="accent3" accent4="accent4" accent5="accent5" accent6="accent6" hlink="hlink" folHlink="folHlink"/>
  <p:sldLayoutIdLst>
    <p:sldLayoutId id="2147484751" r:id="rId1"/>
    <p:sldLayoutId id="2147484752" r:id="rId2"/>
    <p:sldLayoutId id="2147484753" r:id="rId3"/>
    <p:sldLayoutId id="2147484754" r:id="rId4"/>
    <p:sldLayoutId id="2147484755" r:id="rId5"/>
    <p:sldLayoutId id="2147484756" r:id="rId6"/>
    <p:sldLayoutId id="2147484757" r:id="rId7"/>
    <p:sldLayoutId id="2147484758" r:id="rId8"/>
    <p:sldLayoutId id="2147484759" r:id="rId9"/>
    <p:sldLayoutId id="2147484760" r:id="rId10"/>
    <p:sldLayoutId id="2147484761" r:id="rId11"/>
    <p:sldLayoutId id="2147484762" r:id="rId12"/>
  </p:sldLayoutIdLst>
  <p:transition spd="med"/>
  <p:txStyles>
    <p:titleStyle>
      <a:lvl1pPr marL="0" marR="0" indent="0"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1pPr>
      <a:lvl2pPr marL="0" marR="0" indent="96012"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2pPr>
      <a:lvl3pPr marL="0" marR="0" indent="192024"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3pPr>
      <a:lvl4pPr marL="0" marR="0" indent="288036"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4pPr>
      <a:lvl5pPr marL="0" marR="0" indent="384048"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5pPr>
      <a:lvl6pPr marL="0" marR="0" indent="480060"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6pPr>
      <a:lvl7pPr marL="0" marR="0" indent="576072"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7pPr>
      <a:lvl8pPr marL="0" marR="0" indent="672084"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8pPr>
      <a:lvl9pPr marL="0" marR="0" indent="768096" algn="ctr" defTabSz="345043" rtl="0" latinLnBrk="0">
        <a:lnSpc>
          <a:spcPct val="100000"/>
        </a:lnSpc>
        <a:spcBef>
          <a:spcPts val="0"/>
        </a:spcBef>
        <a:spcAft>
          <a:spcPts val="0"/>
        </a:spcAft>
        <a:buClrTx/>
        <a:buSzTx/>
        <a:buFontTx/>
        <a:buNone/>
        <a:tabLst/>
        <a:defRPr sz="4700" b="0" i="0" u="none" strike="noStrike" cap="none" spc="0" baseline="0">
          <a:ln>
            <a:noFill/>
          </a:ln>
          <a:solidFill>
            <a:srgbClr val="000000"/>
          </a:solidFill>
          <a:uFillTx/>
          <a:latin typeface="+mj-lt"/>
          <a:ea typeface="+mj-ea"/>
          <a:cs typeface="+mj-cs"/>
          <a:sym typeface="Helvetica Light"/>
        </a:defRPr>
      </a:lvl9pPr>
    </p:titleStyle>
    <p:bodyStyle>
      <a:lvl1pPr marL="25929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1pPr>
      <a:lvl2pPr marL="44598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2pPr>
      <a:lvl3pPr marL="63267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3pPr>
      <a:lvl4pPr marL="81936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4pPr>
      <a:lvl5pPr marL="100605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5pPr>
      <a:lvl6pPr marL="119274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6pPr>
      <a:lvl7pPr marL="137943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7pPr>
      <a:lvl8pPr marL="156612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8pPr>
      <a:lvl9pPr marL="1752812" marR="0" indent="-259292" algn="l" defTabSz="345043" rtl="0" latinLnBrk="0">
        <a:lnSpc>
          <a:spcPct val="100000"/>
        </a:lnSpc>
        <a:spcBef>
          <a:spcPts val="2478"/>
        </a:spcBef>
        <a:spcAft>
          <a:spcPts val="0"/>
        </a:spcAft>
        <a:buClrTx/>
        <a:buSzPct val="75000"/>
        <a:buFontTx/>
        <a:buChar char="•"/>
        <a:tabLst/>
        <a:defRPr sz="21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1pPr>
      <a:lvl2pPr marL="0" marR="0" indent="96012"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2pPr>
      <a:lvl3pPr marL="0" marR="0" indent="192024"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3pPr>
      <a:lvl4pPr marL="0" marR="0" indent="288036"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4pPr>
      <a:lvl5pPr marL="0" marR="0" indent="384048"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5pPr>
      <a:lvl6pPr marL="0" marR="0" indent="480060"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6pPr>
      <a:lvl7pPr marL="0" marR="0" indent="576072"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7pPr>
      <a:lvl8pPr marL="0" marR="0" indent="672084"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8pPr>
      <a:lvl9pPr marL="0" marR="0" indent="768096" algn="ctr" defTabSz="345043"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36" tIns="45718" rIns="91436" bIns="45718" rtlCol="0" anchor="ctr">
            <a:normAutofit/>
          </a:bodyPr>
          <a:lstStyle/>
          <a:p>
            <a:r>
              <a:rPr lang="ru-RU"/>
              <a:t>Образец заголовка</a:t>
            </a:r>
          </a:p>
        </p:txBody>
      </p:sp>
      <p:sp>
        <p:nvSpPr>
          <p:cNvPr id="3" name="Текст 2"/>
          <p:cNvSpPr>
            <a:spLocks noGrp="1"/>
          </p:cNvSpPr>
          <p:nvPr>
            <p:ph type="body" idx="1"/>
          </p:nvPr>
        </p:nvSpPr>
        <p:spPr>
          <a:xfrm>
            <a:off x="457200" y="1600206"/>
            <a:ext cx="8229600" cy="4525963"/>
          </a:xfrm>
          <a:prstGeom prst="rect">
            <a:avLst/>
          </a:prstGeom>
        </p:spPr>
        <p:txBody>
          <a:bodyPr vert="horz" lIns="91436" tIns="45718" rIns="91436" bIns="4571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428"/>
            <a:ext cx="21336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914400"/>
            <a:fld id="{B4C71EC6-210F-42DE-9C53-41977AD35B3D}" type="datetimeFigureOut">
              <a:rPr lang="ru-RU" smtClean="0">
                <a:solidFill>
                  <a:prstClr val="black">
                    <a:tint val="75000"/>
                  </a:prstClr>
                </a:solidFill>
                <a:cs typeface="Arial" charset="0"/>
              </a:rPr>
              <a:pPr defTabSz="914400"/>
              <a:t>29.11.2023</a:t>
            </a:fld>
            <a:endParaRPr lang="ru-RU">
              <a:solidFill>
                <a:prstClr val="black">
                  <a:tint val="75000"/>
                </a:prstClr>
              </a:solidFill>
              <a:cs typeface="Arial" charset="0"/>
            </a:endParaRPr>
          </a:p>
        </p:txBody>
      </p:sp>
      <p:sp>
        <p:nvSpPr>
          <p:cNvPr id="5" name="Нижний колонтитул 4"/>
          <p:cNvSpPr>
            <a:spLocks noGrp="1"/>
          </p:cNvSpPr>
          <p:nvPr>
            <p:ph type="ftr" sz="quarter" idx="3"/>
          </p:nvPr>
        </p:nvSpPr>
        <p:spPr>
          <a:xfrm>
            <a:off x="3124200" y="6356428"/>
            <a:ext cx="28956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914400"/>
            <a:endParaRPr lang="ru-RU">
              <a:solidFill>
                <a:prstClr val="black">
                  <a:tint val="75000"/>
                </a:prstClr>
              </a:solidFill>
              <a:cs typeface="Arial" charset="0"/>
            </a:endParaRPr>
          </a:p>
        </p:txBody>
      </p:sp>
      <p:sp>
        <p:nvSpPr>
          <p:cNvPr id="6" name="Номер слайда 5"/>
          <p:cNvSpPr>
            <a:spLocks noGrp="1"/>
          </p:cNvSpPr>
          <p:nvPr>
            <p:ph type="sldNum" sz="quarter" idx="4"/>
          </p:nvPr>
        </p:nvSpPr>
        <p:spPr>
          <a:xfrm>
            <a:off x="6553200" y="6356428"/>
            <a:ext cx="21336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914400"/>
            <a:fld id="{B19B0651-EE4F-4900-A07F-96A6BFA9D0F0}" type="slidenum">
              <a:rPr lang="ru-RU" smtClean="0">
                <a:solidFill>
                  <a:prstClr val="black">
                    <a:tint val="75000"/>
                  </a:prstClr>
                </a:solidFill>
                <a:cs typeface="Arial" charset="0"/>
              </a:rPr>
              <a:pPr defTabSz="914400"/>
              <a:t>‹#›</a:t>
            </a:fld>
            <a:endParaRPr lang="ru-RU">
              <a:solidFill>
                <a:prstClr val="black">
                  <a:tint val="75000"/>
                </a:prstClr>
              </a:solidFill>
              <a:cs typeface="Arial" charset="0"/>
            </a:endParaRPr>
          </a:p>
        </p:txBody>
      </p:sp>
    </p:spTree>
    <p:extLst>
      <p:ext uri="{BB962C8B-B14F-4D97-AF65-F5344CB8AC3E}">
        <p14:creationId xmlns:p14="http://schemas.microsoft.com/office/powerpoint/2010/main" val="2988911711"/>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defTabSz="914360" rtl="0" eaLnBrk="1" latinLnBrk="0" hangingPunct="1">
        <a:spcBef>
          <a:spcPct val="0"/>
        </a:spcBef>
        <a:buNone/>
        <a:defRPr sz="4400" kern="1200">
          <a:solidFill>
            <a:schemeClr val="tx1"/>
          </a:solidFill>
          <a:latin typeface="+mj-lt"/>
          <a:ea typeface="+mj-ea"/>
          <a:cs typeface="+mj-cs"/>
        </a:defRPr>
      </a:lvl1pPr>
    </p:titleStyle>
    <p:bodyStyle>
      <a:lvl1pPr marL="342885" indent="-342885" algn="l" defTabSz="91436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8" indent="-285738" algn="l" defTabSz="91436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50" indent="-228590" algn="l" defTabSz="91436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3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1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9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29"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58" algn="l" defTabSz="914360" rtl="0" eaLnBrk="1" latinLnBrk="0" hangingPunct="1">
        <a:defRPr sz="1800" kern="1200">
          <a:solidFill>
            <a:schemeClr val="tx1"/>
          </a:solidFill>
          <a:latin typeface="+mn-lt"/>
          <a:ea typeface="+mn-ea"/>
          <a:cs typeface="+mn-cs"/>
        </a:defRPr>
      </a:lvl8pPr>
      <a:lvl9pPr marL="3657439" algn="l" defTabSz="91436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645295" y="312575"/>
            <a:ext cx="5853410"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normAutofit/>
          </a:bodyPr>
          <a:lstStyle/>
          <a:p>
            <a:r>
              <a:t>Текст заголовка</a:t>
            </a:r>
          </a:p>
        </p:txBody>
      </p:sp>
      <p:sp>
        <p:nvSpPr>
          <p:cNvPr id="3" name="Уровень текста 1…"/>
          <p:cNvSpPr txBox="1">
            <a:spLocks noGrp="1"/>
          </p:cNvSpPr>
          <p:nvPr>
            <p:ph type="body" idx="1"/>
          </p:nvPr>
        </p:nvSpPr>
        <p:spPr>
          <a:xfrm>
            <a:off x="1645295" y="1830591"/>
            <a:ext cx="5853410" cy="44201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4470979" y="6505293"/>
            <a:ext cx="261287" cy="282767"/>
          </a:xfrm>
          <a:prstGeom prst="rect">
            <a:avLst/>
          </a:prstGeom>
          <a:ln w="12700">
            <a:miter lim="400000"/>
          </a:ln>
        </p:spPr>
        <p:txBody>
          <a:bodyPr wrap="none" lIns="71436" tIns="71436" rIns="71436" bIns="71436">
            <a:spAutoFit/>
          </a:bodyPr>
          <a:lstStyle>
            <a:lvl1pPr>
              <a:defRPr sz="900"/>
            </a:lvl1pPr>
          </a:lstStyle>
          <a:p>
            <a:fld id="{86CB4B4D-7CA3-9044-876B-883B54F8677D}" type="slidenum">
              <a:t>‹#›</a:t>
            </a:fld>
            <a:endParaRPr/>
          </a:p>
        </p:txBody>
      </p:sp>
    </p:spTree>
    <p:extLst>
      <p:ext uri="{BB962C8B-B14F-4D97-AF65-F5344CB8AC3E}">
        <p14:creationId xmlns:p14="http://schemas.microsoft.com/office/powerpoint/2010/main" val="2490846171"/>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1" r:id="rId3"/>
    <p:sldLayoutId id="2147484202" r:id="rId4"/>
    <p:sldLayoutId id="2147484203" r:id="rId5"/>
    <p:sldLayoutId id="2147484204" r:id="rId6"/>
    <p:sldLayoutId id="2147484205" r:id="rId7"/>
    <p:sldLayoutId id="2147484206" r:id="rId8"/>
  </p:sldLayoutIdLst>
  <p:transition spd="med"/>
  <p:txStyles>
    <p:titleStyle>
      <a:lvl1pPr marL="0" marR="0" indent="0" algn="ctr" defTabSz="30793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j-lt"/>
          <a:ea typeface="+mj-ea"/>
          <a:cs typeface="+mj-cs"/>
          <a:sym typeface="Helvetica Light"/>
        </a:defRPr>
      </a:lvl1pPr>
      <a:lvl2pPr marL="0" marR="0" indent="85689" algn="ctr" defTabSz="30793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j-lt"/>
          <a:ea typeface="+mj-ea"/>
          <a:cs typeface="+mj-cs"/>
          <a:sym typeface="Helvetica Light"/>
        </a:defRPr>
      </a:lvl2pPr>
      <a:lvl3pPr marL="0" marR="0" indent="171379" algn="ctr" defTabSz="30793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j-lt"/>
          <a:ea typeface="+mj-ea"/>
          <a:cs typeface="+mj-cs"/>
          <a:sym typeface="Helvetica Light"/>
        </a:defRPr>
      </a:lvl3pPr>
      <a:lvl4pPr marL="0" marR="0" indent="257067" algn="ctr" defTabSz="30793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j-lt"/>
          <a:ea typeface="+mj-ea"/>
          <a:cs typeface="+mj-cs"/>
          <a:sym typeface="Helvetica Light"/>
        </a:defRPr>
      </a:lvl4pPr>
      <a:lvl5pPr marL="0" marR="0" indent="342749" algn="ctr" defTabSz="30793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j-lt"/>
          <a:ea typeface="+mj-ea"/>
          <a:cs typeface="+mj-cs"/>
          <a:sym typeface="Helvetica Light"/>
        </a:defRPr>
      </a:lvl5pPr>
      <a:lvl6pPr marL="0" marR="0" indent="428434" algn="ctr" defTabSz="30793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j-lt"/>
          <a:ea typeface="+mj-ea"/>
          <a:cs typeface="+mj-cs"/>
          <a:sym typeface="Helvetica Light"/>
        </a:defRPr>
      </a:lvl6pPr>
      <a:lvl7pPr marL="0" marR="0" indent="514119" algn="ctr" defTabSz="30793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j-lt"/>
          <a:ea typeface="+mj-ea"/>
          <a:cs typeface="+mj-cs"/>
          <a:sym typeface="Helvetica Light"/>
        </a:defRPr>
      </a:lvl7pPr>
      <a:lvl8pPr marL="0" marR="0" indent="599808" algn="ctr" defTabSz="30793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j-lt"/>
          <a:ea typeface="+mj-ea"/>
          <a:cs typeface="+mj-cs"/>
          <a:sym typeface="Helvetica Light"/>
        </a:defRPr>
      </a:lvl8pPr>
      <a:lvl9pPr marL="0" marR="0" indent="685497" algn="ctr" defTabSz="30793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j-lt"/>
          <a:ea typeface="+mj-ea"/>
          <a:cs typeface="+mj-cs"/>
          <a:sym typeface="Helvetica Light"/>
        </a:defRPr>
      </a:lvl9pPr>
    </p:titleStyle>
    <p:bodyStyle>
      <a:lvl1pPr marL="231404" marR="0" indent="-231404" algn="l" defTabSz="307933" rtl="0" latinLnBrk="0">
        <a:lnSpc>
          <a:spcPct val="100000"/>
        </a:lnSpc>
        <a:spcBef>
          <a:spcPts val="2213"/>
        </a:spcBef>
        <a:spcAft>
          <a:spcPts val="0"/>
        </a:spcAft>
        <a:buClrTx/>
        <a:buSzPct val="75000"/>
        <a:buFontTx/>
        <a:buChar char="•"/>
        <a:tabLst/>
        <a:defRPr sz="1913" b="0" i="0" u="none" strike="noStrike" cap="none" spc="0" baseline="0">
          <a:ln>
            <a:noFill/>
          </a:ln>
          <a:solidFill>
            <a:srgbClr val="000000"/>
          </a:solidFill>
          <a:uFillTx/>
          <a:latin typeface="+mj-lt"/>
          <a:ea typeface="+mj-ea"/>
          <a:cs typeface="+mj-cs"/>
          <a:sym typeface="Helvetica Light"/>
        </a:defRPr>
      </a:lvl1pPr>
      <a:lvl2pPr marL="398020" marR="0" indent="-231404" algn="l" defTabSz="307933" rtl="0" latinLnBrk="0">
        <a:lnSpc>
          <a:spcPct val="100000"/>
        </a:lnSpc>
        <a:spcBef>
          <a:spcPts val="2213"/>
        </a:spcBef>
        <a:spcAft>
          <a:spcPts val="0"/>
        </a:spcAft>
        <a:buClrTx/>
        <a:buSzPct val="75000"/>
        <a:buFontTx/>
        <a:buChar char="•"/>
        <a:tabLst/>
        <a:defRPr sz="1913" b="0" i="0" u="none" strike="noStrike" cap="none" spc="0" baseline="0">
          <a:ln>
            <a:noFill/>
          </a:ln>
          <a:solidFill>
            <a:srgbClr val="000000"/>
          </a:solidFill>
          <a:uFillTx/>
          <a:latin typeface="+mj-lt"/>
          <a:ea typeface="+mj-ea"/>
          <a:cs typeface="+mj-cs"/>
          <a:sym typeface="Helvetica Light"/>
        </a:defRPr>
      </a:lvl2pPr>
      <a:lvl3pPr marL="564636" marR="0" indent="-231404" algn="l" defTabSz="307933" rtl="0" latinLnBrk="0">
        <a:lnSpc>
          <a:spcPct val="100000"/>
        </a:lnSpc>
        <a:spcBef>
          <a:spcPts val="2213"/>
        </a:spcBef>
        <a:spcAft>
          <a:spcPts val="0"/>
        </a:spcAft>
        <a:buClrTx/>
        <a:buSzPct val="75000"/>
        <a:buFontTx/>
        <a:buChar char="•"/>
        <a:tabLst/>
        <a:defRPr sz="1913" b="0" i="0" u="none" strike="noStrike" cap="none" spc="0" baseline="0">
          <a:ln>
            <a:noFill/>
          </a:ln>
          <a:solidFill>
            <a:srgbClr val="000000"/>
          </a:solidFill>
          <a:uFillTx/>
          <a:latin typeface="+mj-lt"/>
          <a:ea typeface="+mj-ea"/>
          <a:cs typeface="+mj-cs"/>
          <a:sym typeface="Helvetica Light"/>
        </a:defRPr>
      </a:lvl3pPr>
      <a:lvl4pPr marL="731252" marR="0" indent="-231404" algn="l" defTabSz="307933" rtl="0" latinLnBrk="0">
        <a:lnSpc>
          <a:spcPct val="100000"/>
        </a:lnSpc>
        <a:spcBef>
          <a:spcPts val="2213"/>
        </a:spcBef>
        <a:spcAft>
          <a:spcPts val="0"/>
        </a:spcAft>
        <a:buClrTx/>
        <a:buSzPct val="75000"/>
        <a:buFontTx/>
        <a:buChar char="•"/>
        <a:tabLst/>
        <a:defRPr sz="1913" b="0" i="0" u="none" strike="noStrike" cap="none" spc="0" baseline="0">
          <a:ln>
            <a:noFill/>
          </a:ln>
          <a:solidFill>
            <a:srgbClr val="000000"/>
          </a:solidFill>
          <a:uFillTx/>
          <a:latin typeface="+mj-lt"/>
          <a:ea typeface="+mj-ea"/>
          <a:cs typeface="+mj-cs"/>
          <a:sym typeface="Helvetica Light"/>
        </a:defRPr>
      </a:lvl4pPr>
      <a:lvl5pPr marL="897864" marR="0" indent="-231404" algn="l" defTabSz="307933" rtl="0" latinLnBrk="0">
        <a:lnSpc>
          <a:spcPct val="100000"/>
        </a:lnSpc>
        <a:spcBef>
          <a:spcPts val="2213"/>
        </a:spcBef>
        <a:spcAft>
          <a:spcPts val="0"/>
        </a:spcAft>
        <a:buClrTx/>
        <a:buSzPct val="75000"/>
        <a:buFontTx/>
        <a:buChar char="•"/>
        <a:tabLst/>
        <a:defRPr sz="1913" b="0" i="0" u="none" strike="noStrike" cap="none" spc="0" baseline="0">
          <a:ln>
            <a:noFill/>
          </a:ln>
          <a:solidFill>
            <a:srgbClr val="000000"/>
          </a:solidFill>
          <a:uFillTx/>
          <a:latin typeface="+mj-lt"/>
          <a:ea typeface="+mj-ea"/>
          <a:cs typeface="+mj-cs"/>
          <a:sym typeface="Helvetica Light"/>
        </a:defRPr>
      </a:lvl5pPr>
      <a:lvl6pPr marL="1064477" marR="0" indent="-231404" algn="l" defTabSz="307933" rtl="0" latinLnBrk="0">
        <a:lnSpc>
          <a:spcPct val="100000"/>
        </a:lnSpc>
        <a:spcBef>
          <a:spcPts val="2213"/>
        </a:spcBef>
        <a:spcAft>
          <a:spcPts val="0"/>
        </a:spcAft>
        <a:buClrTx/>
        <a:buSzPct val="75000"/>
        <a:buFontTx/>
        <a:buChar char="•"/>
        <a:tabLst/>
        <a:defRPr sz="1913" b="0" i="0" u="none" strike="noStrike" cap="none" spc="0" baseline="0">
          <a:ln>
            <a:noFill/>
          </a:ln>
          <a:solidFill>
            <a:srgbClr val="000000"/>
          </a:solidFill>
          <a:uFillTx/>
          <a:latin typeface="+mj-lt"/>
          <a:ea typeface="+mj-ea"/>
          <a:cs typeface="+mj-cs"/>
          <a:sym typeface="Helvetica Light"/>
        </a:defRPr>
      </a:lvl6pPr>
      <a:lvl7pPr marL="1231093" marR="0" indent="-231404" algn="l" defTabSz="307933" rtl="0" latinLnBrk="0">
        <a:lnSpc>
          <a:spcPct val="100000"/>
        </a:lnSpc>
        <a:spcBef>
          <a:spcPts val="2213"/>
        </a:spcBef>
        <a:spcAft>
          <a:spcPts val="0"/>
        </a:spcAft>
        <a:buClrTx/>
        <a:buSzPct val="75000"/>
        <a:buFontTx/>
        <a:buChar char="•"/>
        <a:tabLst/>
        <a:defRPr sz="1913" b="0" i="0" u="none" strike="noStrike" cap="none" spc="0" baseline="0">
          <a:ln>
            <a:noFill/>
          </a:ln>
          <a:solidFill>
            <a:srgbClr val="000000"/>
          </a:solidFill>
          <a:uFillTx/>
          <a:latin typeface="+mj-lt"/>
          <a:ea typeface="+mj-ea"/>
          <a:cs typeface="+mj-cs"/>
          <a:sym typeface="Helvetica Light"/>
        </a:defRPr>
      </a:lvl7pPr>
      <a:lvl8pPr marL="1397708" marR="0" indent="-231404" algn="l" defTabSz="307933" rtl="0" latinLnBrk="0">
        <a:lnSpc>
          <a:spcPct val="100000"/>
        </a:lnSpc>
        <a:spcBef>
          <a:spcPts val="2213"/>
        </a:spcBef>
        <a:spcAft>
          <a:spcPts val="0"/>
        </a:spcAft>
        <a:buClrTx/>
        <a:buSzPct val="75000"/>
        <a:buFontTx/>
        <a:buChar char="•"/>
        <a:tabLst/>
        <a:defRPr sz="1913" b="0" i="0" u="none" strike="noStrike" cap="none" spc="0" baseline="0">
          <a:ln>
            <a:noFill/>
          </a:ln>
          <a:solidFill>
            <a:srgbClr val="000000"/>
          </a:solidFill>
          <a:uFillTx/>
          <a:latin typeface="+mj-lt"/>
          <a:ea typeface="+mj-ea"/>
          <a:cs typeface="+mj-cs"/>
          <a:sym typeface="Helvetica Light"/>
        </a:defRPr>
      </a:lvl8pPr>
      <a:lvl9pPr marL="1564318" marR="0" indent="-231404" algn="l" defTabSz="307933" rtl="0" latinLnBrk="0">
        <a:lnSpc>
          <a:spcPct val="100000"/>
        </a:lnSpc>
        <a:spcBef>
          <a:spcPts val="2213"/>
        </a:spcBef>
        <a:spcAft>
          <a:spcPts val="0"/>
        </a:spcAft>
        <a:buClrTx/>
        <a:buSzPct val="75000"/>
        <a:buFontTx/>
        <a:buChar char="•"/>
        <a:tabLst/>
        <a:defRPr sz="1913"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30793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689" algn="ctr" defTabSz="30793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379" algn="ctr" defTabSz="30793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067" algn="ctr" defTabSz="30793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749" algn="ctr" defTabSz="30793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434" algn="ctr" defTabSz="30793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119" algn="ctr" defTabSz="30793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599808" algn="ctr" defTabSz="30793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497" algn="ctr" defTabSz="30793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Заголовок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ru-RU" altLang="ru-RU"/>
              <a:t>Образец заголовка</a:t>
            </a:r>
          </a:p>
        </p:txBody>
      </p:sp>
      <p:sp>
        <p:nvSpPr>
          <p:cNvPr id="11267" name="Текст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352"/>
            <a:ext cx="2133600" cy="365125"/>
          </a:xfrm>
          <a:prstGeom prst="rect">
            <a:avLst/>
          </a:prstGeom>
        </p:spPr>
        <p:txBody>
          <a:bodyPr vert="horz" lIns="91436" tIns="45718" rIns="91436" bIns="45718" rtlCol="0" anchor="ctr"/>
          <a:lstStyle>
            <a:lvl1pPr algn="l" eaLnBrk="1" fontAlgn="auto" hangingPunct="1">
              <a:spcBef>
                <a:spcPts val="0"/>
              </a:spcBef>
              <a:spcAft>
                <a:spcPts val="0"/>
              </a:spcAft>
              <a:defRPr sz="1200">
                <a:solidFill>
                  <a:prstClr val="black">
                    <a:tint val="75000"/>
                  </a:prstClr>
                </a:solidFill>
                <a:latin typeface="Calibri"/>
                <a:cs typeface="Arial" charset="0"/>
              </a:defRPr>
            </a:lvl1pPr>
          </a:lstStyle>
          <a:p>
            <a:pPr defTabSz="914400">
              <a:defRPr/>
            </a:pPr>
            <a:fld id="{B4C71EC6-210F-42DE-9C53-41977AD35B3D}" type="datetimeFigureOut">
              <a:rPr lang="ru-RU" smtClean="0"/>
              <a:pPr defTabSz="914400">
                <a:defRPr/>
              </a:pPr>
              <a:t>29.11.2023</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36" tIns="45718" rIns="91436" bIns="45718" rtlCol="0" anchor="ctr"/>
          <a:lstStyle>
            <a:lvl1pPr algn="ctr" eaLnBrk="1" fontAlgn="auto" hangingPunct="1">
              <a:spcBef>
                <a:spcPts val="0"/>
              </a:spcBef>
              <a:spcAft>
                <a:spcPts val="0"/>
              </a:spcAft>
              <a:defRPr sz="1200">
                <a:solidFill>
                  <a:prstClr val="black">
                    <a:tint val="75000"/>
                  </a:prstClr>
                </a:solidFill>
                <a:latin typeface="Calibri"/>
                <a:cs typeface="Arial" charset="0"/>
              </a:defRPr>
            </a:lvl1pPr>
          </a:lstStyle>
          <a:p>
            <a:pPr defTabSz="914400">
              <a:defRPr/>
            </a:pPr>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wrap="square" lIns="91436" tIns="45718" rIns="91436" bIns="45718"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defTabSz="914400" fontAlgn="base">
              <a:spcBef>
                <a:spcPct val="0"/>
              </a:spcBef>
              <a:spcAft>
                <a:spcPct val="0"/>
              </a:spcAft>
              <a:defRPr/>
            </a:pPr>
            <a:fld id="{CBEE936D-45EE-4E72-87AA-528BE1F16FDB}" type="slidenum">
              <a:rPr lang="ru-RU" altLang="ru-RU" smtClean="0"/>
              <a:pPr defTabSz="914400" fontAlgn="base">
                <a:spcBef>
                  <a:spcPct val="0"/>
                </a:spcBef>
                <a:spcAft>
                  <a:spcPct val="0"/>
                </a:spcAft>
                <a:defRPr/>
              </a:pPr>
              <a:t>‹#›</a:t>
            </a:fld>
            <a:endParaRPr lang="ru-RU" altLang="ru-RU"/>
          </a:p>
        </p:txBody>
      </p:sp>
    </p:spTree>
    <p:extLst>
      <p:ext uri="{BB962C8B-B14F-4D97-AF65-F5344CB8AC3E}">
        <p14:creationId xmlns:p14="http://schemas.microsoft.com/office/powerpoint/2010/main" val="1355188759"/>
      </p:ext>
    </p:extLst>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Lst>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anose="020F0502020204030204" pitchFamily="34" charset="0"/>
        </a:defRPr>
      </a:lvl2pPr>
      <a:lvl3pPr algn="ctr" defTabSz="912813" rtl="0" eaLnBrk="0" fontAlgn="base" hangingPunct="0">
        <a:spcBef>
          <a:spcPct val="0"/>
        </a:spcBef>
        <a:spcAft>
          <a:spcPct val="0"/>
        </a:spcAft>
        <a:defRPr sz="4400">
          <a:solidFill>
            <a:schemeClr val="tx1"/>
          </a:solidFill>
          <a:latin typeface="Calibri" panose="020F0502020204030204" pitchFamily="34" charset="0"/>
        </a:defRPr>
      </a:lvl3pPr>
      <a:lvl4pPr algn="ctr" defTabSz="912813" rtl="0" eaLnBrk="0" fontAlgn="base" hangingPunct="0">
        <a:spcBef>
          <a:spcPct val="0"/>
        </a:spcBef>
        <a:spcAft>
          <a:spcPct val="0"/>
        </a:spcAft>
        <a:defRPr sz="4400">
          <a:solidFill>
            <a:schemeClr val="tx1"/>
          </a:solidFill>
          <a:latin typeface="Calibri" panose="020F0502020204030204" pitchFamily="34" charset="0"/>
        </a:defRPr>
      </a:lvl4pPr>
      <a:lvl5pPr algn="ctr" defTabSz="912813"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912813" rtl="0" fontAlgn="base">
        <a:spcBef>
          <a:spcPct val="0"/>
        </a:spcBef>
        <a:spcAft>
          <a:spcPct val="0"/>
        </a:spcAft>
        <a:defRPr sz="4400">
          <a:solidFill>
            <a:schemeClr val="tx1"/>
          </a:solidFill>
          <a:latin typeface="Calibri" panose="020F0502020204030204" pitchFamily="34" charset="0"/>
        </a:defRPr>
      </a:lvl6pPr>
      <a:lvl7pPr marL="914400" algn="ctr" defTabSz="912813" rtl="0" fontAlgn="base">
        <a:spcBef>
          <a:spcPct val="0"/>
        </a:spcBef>
        <a:spcAft>
          <a:spcPct val="0"/>
        </a:spcAft>
        <a:defRPr sz="4400">
          <a:solidFill>
            <a:schemeClr val="tx1"/>
          </a:solidFill>
          <a:latin typeface="Calibri" panose="020F0502020204030204" pitchFamily="34" charset="0"/>
        </a:defRPr>
      </a:lvl7pPr>
      <a:lvl8pPr marL="1371600" algn="ctr" defTabSz="912813" rtl="0" fontAlgn="base">
        <a:spcBef>
          <a:spcPct val="0"/>
        </a:spcBef>
        <a:spcAft>
          <a:spcPct val="0"/>
        </a:spcAft>
        <a:defRPr sz="4400">
          <a:solidFill>
            <a:schemeClr val="tx1"/>
          </a:solidFill>
          <a:latin typeface="Calibri" panose="020F0502020204030204" pitchFamily="34" charset="0"/>
        </a:defRPr>
      </a:lvl8pPr>
      <a:lvl9pPr marL="1828800" algn="ctr" defTabSz="912813" rtl="0" fontAlgn="base">
        <a:spcBef>
          <a:spcPct val="0"/>
        </a:spcBef>
        <a:spcAft>
          <a:spcPct val="0"/>
        </a:spcAft>
        <a:defRPr sz="4400">
          <a:solidFill>
            <a:schemeClr val="tx1"/>
          </a:solidFill>
          <a:latin typeface="Calibri" panose="020F0502020204030204" pitchFamily="34" charset="0"/>
        </a:defRPr>
      </a:lvl9pPr>
    </p:titleStyle>
    <p:bodyStyle>
      <a:lvl1pPr marL="341313" indent="-341313" algn="l" defTabSz="9128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49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0"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29" indent="-228590" algn="l" defTabSz="91436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58" algn="l" defTabSz="914360" rtl="0" eaLnBrk="1" latinLnBrk="0" hangingPunct="1">
        <a:defRPr sz="1800" kern="1200">
          <a:solidFill>
            <a:schemeClr val="tx1"/>
          </a:solidFill>
          <a:latin typeface="+mn-lt"/>
          <a:ea typeface="+mn-ea"/>
          <a:cs typeface="+mn-cs"/>
        </a:defRPr>
      </a:lvl8pPr>
      <a:lvl9pPr marL="3657439" algn="l" defTabSz="91436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773169"/>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Lst>
  <p:hf hdr="0" ftr="0" dt="0"/>
  <p:txStyles>
    <p:titleStyle>
      <a:lvl1pPr marL="0" marR="0" indent="0" algn="l" defTabSz="45717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342878" indent="-342878" algn="l" defTabSz="457170" rtl="0" eaLnBrk="1" latinLnBrk="0" hangingPunct="1">
        <a:spcBef>
          <a:spcPct val="20000"/>
        </a:spcBef>
        <a:buFont typeface="Arial"/>
        <a:buChar char="•"/>
        <a:defRPr sz="2400" kern="1200">
          <a:solidFill>
            <a:srgbClr val="6D695F"/>
          </a:solidFill>
          <a:latin typeface="+mn-lt"/>
          <a:ea typeface="+mn-ea"/>
          <a:cs typeface="+mn-cs"/>
        </a:defRPr>
      </a:lvl1pPr>
      <a:lvl2pPr marL="742901" indent="-285732" algn="l" defTabSz="457170" rtl="0" eaLnBrk="1" latinLnBrk="0" hangingPunct="1">
        <a:spcBef>
          <a:spcPct val="20000"/>
        </a:spcBef>
        <a:buFont typeface="Arial"/>
        <a:buChar char="–"/>
        <a:defRPr sz="2000" kern="1200">
          <a:solidFill>
            <a:srgbClr val="6D695F"/>
          </a:solidFill>
          <a:latin typeface="+mn-lt"/>
          <a:ea typeface="+mn-ea"/>
          <a:cs typeface="+mn-cs"/>
        </a:defRPr>
      </a:lvl2pPr>
      <a:lvl3pPr marL="1142925" indent="-228585" algn="l" defTabSz="457170" rtl="0" eaLnBrk="1" latinLnBrk="0" hangingPunct="1">
        <a:spcBef>
          <a:spcPct val="20000"/>
        </a:spcBef>
        <a:buFont typeface="Arial"/>
        <a:buChar char="•"/>
        <a:defRPr sz="1800" kern="1200">
          <a:solidFill>
            <a:srgbClr val="6D695F"/>
          </a:solidFill>
          <a:latin typeface="+mn-lt"/>
          <a:ea typeface="+mn-ea"/>
          <a:cs typeface="+mn-cs"/>
        </a:defRPr>
      </a:lvl3pPr>
      <a:lvl4pPr marL="1600095" indent="-228585" algn="l" defTabSz="457170" rtl="0" eaLnBrk="1" latinLnBrk="0" hangingPunct="1">
        <a:spcBef>
          <a:spcPct val="20000"/>
        </a:spcBef>
        <a:buFont typeface="Arial"/>
        <a:buChar char="–"/>
        <a:defRPr sz="1600" kern="1200">
          <a:solidFill>
            <a:srgbClr val="6D695F"/>
          </a:solidFill>
          <a:latin typeface="+mn-lt"/>
          <a:ea typeface="+mn-ea"/>
          <a:cs typeface="+mn-cs"/>
        </a:defRPr>
      </a:lvl4pPr>
      <a:lvl5pPr marL="2057265" indent="-228585" algn="l" defTabSz="457170" rtl="0" eaLnBrk="1" latinLnBrk="0" hangingPunct="1">
        <a:spcBef>
          <a:spcPct val="20000"/>
        </a:spcBef>
        <a:buFont typeface="Arial"/>
        <a:buChar char="»"/>
        <a:defRPr sz="1400" kern="1200">
          <a:solidFill>
            <a:srgbClr val="6D695F"/>
          </a:solidFill>
          <a:latin typeface="+mn-lt"/>
          <a:ea typeface="+mn-ea"/>
          <a:cs typeface="+mn-cs"/>
        </a:defRPr>
      </a:lvl5pPr>
      <a:lvl6pPr marL="2514435" indent="-228585" algn="l" defTabSz="457170" rtl="0" eaLnBrk="1" latinLnBrk="0" hangingPunct="1">
        <a:spcBef>
          <a:spcPct val="20000"/>
        </a:spcBef>
        <a:buFont typeface="Arial"/>
        <a:buChar char="•"/>
        <a:defRPr sz="2000" kern="1200">
          <a:solidFill>
            <a:schemeClr val="tx1"/>
          </a:solidFill>
          <a:latin typeface="+mn-lt"/>
          <a:ea typeface="+mn-ea"/>
          <a:cs typeface="+mn-cs"/>
        </a:defRPr>
      </a:lvl6pPr>
      <a:lvl7pPr marL="2971605" indent="-228585" algn="l" defTabSz="457170" rtl="0" eaLnBrk="1" latinLnBrk="0" hangingPunct="1">
        <a:spcBef>
          <a:spcPct val="20000"/>
        </a:spcBef>
        <a:buFont typeface="Arial"/>
        <a:buChar char="•"/>
        <a:defRPr sz="2000" kern="1200">
          <a:solidFill>
            <a:schemeClr val="tx1"/>
          </a:solidFill>
          <a:latin typeface="+mn-lt"/>
          <a:ea typeface="+mn-ea"/>
          <a:cs typeface="+mn-cs"/>
        </a:defRPr>
      </a:lvl7pPr>
      <a:lvl8pPr marL="3428775" indent="-228585" algn="l" defTabSz="457170" rtl="0" eaLnBrk="1" latinLnBrk="0" hangingPunct="1">
        <a:spcBef>
          <a:spcPct val="20000"/>
        </a:spcBef>
        <a:buFont typeface="Arial"/>
        <a:buChar char="•"/>
        <a:defRPr sz="2000" kern="1200">
          <a:solidFill>
            <a:schemeClr val="tx1"/>
          </a:solidFill>
          <a:latin typeface="+mn-lt"/>
          <a:ea typeface="+mn-ea"/>
          <a:cs typeface="+mn-cs"/>
        </a:defRPr>
      </a:lvl8pPr>
      <a:lvl9pPr marL="3885943" indent="-228585" algn="l" defTabSz="45717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0" rtl="0" eaLnBrk="1" latinLnBrk="0" hangingPunct="1">
        <a:defRPr sz="1800" kern="1200">
          <a:solidFill>
            <a:schemeClr val="tx1"/>
          </a:solidFill>
          <a:latin typeface="+mn-lt"/>
          <a:ea typeface="+mn-ea"/>
          <a:cs typeface="+mn-cs"/>
        </a:defRPr>
      </a:lvl1pPr>
      <a:lvl2pPr marL="457170" algn="l" defTabSz="457170" rtl="0" eaLnBrk="1" latinLnBrk="0" hangingPunct="1">
        <a:defRPr sz="1800" kern="1200">
          <a:solidFill>
            <a:schemeClr val="tx1"/>
          </a:solidFill>
          <a:latin typeface="+mn-lt"/>
          <a:ea typeface="+mn-ea"/>
          <a:cs typeface="+mn-cs"/>
        </a:defRPr>
      </a:lvl2pPr>
      <a:lvl3pPr marL="914340" algn="l" defTabSz="457170" rtl="0" eaLnBrk="1" latinLnBrk="0" hangingPunct="1">
        <a:defRPr sz="1800" kern="1200">
          <a:solidFill>
            <a:schemeClr val="tx1"/>
          </a:solidFill>
          <a:latin typeface="+mn-lt"/>
          <a:ea typeface="+mn-ea"/>
          <a:cs typeface="+mn-cs"/>
        </a:defRPr>
      </a:lvl3pPr>
      <a:lvl4pPr marL="1371510" algn="l" defTabSz="457170" rtl="0" eaLnBrk="1" latinLnBrk="0" hangingPunct="1">
        <a:defRPr sz="1800" kern="1200">
          <a:solidFill>
            <a:schemeClr val="tx1"/>
          </a:solidFill>
          <a:latin typeface="+mn-lt"/>
          <a:ea typeface="+mn-ea"/>
          <a:cs typeface="+mn-cs"/>
        </a:defRPr>
      </a:lvl4pPr>
      <a:lvl5pPr marL="1828680" algn="l" defTabSz="457170" rtl="0" eaLnBrk="1" latinLnBrk="0" hangingPunct="1">
        <a:defRPr sz="1800" kern="1200">
          <a:solidFill>
            <a:schemeClr val="tx1"/>
          </a:solidFill>
          <a:latin typeface="+mn-lt"/>
          <a:ea typeface="+mn-ea"/>
          <a:cs typeface="+mn-cs"/>
        </a:defRPr>
      </a:lvl5pPr>
      <a:lvl6pPr marL="2285850" algn="l" defTabSz="457170" rtl="0" eaLnBrk="1" latinLnBrk="0" hangingPunct="1">
        <a:defRPr sz="1800" kern="1200">
          <a:solidFill>
            <a:schemeClr val="tx1"/>
          </a:solidFill>
          <a:latin typeface="+mn-lt"/>
          <a:ea typeface="+mn-ea"/>
          <a:cs typeface="+mn-cs"/>
        </a:defRPr>
      </a:lvl6pPr>
      <a:lvl7pPr marL="2743020" algn="l" defTabSz="457170" rtl="0" eaLnBrk="1" latinLnBrk="0" hangingPunct="1">
        <a:defRPr sz="1800" kern="1200">
          <a:solidFill>
            <a:schemeClr val="tx1"/>
          </a:solidFill>
          <a:latin typeface="+mn-lt"/>
          <a:ea typeface="+mn-ea"/>
          <a:cs typeface="+mn-cs"/>
        </a:defRPr>
      </a:lvl7pPr>
      <a:lvl8pPr marL="3200187" algn="l" defTabSz="457170" rtl="0" eaLnBrk="1" latinLnBrk="0" hangingPunct="1">
        <a:defRPr sz="1800" kern="1200">
          <a:solidFill>
            <a:schemeClr val="tx1"/>
          </a:solidFill>
          <a:latin typeface="+mn-lt"/>
          <a:ea typeface="+mn-ea"/>
          <a:cs typeface="+mn-cs"/>
        </a:defRPr>
      </a:lvl8pPr>
      <a:lvl9pPr marL="3657359" algn="l" defTabSz="45717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EE7833E-38B1-467C-9255-4B4DEE91F589}" type="datetimeFigureOut">
              <a:rPr lang="ru-RU" smtClean="0">
                <a:solidFill>
                  <a:prstClr val="black">
                    <a:tint val="75000"/>
                  </a:prstClr>
                </a:solidFill>
                <a:cs typeface="Arial"/>
                <a:sym typeface="Arial"/>
              </a:rPr>
              <a:pPr defTabSz="457200"/>
              <a:t>29.11.2023</a:t>
            </a:fld>
            <a:endParaRPr lang="ru-RU">
              <a:solidFill>
                <a:prstClr val="black">
                  <a:tint val="75000"/>
                </a:prstClr>
              </a:solidFill>
              <a:cs typeface="Arial"/>
              <a:sym typeface="Aria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ru-RU">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BBF6328-7073-4EE8-A0C5-95403A910C9A}" type="slidenum">
              <a:rPr lang="ru-RU" smtClean="0">
                <a:solidFill>
                  <a:prstClr val="black">
                    <a:tint val="75000"/>
                  </a:prstClr>
                </a:solidFill>
                <a:cs typeface="Arial"/>
                <a:sym typeface="Arial"/>
              </a:rPr>
              <a:pPr defTabSz="457200"/>
              <a:t>‹#›</a:t>
            </a:fld>
            <a:endParaRPr lang="ru-RU">
              <a:solidFill>
                <a:prstClr val="black">
                  <a:tint val="75000"/>
                </a:prstClr>
              </a:solidFill>
              <a:cs typeface="Arial"/>
              <a:sym typeface="Arial"/>
            </a:endParaRPr>
          </a:p>
        </p:txBody>
      </p:sp>
    </p:spTree>
    <p:extLst>
      <p:ext uri="{BB962C8B-B14F-4D97-AF65-F5344CB8AC3E}">
        <p14:creationId xmlns:p14="http://schemas.microsoft.com/office/powerpoint/2010/main" val="1810363785"/>
      </p:ext>
    </p:extLst>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40A70F2-B648-FB8F-C2F2-B760D0BB18CB}"/>
              </a:ext>
            </a:extLst>
          </p:cNvPr>
          <p:cNvSpPr>
            <a:spLocks noGrp="1"/>
          </p:cNvSpPr>
          <p:nvPr>
            <p:ph type="title"/>
          </p:nvPr>
        </p:nvSpPr>
        <p:spPr>
          <a:xfrm>
            <a:off x="628650" y="365129"/>
            <a:ext cx="7886700" cy="1325563"/>
          </a:xfrm>
          <a:prstGeom prst="rect">
            <a:avLst/>
          </a:prstGeom>
        </p:spPr>
        <p:txBody>
          <a:bodyPr vert="horz" lIns="91430" tIns="45715" rIns="91430" bIns="45715"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6561CCA0-C652-03F3-6193-3E0113C3E6EF}"/>
              </a:ext>
            </a:extLst>
          </p:cNvPr>
          <p:cNvSpPr>
            <a:spLocks noGrp="1"/>
          </p:cNvSpPr>
          <p:nvPr>
            <p:ph type="body" idx="1"/>
          </p:nvPr>
        </p:nvSpPr>
        <p:spPr>
          <a:xfrm>
            <a:off x="628650" y="1825625"/>
            <a:ext cx="7886700" cy="4351338"/>
          </a:xfrm>
          <a:prstGeom prst="rect">
            <a:avLst/>
          </a:prstGeom>
        </p:spPr>
        <p:txBody>
          <a:bodyPr vert="horz" lIns="91430" tIns="45715" rIns="91430" bIns="45715"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5E0D201-5A75-DC48-68F5-A03D52D8E486}"/>
              </a:ext>
            </a:extLst>
          </p:cNvPr>
          <p:cNvSpPr>
            <a:spLocks noGrp="1"/>
          </p:cNvSpPr>
          <p:nvPr>
            <p:ph type="dt" sz="half" idx="2"/>
          </p:nvPr>
        </p:nvSpPr>
        <p:spPr>
          <a:xfrm>
            <a:off x="628650" y="6356362"/>
            <a:ext cx="20574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pPr defTabSz="914300"/>
            <a:fld id="{D2A59E9E-6672-0F43-B80C-58D89F99E355}" type="datetimeFigureOut">
              <a:rPr lang="ru-RU" smtClean="0">
                <a:solidFill>
                  <a:prstClr val="black">
                    <a:tint val="75000"/>
                  </a:prstClr>
                </a:solidFill>
              </a:rPr>
              <a:pPr defTabSz="914300"/>
              <a:t>29.11.2023</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xmlns="" id="{D675FFCD-D92F-16E7-25B7-F0B61073F05D}"/>
              </a:ext>
            </a:extLst>
          </p:cNvPr>
          <p:cNvSpPr>
            <a:spLocks noGrp="1"/>
          </p:cNvSpPr>
          <p:nvPr>
            <p:ph type="ftr" sz="quarter" idx="3"/>
          </p:nvPr>
        </p:nvSpPr>
        <p:spPr>
          <a:xfrm>
            <a:off x="3028950" y="6356362"/>
            <a:ext cx="30861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pPr defTabSz="91430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xmlns="" id="{F1F22A85-0E9F-C518-0A6C-0E24D0A26536}"/>
              </a:ext>
            </a:extLst>
          </p:cNvPr>
          <p:cNvSpPr>
            <a:spLocks noGrp="1"/>
          </p:cNvSpPr>
          <p:nvPr>
            <p:ph type="sldNum" sz="quarter" idx="4"/>
          </p:nvPr>
        </p:nvSpPr>
        <p:spPr>
          <a:xfrm>
            <a:off x="6457950" y="6356362"/>
            <a:ext cx="20574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pPr defTabSz="914300"/>
            <a:fld id="{2B3E6F57-EE24-C44D-8D35-64D67F6A4B2D}" type="slidenum">
              <a:rPr lang="ru-RU" smtClean="0">
                <a:solidFill>
                  <a:prstClr val="black">
                    <a:tint val="75000"/>
                  </a:prstClr>
                </a:solidFill>
              </a:rPr>
              <a:pPr defTabSz="914300"/>
              <a:t>‹#›</a:t>
            </a:fld>
            <a:endParaRPr lang="ru-RU">
              <a:solidFill>
                <a:prstClr val="black">
                  <a:tint val="75000"/>
                </a:prstClr>
              </a:solidFill>
            </a:endParaRPr>
          </a:p>
        </p:txBody>
      </p:sp>
    </p:spTree>
    <p:extLst>
      <p:ext uri="{BB962C8B-B14F-4D97-AF65-F5344CB8AC3E}">
        <p14:creationId xmlns:p14="http://schemas.microsoft.com/office/powerpoint/2010/main" val="596496506"/>
      </p:ext>
    </p:extLst>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 id="2147484727" r:id="rId12"/>
  </p:sldLayoutIdLst>
  <p:txStyles>
    <p:titleStyle>
      <a:lvl1pPr algn="l" defTabSz="9143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5" indent="-228575" algn="l" defTabSz="9143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25" indent="-228575" algn="l" defTabSz="9143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75" indent="-228575" algn="l" defTabSz="9143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25" indent="-228575" algn="l" defTabSz="9143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75" indent="-228575" algn="l" defTabSz="9143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25" indent="-228575" algn="l" defTabSz="9143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74" indent="-228575" algn="l" defTabSz="9143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23" indent="-228575" algn="l" defTabSz="9143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72" indent="-228575" algn="l" defTabSz="9143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00" rtl="0" eaLnBrk="1" latinLnBrk="0" hangingPunct="1">
        <a:defRPr sz="1800" kern="1200">
          <a:solidFill>
            <a:schemeClr val="tx1"/>
          </a:solidFill>
          <a:latin typeface="+mn-lt"/>
          <a:ea typeface="+mn-ea"/>
          <a:cs typeface="+mn-cs"/>
        </a:defRPr>
      </a:lvl1pPr>
      <a:lvl2pPr marL="457150" algn="l" defTabSz="914300" rtl="0" eaLnBrk="1" latinLnBrk="0" hangingPunct="1">
        <a:defRPr sz="1800" kern="1200">
          <a:solidFill>
            <a:schemeClr val="tx1"/>
          </a:solidFill>
          <a:latin typeface="+mn-lt"/>
          <a:ea typeface="+mn-ea"/>
          <a:cs typeface="+mn-cs"/>
        </a:defRPr>
      </a:lvl2pPr>
      <a:lvl3pPr marL="914300" algn="l" defTabSz="914300" rtl="0" eaLnBrk="1" latinLnBrk="0" hangingPunct="1">
        <a:defRPr sz="1800" kern="1200">
          <a:solidFill>
            <a:schemeClr val="tx1"/>
          </a:solidFill>
          <a:latin typeface="+mn-lt"/>
          <a:ea typeface="+mn-ea"/>
          <a:cs typeface="+mn-cs"/>
        </a:defRPr>
      </a:lvl3pPr>
      <a:lvl4pPr marL="1371450" algn="l" defTabSz="914300" rtl="0" eaLnBrk="1" latinLnBrk="0" hangingPunct="1">
        <a:defRPr sz="1800" kern="1200">
          <a:solidFill>
            <a:schemeClr val="tx1"/>
          </a:solidFill>
          <a:latin typeface="+mn-lt"/>
          <a:ea typeface="+mn-ea"/>
          <a:cs typeface="+mn-cs"/>
        </a:defRPr>
      </a:lvl4pPr>
      <a:lvl5pPr marL="1828600" algn="l" defTabSz="914300" rtl="0" eaLnBrk="1" latinLnBrk="0" hangingPunct="1">
        <a:defRPr sz="1800" kern="1200">
          <a:solidFill>
            <a:schemeClr val="tx1"/>
          </a:solidFill>
          <a:latin typeface="+mn-lt"/>
          <a:ea typeface="+mn-ea"/>
          <a:cs typeface="+mn-cs"/>
        </a:defRPr>
      </a:lvl5pPr>
      <a:lvl6pPr marL="2285750" algn="l" defTabSz="914300" rtl="0" eaLnBrk="1" latinLnBrk="0" hangingPunct="1">
        <a:defRPr sz="1800" kern="1200">
          <a:solidFill>
            <a:schemeClr val="tx1"/>
          </a:solidFill>
          <a:latin typeface="+mn-lt"/>
          <a:ea typeface="+mn-ea"/>
          <a:cs typeface="+mn-cs"/>
        </a:defRPr>
      </a:lvl6pPr>
      <a:lvl7pPr marL="2742899" algn="l" defTabSz="914300" rtl="0" eaLnBrk="1" latinLnBrk="0" hangingPunct="1">
        <a:defRPr sz="1800" kern="1200">
          <a:solidFill>
            <a:schemeClr val="tx1"/>
          </a:solidFill>
          <a:latin typeface="+mn-lt"/>
          <a:ea typeface="+mn-ea"/>
          <a:cs typeface="+mn-cs"/>
        </a:defRPr>
      </a:lvl7pPr>
      <a:lvl8pPr marL="3200047" algn="l" defTabSz="914300" rtl="0" eaLnBrk="1" latinLnBrk="0" hangingPunct="1">
        <a:defRPr sz="1800" kern="1200">
          <a:solidFill>
            <a:schemeClr val="tx1"/>
          </a:solidFill>
          <a:latin typeface="+mn-lt"/>
          <a:ea typeface="+mn-ea"/>
          <a:cs typeface="+mn-cs"/>
        </a:defRPr>
      </a:lvl8pPr>
      <a:lvl9pPr marL="3657199" algn="l" defTabSz="9143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24" tIns="45712" rIns="91424" bIns="45712"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24" tIns="45712" rIns="91424" bIns="45712"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24" tIns="45712" rIns="91424" bIns="45712" rtlCol="0" anchor="ctr"/>
          <a:lstStyle>
            <a:lvl1pPr algn="l">
              <a:defRPr sz="1200" baseline="0">
                <a:solidFill>
                  <a:schemeClr val="tx2"/>
                </a:solidFill>
              </a:defRPr>
            </a:lvl1pPr>
          </a:lstStyle>
          <a:p>
            <a:pPr defTabSz="914240" fontAlgn="base">
              <a:spcBef>
                <a:spcPct val="0"/>
              </a:spcBef>
              <a:spcAft>
                <a:spcPct val="0"/>
              </a:spcAft>
              <a:defRPr/>
            </a:pPr>
            <a:fld id="{7BD511EE-D5CB-3848-8751-8B9B2955B326}" type="datetime1">
              <a:rPr lang="ru-RU" smtClean="0">
                <a:solidFill>
                  <a:prstClr val="white"/>
                </a:solidFill>
                <a:latin typeface="Arial" charset="0"/>
              </a:rPr>
              <a:pPr defTabSz="914240" fontAlgn="base">
                <a:spcBef>
                  <a:spcPct val="0"/>
                </a:spcBef>
                <a:spcAft>
                  <a:spcPct val="0"/>
                </a:spcAft>
                <a:defRPr/>
              </a:pPr>
              <a:t>29.11.2023</a:t>
            </a:fld>
            <a:endParaRPr lang="ru-RU" dirty="0">
              <a:solidFill>
                <a:prstClr val="white"/>
              </a:solidFill>
              <a:latin typeface="Arial" charset="0"/>
            </a:endParaRPr>
          </a:p>
        </p:txBody>
      </p:sp>
      <p:sp>
        <p:nvSpPr>
          <p:cNvPr id="5" name="Footer Placeholder 4"/>
          <p:cNvSpPr>
            <a:spLocks noGrp="1"/>
          </p:cNvSpPr>
          <p:nvPr>
            <p:ph type="ftr" sz="quarter" idx="3"/>
          </p:nvPr>
        </p:nvSpPr>
        <p:spPr>
          <a:xfrm>
            <a:off x="2170375" y="6453386"/>
            <a:ext cx="4710623" cy="404614"/>
          </a:xfrm>
          <a:prstGeom prst="rect">
            <a:avLst/>
          </a:prstGeom>
        </p:spPr>
        <p:txBody>
          <a:bodyPr vert="horz" lIns="91424" tIns="45712" rIns="91424" bIns="45712" rtlCol="0" anchor="ctr"/>
          <a:lstStyle>
            <a:lvl1pPr algn="l">
              <a:defRPr sz="1200" baseline="0">
                <a:solidFill>
                  <a:schemeClr val="tx2"/>
                </a:solidFill>
              </a:defRPr>
            </a:lvl1pPr>
          </a:lstStyle>
          <a:p>
            <a:pPr defTabSz="914240" fontAlgn="base">
              <a:spcBef>
                <a:spcPct val="0"/>
              </a:spcBef>
              <a:spcAft>
                <a:spcPct val="0"/>
              </a:spcAft>
              <a:defRPr/>
            </a:pPr>
            <a:endParaRPr lang="ru-RU">
              <a:solidFill>
                <a:prstClr val="white"/>
              </a:solidFill>
              <a:latin typeface="Arial" charset="0"/>
            </a:endParaRPr>
          </a:p>
        </p:txBody>
      </p:sp>
      <p:sp>
        <p:nvSpPr>
          <p:cNvPr id="6" name="Slide Number Placeholder 5"/>
          <p:cNvSpPr>
            <a:spLocks noGrp="1"/>
          </p:cNvSpPr>
          <p:nvPr>
            <p:ph type="sldNum" sz="quarter" idx="4"/>
          </p:nvPr>
        </p:nvSpPr>
        <p:spPr>
          <a:xfrm>
            <a:off x="7104558" y="6453386"/>
            <a:ext cx="1197219" cy="404614"/>
          </a:xfrm>
          <a:prstGeom prst="rect">
            <a:avLst/>
          </a:prstGeom>
        </p:spPr>
        <p:txBody>
          <a:bodyPr vert="horz" lIns="91424" tIns="45712" rIns="91424" bIns="45712" rtlCol="0" anchor="ctr"/>
          <a:lstStyle>
            <a:lvl1pPr algn="r">
              <a:defRPr sz="1200" baseline="0">
                <a:solidFill>
                  <a:schemeClr val="tx2"/>
                </a:solidFill>
              </a:defRPr>
            </a:lvl1pPr>
          </a:lstStyle>
          <a:p>
            <a:pPr defTabSz="914240" fontAlgn="base">
              <a:spcBef>
                <a:spcPct val="0"/>
              </a:spcBef>
              <a:spcAft>
                <a:spcPct val="0"/>
              </a:spcAft>
              <a:defRPr/>
            </a:pPr>
            <a:fld id="{7F94ED78-B494-4A35-A62E-26B141B7270B}" type="slidenum">
              <a:rPr lang="ru-RU" smtClean="0">
                <a:solidFill>
                  <a:prstClr val="white"/>
                </a:solidFill>
                <a:latin typeface="Arial" charset="0"/>
              </a:rPr>
              <a:pPr defTabSz="914240" fontAlgn="base">
                <a:spcBef>
                  <a:spcPct val="0"/>
                </a:spcBef>
                <a:spcAft>
                  <a:spcPct val="0"/>
                </a:spcAft>
                <a:defRPr/>
              </a:pPr>
              <a:t>‹#›</a:t>
            </a:fld>
            <a:endParaRPr lang="ru-RU" dirty="0">
              <a:solidFill>
                <a:prstClr val="white"/>
              </a:solidFill>
              <a:latin typeface="Arial" charset="0"/>
            </a:endParaRPr>
          </a:p>
        </p:txBody>
      </p:sp>
      <p:sp>
        <p:nvSpPr>
          <p:cNvPr id="9" name="Rectangle 8"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3723962"/>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hdr="0" ftr="0" dt="0"/>
  <p:txStyles>
    <p:titleStyle>
      <a:lvl1pPr algn="l" defTabSz="91424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3984" indent="-383984" algn="l" defTabSz="91424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240" indent="-383984" algn="l" defTabSz="91424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360" indent="-383984" algn="l" defTabSz="91424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480" indent="-383984" algn="l" defTabSz="91424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5600" indent="-383984" algn="l" defTabSz="91424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719" indent="-383984" algn="l" defTabSz="91424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837" indent="-383984" algn="l" defTabSz="91424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958" indent="-383984" algn="l" defTabSz="91424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076" indent="-383984" algn="l" defTabSz="91424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19" algn="l" defTabSz="914240" rtl="0" eaLnBrk="1" latinLnBrk="0" hangingPunct="1">
        <a:defRPr sz="1800" kern="1200">
          <a:solidFill>
            <a:schemeClr val="tx1"/>
          </a:solidFill>
          <a:latin typeface="+mn-lt"/>
          <a:ea typeface="+mn-ea"/>
          <a:cs typeface="+mn-cs"/>
        </a:defRPr>
      </a:lvl7pPr>
      <a:lvl8pPr marL="3199837" algn="l" defTabSz="914240" rtl="0" eaLnBrk="1" latinLnBrk="0" hangingPunct="1">
        <a:defRPr sz="1800" kern="1200">
          <a:solidFill>
            <a:schemeClr val="tx1"/>
          </a:solidFill>
          <a:latin typeface="+mn-lt"/>
          <a:ea typeface="+mn-ea"/>
          <a:cs typeface="+mn-cs"/>
        </a:defRPr>
      </a:lvl8pPr>
      <a:lvl9pPr marL="3656958" algn="l" defTabSz="91424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29640"/>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Lst>
  <p:hf hdr="0" ftr="0" dt="0"/>
  <p:txStyles>
    <p:titleStyle>
      <a:lvl1pPr marL="0" marR="0" indent="0" algn="l" defTabSz="45712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342838" indent="-342838" algn="l" defTabSz="457120" rtl="0" eaLnBrk="1" latinLnBrk="0" hangingPunct="1">
        <a:spcBef>
          <a:spcPct val="20000"/>
        </a:spcBef>
        <a:buFont typeface="Arial"/>
        <a:buChar char="•"/>
        <a:defRPr sz="2400" kern="1200">
          <a:solidFill>
            <a:srgbClr val="6D695F"/>
          </a:solidFill>
          <a:latin typeface="+mn-lt"/>
          <a:ea typeface="+mn-ea"/>
          <a:cs typeface="+mn-cs"/>
        </a:defRPr>
      </a:lvl1pPr>
      <a:lvl2pPr marL="742821" indent="-285702" algn="l" defTabSz="457120" rtl="0" eaLnBrk="1" latinLnBrk="0" hangingPunct="1">
        <a:spcBef>
          <a:spcPct val="20000"/>
        </a:spcBef>
        <a:buFont typeface="Arial"/>
        <a:buChar char="–"/>
        <a:defRPr sz="2000" kern="1200">
          <a:solidFill>
            <a:srgbClr val="6D695F"/>
          </a:solidFill>
          <a:latin typeface="+mn-lt"/>
          <a:ea typeface="+mn-ea"/>
          <a:cs typeface="+mn-cs"/>
        </a:defRPr>
      </a:lvl2pPr>
      <a:lvl3pPr marL="1142800" indent="-228560" algn="l" defTabSz="457120" rtl="0" eaLnBrk="1" latinLnBrk="0" hangingPunct="1">
        <a:spcBef>
          <a:spcPct val="20000"/>
        </a:spcBef>
        <a:buFont typeface="Arial"/>
        <a:buChar char="•"/>
        <a:defRPr sz="1800" kern="1200">
          <a:solidFill>
            <a:srgbClr val="6D695F"/>
          </a:solidFill>
          <a:latin typeface="+mn-lt"/>
          <a:ea typeface="+mn-ea"/>
          <a:cs typeface="+mn-cs"/>
        </a:defRPr>
      </a:lvl3pPr>
      <a:lvl4pPr marL="1599920" indent="-228560" algn="l" defTabSz="457120" rtl="0" eaLnBrk="1" latinLnBrk="0" hangingPunct="1">
        <a:spcBef>
          <a:spcPct val="20000"/>
        </a:spcBef>
        <a:buFont typeface="Arial"/>
        <a:buChar char="–"/>
        <a:defRPr sz="1600" kern="1200">
          <a:solidFill>
            <a:srgbClr val="6D695F"/>
          </a:solidFill>
          <a:latin typeface="+mn-lt"/>
          <a:ea typeface="+mn-ea"/>
          <a:cs typeface="+mn-cs"/>
        </a:defRPr>
      </a:lvl4pPr>
      <a:lvl5pPr marL="2057040" indent="-228560" algn="l" defTabSz="457120" rtl="0" eaLnBrk="1" latinLnBrk="0" hangingPunct="1">
        <a:spcBef>
          <a:spcPct val="20000"/>
        </a:spcBef>
        <a:buFont typeface="Arial"/>
        <a:buChar char="»"/>
        <a:defRPr sz="1400" kern="1200">
          <a:solidFill>
            <a:srgbClr val="6D695F"/>
          </a:solidFill>
          <a:latin typeface="+mn-lt"/>
          <a:ea typeface="+mn-ea"/>
          <a:cs typeface="+mn-cs"/>
        </a:defRPr>
      </a:lvl5pPr>
      <a:lvl6pPr marL="2514159"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78"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397"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15" indent="-228560" algn="l" defTabSz="45712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40" algn="l" defTabSz="457120" rtl="0" eaLnBrk="1" latinLnBrk="0" hangingPunct="1">
        <a:defRPr sz="1800" kern="1200">
          <a:solidFill>
            <a:schemeClr val="tx1"/>
          </a:solidFill>
          <a:latin typeface="+mn-lt"/>
          <a:ea typeface="+mn-ea"/>
          <a:cs typeface="+mn-cs"/>
        </a:defRPr>
      </a:lvl3pPr>
      <a:lvl4pPr marL="1371360" algn="l" defTabSz="457120" rtl="0" eaLnBrk="1" latinLnBrk="0" hangingPunct="1">
        <a:defRPr sz="1800" kern="1200">
          <a:solidFill>
            <a:schemeClr val="tx1"/>
          </a:solidFill>
          <a:latin typeface="+mn-lt"/>
          <a:ea typeface="+mn-ea"/>
          <a:cs typeface="+mn-cs"/>
        </a:defRPr>
      </a:lvl4pPr>
      <a:lvl5pPr marL="1828480" algn="l" defTabSz="457120" rtl="0" eaLnBrk="1" latinLnBrk="0" hangingPunct="1">
        <a:defRPr sz="1800" kern="1200">
          <a:solidFill>
            <a:schemeClr val="tx1"/>
          </a:solidFill>
          <a:latin typeface="+mn-lt"/>
          <a:ea typeface="+mn-ea"/>
          <a:cs typeface="+mn-cs"/>
        </a:defRPr>
      </a:lvl5pPr>
      <a:lvl6pPr marL="2285600" algn="l" defTabSz="457120" rtl="0" eaLnBrk="1" latinLnBrk="0" hangingPunct="1">
        <a:defRPr sz="1800" kern="1200">
          <a:solidFill>
            <a:schemeClr val="tx1"/>
          </a:solidFill>
          <a:latin typeface="+mn-lt"/>
          <a:ea typeface="+mn-ea"/>
          <a:cs typeface="+mn-cs"/>
        </a:defRPr>
      </a:lvl6pPr>
      <a:lvl7pPr marL="2742719" algn="l" defTabSz="457120" rtl="0" eaLnBrk="1" latinLnBrk="0" hangingPunct="1">
        <a:defRPr sz="1800" kern="1200">
          <a:solidFill>
            <a:schemeClr val="tx1"/>
          </a:solidFill>
          <a:latin typeface="+mn-lt"/>
          <a:ea typeface="+mn-ea"/>
          <a:cs typeface="+mn-cs"/>
        </a:defRPr>
      </a:lvl7pPr>
      <a:lvl8pPr marL="3199837" algn="l" defTabSz="457120" rtl="0" eaLnBrk="1" latinLnBrk="0" hangingPunct="1">
        <a:defRPr sz="1800" kern="1200">
          <a:solidFill>
            <a:schemeClr val="tx1"/>
          </a:solidFill>
          <a:latin typeface="+mn-lt"/>
          <a:ea typeface="+mn-ea"/>
          <a:cs typeface="+mn-cs"/>
        </a:defRPr>
      </a:lvl8pPr>
      <a:lvl9pPr marL="3656958" algn="l" defTabSz="4571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hart" Target="../charts/chart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5.xml"/><Relationship Id="rId5" Type="http://schemas.openxmlformats.org/officeDocument/2006/relationships/chart" Target="../charts/chart10.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chart" Target="../charts/chart1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chart" Target="../charts/chart12.xml"/><Relationship Id="rId5" Type="http://schemas.openxmlformats.org/officeDocument/2006/relationships/image" Target="../media/image1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3.emf"/><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3.xml"/><Relationship Id="rId5" Type="http://schemas.openxmlformats.org/officeDocument/2006/relationships/chart" Target="../charts/chart2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5.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2844D134-35E7-4DEE-27D7-FE1D2F25B496}"/>
              </a:ext>
            </a:extLst>
          </p:cNvPr>
          <p:cNvSpPr/>
          <p:nvPr/>
        </p:nvSpPr>
        <p:spPr>
          <a:xfrm>
            <a:off x="0" y="18192"/>
            <a:ext cx="1982268" cy="6858000"/>
          </a:xfrm>
          <a:prstGeom prst="rect">
            <a:avLst/>
          </a:prstGeom>
          <a:solidFill>
            <a:srgbClr val="102C69"/>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dirty="0">
              <a:ln>
                <a:noFill/>
              </a:ln>
              <a:solidFill>
                <a:srgbClr val="FFFFFF"/>
              </a:solidFill>
              <a:effectLst/>
              <a:uFillTx/>
              <a:latin typeface="+mj-lt"/>
              <a:ea typeface="+mj-ea"/>
              <a:cs typeface="+mj-cs"/>
              <a:sym typeface="Helvetica Light"/>
            </a:endParaRPr>
          </a:p>
        </p:txBody>
      </p:sp>
      <p:sp>
        <p:nvSpPr>
          <p:cNvPr id="51" name="Линия"/>
          <p:cNvSpPr/>
          <p:nvPr/>
        </p:nvSpPr>
        <p:spPr>
          <a:xfrm flipV="1">
            <a:off x="3888879" y="1458821"/>
            <a:ext cx="0" cy="1041507"/>
          </a:xfrm>
          <a:prstGeom prst="line">
            <a:avLst/>
          </a:prstGeom>
          <a:ln w="12700">
            <a:solidFill>
              <a:srgbClr val="FFFFFF"/>
            </a:solidFill>
            <a:miter lim="400000"/>
          </a:ln>
        </p:spPr>
        <p:txBody>
          <a:bodyPr lIns="26789" tIns="26789" rIns="26789" bIns="26789" anchor="ctr"/>
          <a:lstStyle/>
          <a:p>
            <a:pPr algn="ctr" defTabSz="307933" hangingPunct="0">
              <a:defRPr sz="3200"/>
            </a:pPr>
            <a:endParaRPr sz="1200" kern="0">
              <a:solidFill>
                <a:srgbClr val="000000"/>
              </a:solidFill>
              <a:latin typeface="Helvetica Light"/>
              <a:sym typeface="Helvetica Light"/>
            </a:endParaRPr>
          </a:p>
        </p:txBody>
      </p:sp>
      <p:sp>
        <p:nvSpPr>
          <p:cNvPr id="52" name="Очень крутой…"/>
          <p:cNvSpPr txBox="1"/>
          <p:nvPr/>
        </p:nvSpPr>
        <p:spPr>
          <a:xfrm>
            <a:off x="1982268" y="2215865"/>
            <a:ext cx="7231735" cy="18612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b"/>
          <a:lstStyle/>
          <a:p>
            <a:pPr algn="ctr" defTabSz="307933" hangingPunct="0">
              <a:defRPr sz="7000" b="1" cap="all">
                <a:solidFill>
                  <a:srgbClr val="253957"/>
                </a:solidFill>
                <a:latin typeface="+mn-lt"/>
                <a:ea typeface="+mn-ea"/>
                <a:cs typeface="+mn-cs"/>
                <a:sym typeface="Arial Narrow"/>
              </a:defRPr>
            </a:pPr>
            <a:endParaRPr lang="ru-RU" sz="3200" b="1" dirty="0"/>
          </a:p>
          <a:p>
            <a:pPr algn="ctr" defTabSz="307933" hangingPunct="0">
              <a:defRPr sz="7000" b="1" cap="all">
                <a:solidFill>
                  <a:srgbClr val="253957"/>
                </a:solidFill>
                <a:latin typeface="+mn-lt"/>
                <a:ea typeface="+mn-ea"/>
                <a:cs typeface="+mn-cs"/>
                <a:sym typeface="Arial Narrow"/>
              </a:defRPr>
            </a:pPr>
            <a:endParaRPr lang="ru-RU" sz="3200" b="1" dirty="0"/>
          </a:p>
          <a:p>
            <a:pPr algn="ctr" defTabSz="307933" hangingPunct="0">
              <a:defRPr sz="7000" b="1" cap="all">
                <a:solidFill>
                  <a:srgbClr val="253957"/>
                </a:solidFill>
                <a:latin typeface="+mn-lt"/>
                <a:ea typeface="+mn-ea"/>
                <a:cs typeface="+mn-cs"/>
                <a:sym typeface="Arial Narrow"/>
              </a:defRPr>
            </a:pPr>
            <a:endParaRPr lang="ru-RU" sz="3200" b="1" dirty="0"/>
          </a:p>
          <a:p>
            <a:pPr algn="ctr" defTabSz="307933" hangingPunct="0">
              <a:defRPr sz="7000" b="1" cap="all">
                <a:solidFill>
                  <a:srgbClr val="253957"/>
                </a:solidFill>
                <a:latin typeface="+mn-lt"/>
                <a:ea typeface="+mn-ea"/>
                <a:cs typeface="+mn-cs"/>
                <a:sym typeface="Arial Narrow"/>
              </a:defRPr>
            </a:pPr>
            <a:endParaRPr lang="ru-RU" sz="3200" b="1" dirty="0"/>
          </a:p>
          <a:p>
            <a:pPr algn="ctr" defTabSz="307933" hangingPunct="0">
              <a:defRPr sz="7000" b="1" cap="all">
                <a:solidFill>
                  <a:srgbClr val="253957"/>
                </a:solidFill>
                <a:latin typeface="+mn-lt"/>
                <a:ea typeface="+mn-ea"/>
                <a:cs typeface="+mn-cs"/>
                <a:sym typeface="Arial Narrow"/>
              </a:defRPr>
            </a:pPr>
            <a:endParaRPr lang="ru-RU" sz="3200" b="1" dirty="0"/>
          </a:p>
          <a:p>
            <a:pPr algn="ctr" defTabSz="307933" hangingPunct="0">
              <a:defRPr sz="7000" b="1" cap="all">
                <a:solidFill>
                  <a:srgbClr val="253957"/>
                </a:solidFill>
                <a:latin typeface="+mn-lt"/>
                <a:ea typeface="+mn-ea"/>
                <a:cs typeface="+mn-cs"/>
                <a:sym typeface="Arial Narrow"/>
              </a:defRPr>
            </a:pPr>
            <a:r>
              <a:rPr lang="en-US" sz="3200" b="1" dirty="0">
                <a:solidFill>
                  <a:srgbClr val="102C69"/>
                </a:solidFill>
              </a:rPr>
              <a:t>FROM SHOCKS TO </a:t>
            </a:r>
          </a:p>
          <a:p>
            <a:pPr algn="ctr" defTabSz="307933" hangingPunct="0">
              <a:defRPr sz="7000" b="1" cap="all">
                <a:solidFill>
                  <a:srgbClr val="253957"/>
                </a:solidFill>
                <a:latin typeface="+mn-lt"/>
                <a:ea typeface="+mn-ea"/>
                <a:cs typeface="+mn-cs"/>
                <a:sym typeface="Arial Narrow"/>
              </a:defRPr>
            </a:pPr>
            <a:r>
              <a:rPr lang="en-US" sz="3200" b="1" dirty="0">
                <a:solidFill>
                  <a:srgbClr val="102C69"/>
                </a:solidFill>
              </a:rPr>
              <a:t>“Soft” stagflation</a:t>
            </a:r>
            <a:r>
              <a:rPr lang="ru-RU" sz="3200" b="1" dirty="0">
                <a:solidFill>
                  <a:srgbClr val="102C69"/>
                </a:solidFill>
              </a:rPr>
              <a:t> </a:t>
            </a:r>
            <a:br>
              <a:rPr lang="ru-RU" sz="3200" b="1" dirty="0">
                <a:solidFill>
                  <a:srgbClr val="102C69"/>
                </a:solidFill>
              </a:rPr>
            </a:br>
            <a:r>
              <a:rPr lang="en-US" sz="3200" b="1" dirty="0">
                <a:solidFill>
                  <a:srgbClr val="102C69"/>
                </a:solidFill>
              </a:rPr>
              <a:t>2020 – 2024</a:t>
            </a:r>
            <a:endParaRPr lang="ru-RU" sz="3200" b="1" dirty="0">
              <a:solidFill>
                <a:srgbClr val="102C69"/>
              </a:solidFill>
            </a:endParaRPr>
          </a:p>
          <a:p>
            <a:pPr algn="ctr" defTabSz="307933" hangingPunct="0">
              <a:defRPr sz="7000" b="1" cap="all">
                <a:solidFill>
                  <a:srgbClr val="253957"/>
                </a:solidFill>
                <a:latin typeface="+mn-lt"/>
                <a:ea typeface="+mn-ea"/>
                <a:cs typeface="+mn-cs"/>
                <a:sym typeface="Arial Narrow"/>
              </a:defRPr>
            </a:pPr>
            <a:endParaRPr sz="3000" b="1" kern="0" cap="all" dirty="0">
              <a:solidFill>
                <a:srgbClr val="253957"/>
              </a:solidFill>
              <a:latin typeface="Arial Narrow"/>
              <a:cs typeface="Arial Narrow"/>
              <a:sym typeface="Arial Narrow"/>
            </a:endParaRPr>
          </a:p>
        </p:txBody>
      </p:sp>
      <p:sp>
        <p:nvSpPr>
          <p:cNvPr id="53" name="Очень крутой подзаголовок презентации"/>
          <p:cNvSpPr txBox="1"/>
          <p:nvPr/>
        </p:nvSpPr>
        <p:spPr>
          <a:xfrm>
            <a:off x="2168732" y="4437112"/>
            <a:ext cx="6858762" cy="1728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lstStyle>
            <a:lvl1pPr algn="l">
              <a:defRPr sz="4200">
                <a:solidFill>
                  <a:srgbClr val="253957"/>
                </a:solidFill>
                <a:latin typeface="+mn-lt"/>
                <a:ea typeface="+mn-ea"/>
                <a:cs typeface="+mn-cs"/>
                <a:sym typeface="Arial Narrow"/>
              </a:defRPr>
            </a:lvl1pPr>
          </a:lstStyle>
          <a:p>
            <a:pPr algn="ctr" defTabSz="307933" hangingPunct="0"/>
            <a:r>
              <a:rPr lang="en-US" sz="2800" kern="0" dirty="0">
                <a:solidFill>
                  <a:srgbClr val="102C69"/>
                </a:solidFill>
                <a:latin typeface="Times New Roman" panose="02020603050405020304" pitchFamily="18" charset="0"/>
                <a:cs typeface="Times New Roman" panose="02020603050405020304" pitchFamily="18" charset="0"/>
              </a:rPr>
              <a:t>November 29, 2023</a:t>
            </a:r>
          </a:p>
          <a:p>
            <a:pPr algn="r" defTabSz="307933" hangingPunct="0"/>
            <a:r>
              <a:rPr lang="en-US" sz="2800" kern="0" dirty="0">
                <a:solidFill>
                  <a:srgbClr val="102C69"/>
                </a:solidFill>
                <a:latin typeface="Times New Roman" panose="02020603050405020304" pitchFamily="18" charset="0"/>
                <a:cs typeface="Times New Roman" panose="02020603050405020304" pitchFamily="18" charset="0"/>
              </a:rPr>
              <a:t>Leonid </a:t>
            </a:r>
            <a:r>
              <a:rPr lang="en-US" sz="2800" kern="0" dirty="0" err="1">
                <a:solidFill>
                  <a:srgbClr val="102C69"/>
                </a:solidFill>
                <a:latin typeface="Times New Roman" panose="02020603050405020304" pitchFamily="18" charset="0"/>
                <a:cs typeface="Times New Roman" panose="02020603050405020304" pitchFamily="18" charset="0"/>
              </a:rPr>
              <a:t>Grigoryev</a:t>
            </a:r>
            <a:endParaRPr lang="ru-RU" sz="2800" kern="0" dirty="0">
              <a:solidFill>
                <a:srgbClr val="102C69"/>
              </a:solidFill>
              <a:latin typeface="Times New Roman" panose="02020603050405020304" pitchFamily="18" charset="0"/>
              <a:cs typeface="Times New Roman" panose="02020603050405020304" pitchFamily="18" charset="0"/>
            </a:endParaRPr>
          </a:p>
          <a:p>
            <a:pPr algn="r" defTabSz="308010" hangingPunct="0">
              <a:spcBef>
                <a:spcPts val="375"/>
              </a:spcBef>
              <a:defRPr sz="2800">
                <a:solidFill>
                  <a:srgbClr val="253957"/>
                </a:solidFill>
                <a:latin typeface="+mn-lt"/>
                <a:ea typeface="+mn-ea"/>
                <a:cs typeface="+mn-cs"/>
                <a:sym typeface="Arial Narrow"/>
              </a:defRPr>
            </a:pPr>
            <a:r>
              <a:rPr lang="en-US" sz="2400" kern="0" dirty="0">
                <a:solidFill>
                  <a:srgbClr val="102C69"/>
                </a:solidFill>
                <a:latin typeface="Arial Narrow"/>
                <a:cs typeface="Arial Narrow"/>
              </a:rPr>
              <a:t>www.leonidgrigoryev.com</a:t>
            </a:r>
          </a:p>
          <a:p>
            <a:pPr algn="ctr" defTabSz="307933" hangingPunct="0"/>
            <a:endParaRPr lang="en-US" sz="1613" kern="0" dirty="0">
              <a:latin typeface="Arial Narrow"/>
              <a:cs typeface="Arial Narrow"/>
            </a:endParaRPr>
          </a:p>
          <a:p>
            <a:pPr defTabSz="307933" hangingPunct="0"/>
            <a:endParaRPr sz="1613" kern="0" dirty="0">
              <a:latin typeface="Arial Narrow"/>
              <a:cs typeface="Arial Narrow"/>
            </a:endParaRPr>
          </a:p>
        </p:txBody>
      </p:sp>
      <p:sp>
        <p:nvSpPr>
          <p:cNvPr id="54" name="Название подразделения,  лаборатории, факультета и т.д."/>
          <p:cNvSpPr txBox="1"/>
          <p:nvPr/>
        </p:nvSpPr>
        <p:spPr>
          <a:xfrm>
            <a:off x="2267744" y="1021895"/>
            <a:ext cx="6336704" cy="79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6789" tIns="26789" rIns="26789" bIns="26789" anchor="ctr">
            <a:spAutoFit/>
          </a:bodyPr>
          <a:lstStyle/>
          <a:p>
            <a:pPr algn="ctr" defTabSz="307933" hangingPunct="0">
              <a:defRPr sz="4200">
                <a:solidFill>
                  <a:srgbClr val="253957"/>
                </a:solidFill>
                <a:latin typeface="+mn-lt"/>
                <a:ea typeface="+mn-ea"/>
                <a:cs typeface="+mn-cs"/>
                <a:sym typeface="Arial Narrow"/>
              </a:defRPr>
            </a:pPr>
            <a:r>
              <a:rPr lang="en-US" sz="2400" b="1" i="1" kern="0" dirty="0">
                <a:solidFill>
                  <a:srgbClr val="102C69"/>
                </a:solidFill>
                <a:latin typeface="Times New Roman" panose="02020603050405020304" pitchFamily="18" charset="0"/>
                <a:cs typeface="Times New Roman" panose="02020603050405020304" pitchFamily="18" charset="0"/>
                <a:sym typeface="Arial Narrow"/>
              </a:rPr>
              <a:t>There is No Economy – </a:t>
            </a:r>
          </a:p>
          <a:p>
            <a:pPr algn="ctr" defTabSz="307933" hangingPunct="0">
              <a:defRPr sz="4200">
                <a:solidFill>
                  <a:srgbClr val="253957"/>
                </a:solidFill>
                <a:latin typeface="+mn-lt"/>
                <a:ea typeface="+mn-ea"/>
                <a:cs typeface="+mn-cs"/>
                <a:sym typeface="Arial Narrow"/>
              </a:defRPr>
            </a:pPr>
            <a:r>
              <a:rPr lang="en-US" sz="2400" b="1" i="1" kern="0" dirty="0">
                <a:solidFill>
                  <a:srgbClr val="102C69"/>
                </a:solidFill>
                <a:latin typeface="Times New Roman" panose="02020603050405020304" pitchFamily="18" charset="0"/>
                <a:cs typeface="Times New Roman" panose="02020603050405020304" pitchFamily="18" charset="0"/>
                <a:sym typeface="Arial Narrow"/>
              </a:rPr>
              <a:t>Except for Global Economy</a:t>
            </a:r>
            <a:endParaRPr sz="2400" b="1" i="1" kern="0" dirty="0">
              <a:solidFill>
                <a:srgbClr val="102C69"/>
              </a:solidFill>
              <a:latin typeface="Times New Roman" panose="02020603050405020304" pitchFamily="18" charset="0"/>
              <a:cs typeface="Times New Roman" panose="02020603050405020304" pitchFamily="18" charset="0"/>
              <a:sym typeface="Arial Narrow"/>
            </a:endParaRPr>
          </a:p>
        </p:txBody>
      </p:sp>
      <p:sp>
        <p:nvSpPr>
          <p:cNvPr id="55" name="Москва, 2017"/>
          <p:cNvSpPr txBox="1"/>
          <p:nvPr/>
        </p:nvSpPr>
        <p:spPr>
          <a:xfrm>
            <a:off x="3419872" y="6381328"/>
            <a:ext cx="3541284" cy="300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6789" tIns="26789" rIns="26789" bIns="26789" anchor="ctr">
            <a:spAutoFit/>
          </a:bodyPr>
          <a:lstStyle>
            <a:lvl1pPr algn="l" defTabSz="642937">
              <a:defRPr sz="2800">
                <a:solidFill>
                  <a:srgbClr val="253957"/>
                </a:solidFill>
                <a:latin typeface="+mn-lt"/>
                <a:ea typeface="+mn-ea"/>
                <a:cs typeface="+mn-cs"/>
                <a:sym typeface="Arial Narrow"/>
              </a:defRPr>
            </a:lvl1pPr>
          </a:lstStyle>
          <a:p>
            <a:pPr algn="ctr" defTabSz="241101" hangingPunct="0"/>
            <a:r>
              <a:rPr lang="en-US" sz="1500" kern="0" dirty="0">
                <a:solidFill>
                  <a:srgbClr val="102C69"/>
                </a:solidFill>
                <a:latin typeface="Arial Narrow"/>
                <a:cs typeface="Arial Narrow"/>
              </a:rPr>
              <a:t>Moscow</a:t>
            </a:r>
            <a:r>
              <a:rPr sz="1500" kern="0" dirty="0">
                <a:solidFill>
                  <a:srgbClr val="102C69"/>
                </a:solidFill>
                <a:latin typeface="Arial Narrow"/>
                <a:cs typeface="Arial Narrow"/>
              </a:rPr>
              <a:t>, </a:t>
            </a:r>
            <a:r>
              <a:rPr lang="en-US" sz="1600" b="1" kern="0" dirty="0">
                <a:solidFill>
                  <a:srgbClr val="102C69"/>
                </a:solidFill>
                <a:latin typeface="Arial Narrow"/>
                <a:cs typeface="Arial Narrow"/>
              </a:rPr>
              <a:t>29</a:t>
            </a:r>
            <a:r>
              <a:rPr lang="ru-RU" sz="1600" b="1" dirty="0">
                <a:solidFill>
                  <a:srgbClr val="102C69"/>
                </a:solidFill>
              </a:rPr>
              <a:t>.</a:t>
            </a:r>
            <a:r>
              <a:rPr lang="en-US" sz="1600" b="1" dirty="0">
                <a:solidFill>
                  <a:srgbClr val="102C69"/>
                </a:solidFill>
              </a:rPr>
              <a:t>11</a:t>
            </a:r>
            <a:r>
              <a:rPr lang="ru-RU" sz="1600" b="1" dirty="0">
                <a:solidFill>
                  <a:srgbClr val="102C69"/>
                </a:solidFill>
              </a:rPr>
              <a:t>.2023</a:t>
            </a:r>
          </a:p>
        </p:txBody>
      </p:sp>
      <p:pic>
        <p:nvPicPr>
          <p:cNvPr id="56" name="Изображение" descr="Изображение"/>
          <p:cNvPicPr>
            <a:picLocks noChangeAspect="1"/>
          </p:cNvPicPr>
          <p:nvPr/>
        </p:nvPicPr>
        <p:blipFill>
          <a:blip r:embed="rId2"/>
          <a:stretch>
            <a:fillRect/>
          </a:stretch>
        </p:blipFill>
        <p:spPr>
          <a:xfrm>
            <a:off x="375701" y="1586120"/>
            <a:ext cx="1297941" cy="1254977"/>
          </a:xfrm>
          <a:prstGeom prst="rect">
            <a:avLst/>
          </a:prstGeom>
          <a:ln w="12700">
            <a:miter lim="400000"/>
          </a:ln>
        </p:spPr>
      </p:pic>
      <p:sp>
        <p:nvSpPr>
          <p:cNvPr id="2" name="TextBox 1">
            <a:extLst>
              <a:ext uri="{FF2B5EF4-FFF2-40B4-BE49-F238E27FC236}">
                <a16:creationId xmlns="" xmlns:a16="http://schemas.microsoft.com/office/drawing/2014/main" id="{A99CB39C-79AE-9B3A-C2DD-92AA0A540335}"/>
              </a:ext>
            </a:extLst>
          </p:cNvPr>
          <p:cNvSpPr txBox="1"/>
          <p:nvPr/>
        </p:nvSpPr>
        <p:spPr>
          <a:xfrm>
            <a:off x="1382560" y="2213609"/>
            <a:ext cx="144334" cy="9137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x-none" sz="5000" b="0" i="0" u="none" strike="noStrike" cap="none" spc="0" normalizeH="0" baseline="0" dirty="0">
              <a:ln>
                <a:noFill/>
              </a:ln>
              <a:solidFill>
                <a:srgbClr val="000000"/>
              </a:solidFill>
              <a:effectLst/>
              <a:uFillTx/>
              <a:latin typeface="+mj-lt"/>
              <a:ea typeface="+mj-ea"/>
              <a:cs typeface="+mj-cs"/>
              <a:sym typeface="Helvetica Ligh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solidFill>
                  <a:prstClr val="white"/>
                </a:solidFill>
                <a:latin typeface="Times New Roman" panose="02020603050405020304" pitchFamily="18" charset="0"/>
                <a:cs typeface="Times New Roman" panose="02020603050405020304" pitchFamily="18" charset="0"/>
              </a:rPr>
              <a:t>Issues and problems of 2023</a:t>
            </a:r>
            <a:endParaRPr lang="x-none" sz="1400" b="1">
              <a:solidFill>
                <a:prstClr val="white"/>
              </a:solidFill>
            </a:endParaRPr>
          </a:p>
          <a:p>
            <a:pPr algn="ctr"/>
            <a:endParaRPr lang="x-none" sz="1350" dirty="0">
              <a:solidFill>
                <a:prstClr val="white"/>
              </a:solidFill>
            </a:endParaRPr>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44562777-440A-A840-9C2D-0F95414BFDC6}" type="slidenum">
              <a:rPr lang="en-US" sz="1500" dirty="0">
                <a:solidFill>
                  <a:srgbClr val="102D69"/>
                </a:solidFill>
                <a:latin typeface="HSE Sans" panose="02000000000000000000" pitchFamily="2" charset="0"/>
              </a:rPr>
              <a:pPr/>
              <a:t>10</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prstClr val="white"/>
                </a:solidFill>
                <a:latin typeface="HSE Sans" panose="02000000000000000000"/>
              </a:rPr>
              <a:t>6</a:t>
            </a:r>
            <a:r>
              <a:rPr lang="en-US" sz="1050" dirty="0">
                <a:solidFill>
                  <a:prstClr val="white"/>
                </a:solidFill>
                <a:latin typeface="HSE Sans" panose="02000000000000000000"/>
              </a:rPr>
              <a:t>2%</a:t>
            </a:r>
            <a:endParaRPr lang="ru-RU" sz="1050" dirty="0">
              <a:solidFill>
                <a:prstClr val="white"/>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362964" y="665311"/>
            <a:ext cx="5900636" cy="1077218"/>
          </a:xfrm>
          <a:prstGeom prst="rect">
            <a:avLst/>
          </a:prstGeom>
          <a:noFill/>
        </p:spPr>
        <p:txBody>
          <a:bodyPr wrap="square" rtlCol="0" anchor="t" anchorCtr="0">
            <a:spAutoFit/>
          </a:bodyPr>
          <a:lstStyle/>
          <a:p>
            <a:pPr algn="just"/>
            <a:r>
              <a:rPr lang="en-US" sz="2600" b="1" dirty="0">
                <a:solidFill>
                  <a:srgbClr val="112E70"/>
                </a:solidFill>
                <a:latin typeface="Times New Roman" panose="02020603050405020304" pitchFamily="18" charset="0"/>
                <a:cs typeface="Times New Roman" panose="02020603050405020304" pitchFamily="18" charset="0"/>
              </a:rPr>
              <a:t>Inflation (CPI). Total annual growth rate (%), Q1 2018 – Q3 2023</a:t>
            </a:r>
          </a:p>
          <a:p>
            <a:pPr algn="just"/>
            <a:endParaRPr lang="ru-RU" sz="1200" b="1" dirty="0">
              <a:solidFill>
                <a:srgbClr val="112E70"/>
              </a:solidFill>
              <a:latin typeface="HSE Sans" panose="02000000000000000000" pitchFamily="2" charset="0"/>
              <a:cs typeface="Times New Roman" panose="02020603050405020304" pitchFamily="18" charset="0"/>
            </a:endParaRPr>
          </a:p>
        </p:txBody>
      </p:sp>
      <p:graphicFrame>
        <p:nvGraphicFramePr>
          <p:cNvPr id="2" name="Диаграмма 1">
            <a:extLst>
              <a:ext uri="{FF2B5EF4-FFF2-40B4-BE49-F238E27FC236}">
                <a16:creationId xmlns="" xmlns:a16="http://schemas.microsoft.com/office/drawing/2014/main" id="{9D073CCB-551E-3526-18F2-20872F42CA00}"/>
              </a:ext>
            </a:extLst>
          </p:cNvPr>
          <p:cNvGraphicFramePr>
            <a:graphicFrameLocks/>
          </p:cNvGraphicFramePr>
          <p:nvPr>
            <p:extLst>
              <p:ext uri="{D42A27DB-BD31-4B8C-83A1-F6EECF244321}">
                <p14:modId xmlns:p14="http://schemas.microsoft.com/office/powerpoint/2010/main" val="3071608092"/>
              </p:ext>
            </p:extLst>
          </p:nvPr>
        </p:nvGraphicFramePr>
        <p:xfrm>
          <a:off x="1033985" y="1627862"/>
          <a:ext cx="7076029" cy="456482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12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latin typeface="Times New Roman" panose="02020603050405020304" pitchFamily="18" charset="0"/>
                <a:cs typeface="Times New Roman" panose="02020603050405020304" pitchFamily="18" charset="0"/>
              </a:rPr>
              <a:t>Issues and problems of 2023</a:t>
            </a:r>
            <a:endParaRPr lang="x-none" sz="1400" b="1"/>
          </a:p>
          <a:p>
            <a:pPr algn="ctr"/>
            <a:endParaRPr lang="x-none" sz="1350" dirty="0"/>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836C629E-864E-8644-84BF-9D320063EA90}" type="slidenum">
              <a:rPr lang="en-US" sz="1500" dirty="0">
                <a:solidFill>
                  <a:srgbClr val="102D69"/>
                </a:solidFill>
                <a:latin typeface="HSE Sans" panose="02000000000000000000" pitchFamily="2" charset="0"/>
              </a:rPr>
              <a:t>11</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schemeClr val="bg1"/>
                </a:solidFill>
                <a:latin typeface="HSE Sans" panose="02000000000000000000"/>
              </a:rPr>
              <a:t>6</a:t>
            </a:r>
            <a:r>
              <a:rPr lang="en-US" sz="1050" dirty="0">
                <a:solidFill>
                  <a:schemeClr val="bg1"/>
                </a:solidFill>
                <a:latin typeface="HSE Sans" panose="02000000000000000000"/>
              </a:rPr>
              <a:t>2%</a:t>
            </a:r>
            <a:endParaRPr lang="ru-RU" sz="1050" dirty="0">
              <a:solidFill>
                <a:schemeClr val="bg1"/>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350323" y="663637"/>
            <a:ext cx="6233361" cy="1384995"/>
          </a:xfrm>
          <a:prstGeom prst="rect">
            <a:avLst/>
          </a:prstGeom>
          <a:noFill/>
        </p:spPr>
        <p:txBody>
          <a:bodyPr wrap="square" rtlCol="0" anchor="t" anchorCtr="0">
            <a:spAutoFit/>
          </a:bodyPr>
          <a:lstStyle/>
          <a:p>
            <a:pPr algn="just"/>
            <a:r>
              <a:rPr lang="en-US" sz="2400" b="1" dirty="0">
                <a:solidFill>
                  <a:srgbClr val="112E70"/>
                </a:solidFill>
                <a:latin typeface="Times New Roman" panose="02020603050405020304" pitchFamily="18" charset="0"/>
                <a:cs typeface="Times New Roman" panose="02020603050405020304" pitchFamily="18" charset="0"/>
              </a:rPr>
              <a:t>Average and population-weighted average GDP values (PPP 2017) per capita in each cluster, thousand dollars, 1992-2019</a:t>
            </a:r>
          </a:p>
          <a:p>
            <a:pPr algn="just"/>
            <a:endParaRPr lang="ru-RU" sz="1200" b="1" dirty="0">
              <a:solidFill>
                <a:srgbClr val="112E70"/>
              </a:solidFill>
              <a:latin typeface="HSE Sans" panose="02000000000000000000" pitchFamily="2" charset="0"/>
              <a:cs typeface="Times New Roman" panose="02020603050405020304" pitchFamily="18" charset="0"/>
            </a:endParaRPr>
          </a:p>
        </p:txBody>
      </p:sp>
      <p:graphicFrame>
        <p:nvGraphicFramePr>
          <p:cNvPr id="2" name="Объект 3">
            <a:extLst>
              <a:ext uri="{FF2B5EF4-FFF2-40B4-BE49-F238E27FC236}">
                <a16:creationId xmlns="" xmlns:a16="http://schemas.microsoft.com/office/drawing/2014/main" id="{D7C442C6-1B18-0181-06BD-E95E2D68F638}"/>
              </a:ext>
            </a:extLst>
          </p:cNvPr>
          <p:cNvGraphicFramePr>
            <a:graphicFrameLocks/>
          </p:cNvGraphicFramePr>
          <p:nvPr>
            <p:extLst>
              <p:ext uri="{D42A27DB-BD31-4B8C-83A1-F6EECF244321}">
                <p14:modId xmlns:p14="http://schemas.microsoft.com/office/powerpoint/2010/main" val="1057985236"/>
              </p:ext>
            </p:extLst>
          </p:nvPr>
        </p:nvGraphicFramePr>
        <p:xfrm>
          <a:off x="518569" y="2132855"/>
          <a:ext cx="8157887" cy="3600401"/>
        </p:xfrm>
        <a:graphic>
          <a:graphicData uri="http://schemas.openxmlformats.org/drawingml/2006/table">
            <a:tbl>
              <a:tblPr firstRow="1" firstCol="1" bandRow="1">
                <a:tableStyleId>{D113A9D2-9D6B-4929-AA2D-F23B5EE8CBE7}</a:tableStyleId>
              </a:tblPr>
              <a:tblGrid>
                <a:gridCol w="762570">
                  <a:extLst>
                    <a:ext uri="{9D8B030D-6E8A-4147-A177-3AD203B41FA5}">
                      <a16:colId xmlns="" xmlns:a16="http://schemas.microsoft.com/office/drawing/2014/main" val="3137953551"/>
                    </a:ext>
                  </a:extLst>
                </a:gridCol>
                <a:gridCol w="508482">
                  <a:extLst>
                    <a:ext uri="{9D8B030D-6E8A-4147-A177-3AD203B41FA5}">
                      <a16:colId xmlns="" xmlns:a16="http://schemas.microsoft.com/office/drawing/2014/main" val="2221535025"/>
                    </a:ext>
                  </a:extLst>
                </a:gridCol>
                <a:gridCol w="1093236">
                  <a:extLst>
                    <a:ext uri="{9D8B030D-6E8A-4147-A177-3AD203B41FA5}">
                      <a16:colId xmlns="" xmlns:a16="http://schemas.microsoft.com/office/drawing/2014/main" val="2805919820"/>
                    </a:ext>
                  </a:extLst>
                </a:gridCol>
                <a:gridCol w="864419">
                  <a:extLst>
                    <a:ext uri="{9D8B030D-6E8A-4147-A177-3AD203B41FA5}">
                      <a16:colId xmlns="" xmlns:a16="http://schemas.microsoft.com/office/drawing/2014/main" val="1815332597"/>
                    </a:ext>
                  </a:extLst>
                </a:gridCol>
                <a:gridCol w="645319">
                  <a:extLst>
                    <a:ext uri="{9D8B030D-6E8A-4147-A177-3AD203B41FA5}">
                      <a16:colId xmlns="" xmlns:a16="http://schemas.microsoft.com/office/drawing/2014/main" val="3007011897"/>
                    </a:ext>
                  </a:extLst>
                </a:gridCol>
                <a:gridCol w="651311">
                  <a:extLst>
                    <a:ext uri="{9D8B030D-6E8A-4147-A177-3AD203B41FA5}">
                      <a16:colId xmlns="" xmlns:a16="http://schemas.microsoft.com/office/drawing/2014/main" val="190661659"/>
                    </a:ext>
                  </a:extLst>
                </a:gridCol>
                <a:gridCol w="559330">
                  <a:extLst>
                    <a:ext uri="{9D8B030D-6E8A-4147-A177-3AD203B41FA5}">
                      <a16:colId xmlns="" xmlns:a16="http://schemas.microsoft.com/office/drawing/2014/main" val="413502846"/>
                    </a:ext>
                  </a:extLst>
                </a:gridCol>
                <a:gridCol w="1016964">
                  <a:extLst>
                    <a:ext uri="{9D8B030D-6E8A-4147-A177-3AD203B41FA5}">
                      <a16:colId xmlns="" xmlns:a16="http://schemas.microsoft.com/office/drawing/2014/main" val="2270568936"/>
                    </a:ext>
                  </a:extLst>
                </a:gridCol>
                <a:gridCol w="838996">
                  <a:extLst>
                    <a:ext uri="{9D8B030D-6E8A-4147-A177-3AD203B41FA5}">
                      <a16:colId xmlns="" xmlns:a16="http://schemas.microsoft.com/office/drawing/2014/main" val="1912328055"/>
                    </a:ext>
                  </a:extLst>
                </a:gridCol>
                <a:gridCol w="720350">
                  <a:extLst>
                    <a:ext uri="{9D8B030D-6E8A-4147-A177-3AD203B41FA5}">
                      <a16:colId xmlns="" xmlns:a16="http://schemas.microsoft.com/office/drawing/2014/main" val="3707094443"/>
                    </a:ext>
                  </a:extLst>
                </a:gridCol>
                <a:gridCol w="496910">
                  <a:extLst>
                    <a:ext uri="{9D8B030D-6E8A-4147-A177-3AD203B41FA5}">
                      <a16:colId xmlns="" xmlns:a16="http://schemas.microsoft.com/office/drawing/2014/main" val="3544275906"/>
                    </a:ext>
                  </a:extLst>
                </a:gridCol>
              </a:tblGrid>
              <a:tr h="295245">
                <a:tc gridSpan="6">
                  <a:txBody>
                    <a:bodyPr/>
                    <a:lstStyle/>
                    <a:p>
                      <a:pPr marL="0" marR="0" algn="ctr">
                        <a:lnSpc>
                          <a:spcPct val="115000"/>
                        </a:lnSpc>
                        <a:spcBef>
                          <a:spcPts val="0"/>
                        </a:spcBef>
                        <a:spcAft>
                          <a:spcPts val="0"/>
                        </a:spcAft>
                      </a:pPr>
                      <a:r>
                        <a:rPr lang="ru-RU" sz="1000" dirty="0">
                          <a:effectLst/>
                          <a:latin typeface="Times New Roman" panose="02020603050405020304" pitchFamily="18" charset="0"/>
                          <a:cs typeface="Times New Roman" panose="02020603050405020304" pitchFamily="18" charset="0"/>
                        </a:rPr>
                        <a:t> 1992</a:t>
                      </a:r>
                      <a:endParaRPr lang="x-none"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gridSpan="5">
                  <a:txBody>
                    <a:bodyPr/>
                    <a:lstStyle/>
                    <a:p>
                      <a:pPr marL="0" marR="0" algn="ctr">
                        <a:lnSpc>
                          <a:spcPct val="115000"/>
                        </a:lnSpc>
                        <a:spcBef>
                          <a:spcPts val="0"/>
                        </a:spcBef>
                        <a:spcAft>
                          <a:spcPts val="0"/>
                        </a:spcAft>
                      </a:pPr>
                      <a:r>
                        <a:rPr lang="ru-RU" sz="1000" dirty="0">
                          <a:effectLst/>
                          <a:latin typeface="Times New Roman" panose="02020603050405020304" pitchFamily="18" charset="0"/>
                          <a:cs typeface="Times New Roman" panose="02020603050405020304" pitchFamily="18" charset="0"/>
                        </a:rPr>
                        <a:t>2019</a:t>
                      </a:r>
                      <a:endParaRPr lang="x-none"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 xmlns:a16="http://schemas.microsoft.com/office/drawing/2014/main" val="2726933426"/>
                  </a:ext>
                </a:extLst>
              </a:tr>
              <a:tr h="594326">
                <a:tc rowSpan="2">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Cluster</a:t>
                      </a:r>
                      <a:endParaRPr lang="x-none"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B w="12700" cap="flat" cmpd="sng" algn="ctr">
                      <a:solidFill>
                        <a:schemeClr val="bg1"/>
                      </a:solidFill>
                      <a:prstDash val="solid"/>
                      <a:round/>
                      <a:headEnd type="none" w="med" len="med"/>
                      <a:tailEnd type="none" w="med" len="med"/>
                    </a:lnB>
                    <a:solidFill>
                      <a:srgbClr val="3771BA"/>
                    </a:solidFill>
                  </a:tcPr>
                </a:tc>
                <a:tc rowSpan="2">
                  <a:txBody>
                    <a:bodyPr/>
                    <a:lstStyle/>
                    <a:p>
                      <a:pPr marL="0" marR="0" algn="ctr">
                        <a:lnSpc>
                          <a:spcPct val="115000"/>
                        </a:lnSpc>
                        <a:spcBef>
                          <a:spcPts val="0"/>
                        </a:spcBef>
                        <a:spcAft>
                          <a:spcPts val="0"/>
                        </a:spcAft>
                      </a:pPr>
                      <a:r>
                        <a:rPr lang="en-US" sz="1000" b="1" dirty="0">
                          <a:solidFill>
                            <a:schemeClr val="bg1"/>
                          </a:solidFill>
                          <a:effectLst/>
                          <a:latin typeface="Times New Roman" panose="02020603050405020304" pitchFamily="18" charset="0"/>
                          <a:cs typeface="Times New Roman" panose="02020603050405020304" pitchFamily="18" charset="0"/>
                        </a:rPr>
                        <a:t>States Number</a:t>
                      </a:r>
                      <a:endParaRPr lang="x-none" sz="1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B w="12700" cap="flat" cmpd="sng" algn="ctr">
                      <a:solidFill>
                        <a:schemeClr val="bg1"/>
                      </a:solidFill>
                      <a:prstDash val="solid"/>
                      <a:round/>
                      <a:headEnd type="none" w="med" len="med"/>
                      <a:tailEnd type="none" w="med" len="med"/>
                    </a:lnB>
                    <a:solidFill>
                      <a:srgbClr val="3771BA"/>
                    </a:solidFill>
                  </a:tcPr>
                </a:tc>
                <a:tc rowSpan="2">
                  <a:txBody>
                    <a:bodyPr/>
                    <a:lstStyle/>
                    <a:p>
                      <a:pPr marL="0" marR="0" algn="ctr">
                        <a:lnSpc>
                          <a:spcPct val="115000"/>
                        </a:lnSpc>
                        <a:spcBef>
                          <a:spcPts val="0"/>
                        </a:spcBef>
                        <a:spcAft>
                          <a:spcPts val="0"/>
                        </a:spcAft>
                      </a:pPr>
                      <a:r>
                        <a:rPr lang="de-DE" sz="1000" b="1" dirty="0">
                          <a:solidFill>
                            <a:schemeClr val="bg1"/>
                          </a:solidFill>
                          <a:effectLst/>
                          <a:latin typeface="Times New Roman" panose="02020603050405020304" pitchFamily="18" charset="0"/>
                          <a:cs typeface="Times New Roman" panose="02020603050405020304" pitchFamily="18" charset="0"/>
                        </a:rPr>
                        <a:t>Average GDP per </a:t>
                      </a:r>
                      <a:r>
                        <a:rPr lang="de-DE" sz="1000" b="1" dirty="0" err="1">
                          <a:solidFill>
                            <a:schemeClr val="bg1"/>
                          </a:solidFill>
                          <a:effectLst/>
                          <a:latin typeface="Times New Roman" panose="02020603050405020304" pitchFamily="18" charset="0"/>
                          <a:cs typeface="Times New Roman" panose="02020603050405020304" pitchFamily="18" charset="0"/>
                        </a:rPr>
                        <a:t>capita</a:t>
                      </a:r>
                      <a:r>
                        <a:rPr lang="de-DE" sz="1000" b="1" dirty="0">
                          <a:solidFill>
                            <a:schemeClr val="bg1"/>
                          </a:solidFill>
                          <a:effectLst/>
                          <a:latin typeface="Times New Roman" panose="02020603050405020304" pitchFamily="18" charset="0"/>
                          <a:cs typeface="Times New Roman" panose="02020603050405020304" pitchFamily="18" charset="0"/>
                        </a:rPr>
                        <a:t> (PPP 2017), </a:t>
                      </a:r>
                      <a:r>
                        <a:rPr lang="de-DE" sz="1000" b="1" dirty="0" err="1">
                          <a:solidFill>
                            <a:schemeClr val="bg1"/>
                          </a:solidFill>
                          <a:effectLst/>
                          <a:latin typeface="Times New Roman" panose="02020603050405020304" pitchFamily="18" charset="0"/>
                          <a:cs typeface="Times New Roman" panose="02020603050405020304" pitchFamily="18" charset="0"/>
                        </a:rPr>
                        <a:t>thousand</a:t>
                      </a:r>
                      <a:r>
                        <a:rPr lang="de-DE" sz="1000" b="1" dirty="0">
                          <a:solidFill>
                            <a:schemeClr val="bg1"/>
                          </a:solidFill>
                          <a:effectLst/>
                          <a:latin typeface="Times New Roman" panose="02020603050405020304" pitchFamily="18" charset="0"/>
                          <a:cs typeface="Times New Roman" panose="02020603050405020304" pitchFamily="18" charset="0"/>
                        </a:rPr>
                        <a:t> </a:t>
                      </a:r>
                      <a:r>
                        <a:rPr lang="de-DE" sz="1000" b="1" dirty="0" err="1">
                          <a:solidFill>
                            <a:schemeClr val="bg1"/>
                          </a:solidFill>
                          <a:effectLst/>
                          <a:latin typeface="Times New Roman" panose="02020603050405020304" pitchFamily="18" charset="0"/>
                          <a:cs typeface="Times New Roman" panose="02020603050405020304" pitchFamily="18" charset="0"/>
                        </a:rPr>
                        <a:t>dollars</a:t>
                      </a:r>
                      <a:endParaRPr lang="x-none" sz="1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B w="12700" cap="flat" cmpd="sng" algn="ctr">
                      <a:solidFill>
                        <a:schemeClr val="bg1"/>
                      </a:solidFill>
                      <a:prstDash val="solid"/>
                      <a:round/>
                      <a:headEnd type="none" w="med" len="med"/>
                      <a:tailEnd type="none" w="med" len="med"/>
                    </a:lnB>
                    <a:solidFill>
                      <a:srgbClr val="3771BA"/>
                    </a:solidFill>
                  </a:tcPr>
                </a:tc>
                <a:tc rowSpan="2">
                  <a:txBody>
                    <a:bodyPr/>
                    <a:lstStyle/>
                    <a:p>
                      <a:pPr marL="0" marR="0" algn="ctr">
                        <a:lnSpc>
                          <a:spcPct val="115000"/>
                        </a:lnSpc>
                        <a:spcBef>
                          <a:spcPts val="0"/>
                        </a:spcBef>
                        <a:spcAft>
                          <a:spcPts val="0"/>
                        </a:spcAft>
                      </a:pPr>
                      <a:r>
                        <a:rPr lang="de-DE" sz="1000" b="1" dirty="0">
                          <a:solidFill>
                            <a:schemeClr val="bg1"/>
                          </a:solidFill>
                          <a:effectLst/>
                          <a:latin typeface="Times New Roman" panose="02020603050405020304" pitchFamily="18" charset="0"/>
                          <a:cs typeface="Times New Roman" panose="02020603050405020304" pitchFamily="18" charset="0"/>
                        </a:rPr>
                        <a:t>Population, </a:t>
                      </a:r>
                      <a:r>
                        <a:rPr lang="de-DE" sz="1000" b="1" dirty="0" err="1">
                          <a:solidFill>
                            <a:schemeClr val="bg1"/>
                          </a:solidFill>
                          <a:effectLst/>
                          <a:latin typeface="Times New Roman" panose="02020603050405020304" pitchFamily="18" charset="0"/>
                          <a:cs typeface="Times New Roman" panose="02020603050405020304" pitchFamily="18" charset="0"/>
                        </a:rPr>
                        <a:t>bln</a:t>
                      </a:r>
                      <a:r>
                        <a:rPr lang="de-DE" sz="1000" b="1" dirty="0">
                          <a:solidFill>
                            <a:schemeClr val="bg1"/>
                          </a:solidFill>
                          <a:effectLst/>
                          <a:latin typeface="Times New Roman" panose="02020603050405020304" pitchFamily="18" charset="0"/>
                          <a:cs typeface="Times New Roman" panose="02020603050405020304" pitchFamily="18" charset="0"/>
                        </a:rPr>
                        <a:t> </a:t>
                      </a:r>
                      <a:r>
                        <a:rPr lang="de-DE" sz="1000" b="1" dirty="0" err="1">
                          <a:solidFill>
                            <a:schemeClr val="bg1"/>
                          </a:solidFill>
                          <a:effectLst/>
                          <a:latin typeface="Times New Roman" panose="02020603050405020304" pitchFamily="18" charset="0"/>
                          <a:cs typeface="Times New Roman" panose="02020603050405020304" pitchFamily="18" charset="0"/>
                        </a:rPr>
                        <a:t>people</a:t>
                      </a:r>
                      <a:endParaRPr lang="x-none" sz="1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B w="12700" cap="flat" cmpd="sng" algn="ctr">
                      <a:solidFill>
                        <a:schemeClr val="bg1"/>
                      </a:solidFill>
                      <a:prstDash val="solid"/>
                      <a:round/>
                      <a:headEnd type="none" w="med" len="med"/>
                      <a:tailEnd type="none" w="med" len="med"/>
                    </a:lnB>
                    <a:solidFill>
                      <a:srgbClr val="3771BA"/>
                    </a:solidFill>
                  </a:tcPr>
                </a:tc>
                <a:tc>
                  <a:txBody>
                    <a:bodyPr/>
                    <a:lstStyle/>
                    <a:p>
                      <a:pPr marL="0" marR="0" algn="ctr">
                        <a:lnSpc>
                          <a:spcPct val="115000"/>
                        </a:lnSpc>
                        <a:spcBef>
                          <a:spcPts val="0"/>
                        </a:spcBef>
                        <a:spcAft>
                          <a:spcPts val="0"/>
                        </a:spcAft>
                      </a:pPr>
                      <a:r>
                        <a:rPr lang="de-DE" sz="1000" b="1" dirty="0">
                          <a:solidFill>
                            <a:schemeClr val="bg1"/>
                          </a:solidFill>
                          <a:effectLst/>
                          <a:latin typeface="Times New Roman" panose="02020603050405020304" pitchFamily="18" charset="0"/>
                          <a:cs typeface="Times New Roman" panose="02020603050405020304" pitchFamily="18" charset="0"/>
                        </a:rPr>
                        <a:t>Bottom </a:t>
                      </a:r>
                      <a:r>
                        <a:rPr lang="de-DE" sz="1000" b="1" dirty="0" err="1">
                          <a:solidFill>
                            <a:schemeClr val="bg1"/>
                          </a:solidFill>
                          <a:effectLst/>
                          <a:latin typeface="Times New Roman" panose="02020603050405020304" pitchFamily="18" charset="0"/>
                          <a:cs typeface="Times New Roman" panose="02020603050405020304" pitchFamily="18" charset="0"/>
                        </a:rPr>
                        <a:t>line</a:t>
                      </a:r>
                      <a:endParaRPr lang="x-none" sz="1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B w="12700" cap="flat" cmpd="sng" algn="ctr">
                      <a:solidFill>
                        <a:schemeClr val="bg1"/>
                      </a:solidFill>
                      <a:prstDash val="solid"/>
                      <a:round/>
                      <a:headEnd type="none" w="med" len="med"/>
                      <a:tailEnd type="none" w="med" len="med"/>
                    </a:lnB>
                    <a:solidFill>
                      <a:srgbClr val="3771BA"/>
                    </a:solidFill>
                  </a:tcPr>
                </a:tc>
                <a:tc>
                  <a:txBody>
                    <a:bodyPr/>
                    <a:lstStyle/>
                    <a:p>
                      <a:pPr marL="0" marR="0" algn="ctr">
                        <a:lnSpc>
                          <a:spcPct val="115000"/>
                        </a:lnSpc>
                        <a:spcBef>
                          <a:spcPts val="0"/>
                        </a:spcBef>
                        <a:spcAft>
                          <a:spcPts val="0"/>
                        </a:spcAft>
                      </a:pPr>
                      <a:r>
                        <a:rPr lang="en-US" sz="1000" b="1" dirty="0">
                          <a:solidFill>
                            <a:schemeClr val="bg1"/>
                          </a:solidFill>
                          <a:effectLst/>
                          <a:latin typeface="Times New Roman" panose="02020603050405020304" pitchFamily="18" charset="0"/>
                          <a:cs typeface="Times New Roman" panose="02020603050405020304" pitchFamily="18" charset="0"/>
                        </a:rPr>
                        <a:t>Upper line</a:t>
                      </a:r>
                      <a:endParaRPr lang="x-none" sz="1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3771BA"/>
                    </a:solidFill>
                  </a:tcPr>
                </a:tc>
                <a:tc rowSpan="2">
                  <a:txBody>
                    <a:bodyPr/>
                    <a:lstStyle/>
                    <a:p>
                      <a:pPr marL="0" marR="0" algn="ctr">
                        <a:lnSpc>
                          <a:spcPct val="115000"/>
                        </a:lnSpc>
                        <a:spcBef>
                          <a:spcPts val="0"/>
                        </a:spcBef>
                        <a:spcAft>
                          <a:spcPts val="0"/>
                        </a:spcAft>
                      </a:pPr>
                      <a:r>
                        <a:rPr lang="en-US" sz="1000" b="1" dirty="0">
                          <a:solidFill>
                            <a:schemeClr val="bg1"/>
                          </a:solidFill>
                          <a:effectLst/>
                          <a:latin typeface="Times New Roman" panose="02020603050405020304" pitchFamily="18" charset="0"/>
                          <a:cs typeface="Times New Roman" panose="02020603050405020304" pitchFamily="18" charset="0"/>
                        </a:rPr>
                        <a:t>States Number</a:t>
                      </a:r>
                      <a:endParaRPr lang="x-none" sz="1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3771BA"/>
                    </a:solidFill>
                  </a:tcPr>
                </a:tc>
                <a:tc rowSpan="2">
                  <a:txBody>
                    <a:bodyPr/>
                    <a:lstStyle/>
                    <a:p>
                      <a:pPr marL="0" marR="0" algn="ctr">
                        <a:lnSpc>
                          <a:spcPct val="115000"/>
                        </a:lnSpc>
                        <a:spcBef>
                          <a:spcPts val="0"/>
                        </a:spcBef>
                        <a:spcAft>
                          <a:spcPts val="0"/>
                        </a:spcAft>
                      </a:pPr>
                      <a:r>
                        <a:rPr lang="de-DE" sz="1000" b="1" dirty="0">
                          <a:solidFill>
                            <a:schemeClr val="bg1"/>
                          </a:solidFill>
                          <a:effectLst/>
                          <a:latin typeface="Times New Roman" panose="02020603050405020304" pitchFamily="18" charset="0"/>
                          <a:cs typeface="Times New Roman" panose="02020603050405020304" pitchFamily="18" charset="0"/>
                        </a:rPr>
                        <a:t>Average GDP per </a:t>
                      </a:r>
                      <a:r>
                        <a:rPr lang="de-DE" sz="1000" b="1" dirty="0" err="1">
                          <a:solidFill>
                            <a:schemeClr val="bg1"/>
                          </a:solidFill>
                          <a:effectLst/>
                          <a:latin typeface="Times New Roman" panose="02020603050405020304" pitchFamily="18" charset="0"/>
                          <a:cs typeface="Times New Roman" panose="02020603050405020304" pitchFamily="18" charset="0"/>
                        </a:rPr>
                        <a:t>capita</a:t>
                      </a:r>
                      <a:r>
                        <a:rPr lang="de-DE" sz="1000" b="1" dirty="0">
                          <a:solidFill>
                            <a:schemeClr val="bg1"/>
                          </a:solidFill>
                          <a:effectLst/>
                          <a:latin typeface="Times New Roman" panose="02020603050405020304" pitchFamily="18" charset="0"/>
                          <a:cs typeface="Times New Roman" panose="02020603050405020304" pitchFamily="18" charset="0"/>
                        </a:rPr>
                        <a:t> (PPP 2017), </a:t>
                      </a:r>
                      <a:r>
                        <a:rPr lang="de-DE" sz="1000" b="1" dirty="0" err="1">
                          <a:solidFill>
                            <a:schemeClr val="bg1"/>
                          </a:solidFill>
                          <a:effectLst/>
                          <a:latin typeface="Times New Roman" panose="02020603050405020304" pitchFamily="18" charset="0"/>
                          <a:cs typeface="Times New Roman" panose="02020603050405020304" pitchFamily="18" charset="0"/>
                        </a:rPr>
                        <a:t>thousand</a:t>
                      </a:r>
                      <a:r>
                        <a:rPr lang="de-DE" sz="1000" b="1" dirty="0">
                          <a:solidFill>
                            <a:schemeClr val="bg1"/>
                          </a:solidFill>
                          <a:effectLst/>
                          <a:latin typeface="Times New Roman" panose="02020603050405020304" pitchFamily="18" charset="0"/>
                          <a:cs typeface="Times New Roman" panose="02020603050405020304" pitchFamily="18" charset="0"/>
                        </a:rPr>
                        <a:t> </a:t>
                      </a:r>
                      <a:r>
                        <a:rPr lang="de-DE" sz="1000" b="1" dirty="0" err="1">
                          <a:solidFill>
                            <a:schemeClr val="bg1"/>
                          </a:solidFill>
                          <a:effectLst/>
                          <a:latin typeface="Times New Roman" panose="02020603050405020304" pitchFamily="18" charset="0"/>
                          <a:cs typeface="Times New Roman" panose="02020603050405020304" pitchFamily="18" charset="0"/>
                        </a:rPr>
                        <a:t>dollars</a:t>
                      </a:r>
                      <a:endParaRPr lang="x-none" sz="1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B w="12700" cap="flat" cmpd="sng" algn="ctr">
                      <a:solidFill>
                        <a:schemeClr val="bg1"/>
                      </a:solidFill>
                      <a:prstDash val="solid"/>
                      <a:round/>
                      <a:headEnd type="none" w="med" len="med"/>
                      <a:tailEnd type="none" w="med" len="med"/>
                    </a:lnB>
                    <a:solidFill>
                      <a:srgbClr val="3771BA"/>
                    </a:solidFill>
                  </a:tcPr>
                </a:tc>
                <a:tc rowSpan="2">
                  <a:txBody>
                    <a:bodyPr/>
                    <a:lstStyle/>
                    <a:p>
                      <a:pPr marL="0" marR="0" algn="ctr">
                        <a:lnSpc>
                          <a:spcPct val="115000"/>
                        </a:lnSpc>
                        <a:spcBef>
                          <a:spcPts val="0"/>
                        </a:spcBef>
                        <a:spcAft>
                          <a:spcPts val="0"/>
                        </a:spcAft>
                      </a:pPr>
                      <a:r>
                        <a:rPr lang="de-DE" sz="1000" b="1" dirty="0">
                          <a:solidFill>
                            <a:schemeClr val="bg1"/>
                          </a:solidFill>
                          <a:effectLst/>
                          <a:latin typeface="Times New Roman" panose="02020603050405020304" pitchFamily="18" charset="0"/>
                          <a:cs typeface="Times New Roman" panose="02020603050405020304" pitchFamily="18" charset="0"/>
                        </a:rPr>
                        <a:t>Population, </a:t>
                      </a:r>
                      <a:r>
                        <a:rPr lang="de-DE" sz="1000" b="1" dirty="0" err="1">
                          <a:solidFill>
                            <a:schemeClr val="bg1"/>
                          </a:solidFill>
                          <a:effectLst/>
                          <a:latin typeface="Times New Roman" panose="02020603050405020304" pitchFamily="18" charset="0"/>
                          <a:cs typeface="Times New Roman" panose="02020603050405020304" pitchFamily="18" charset="0"/>
                        </a:rPr>
                        <a:t>bln</a:t>
                      </a:r>
                      <a:r>
                        <a:rPr lang="de-DE" sz="1000" b="1" dirty="0">
                          <a:solidFill>
                            <a:schemeClr val="bg1"/>
                          </a:solidFill>
                          <a:effectLst/>
                          <a:latin typeface="Times New Roman" panose="02020603050405020304" pitchFamily="18" charset="0"/>
                          <a:cs typeface="Times New Roman" panose="02020603050405020304" pitchFamily="18" charset="0"/>
                        </a:rPr>
                        <a:t> </a:t>
                      </a:r>
                      <a:r>
                        <a:rPr lang="de-DE" sz="1000" b="1" dirty="0" err="1">
                          <a:solidFill>
                            <a:schemeClr val="bg1"/>
                          </a:solidFill>
                          <a:effectLst/>
                          <a:latin typeface="Times New Roman" panose="02020603050405020304" pitchFamily="18" charset="0"/>
                          <a:cs typeface="Times New Roman" panose="02020603050405020304" pitchFamily="18" charset="0"/>
                        </a:rPr>
                        <a:t>people</a:t>
                      </a:r>
                      <a:endParaRPr lang="x-none" sz="1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B w="12700" cap="flat" cmpd="sng" algn="ctr">
                      <a:solidFill>
                        <a:schemeClr val="bg1"/>
                      </a:solidFill>
                      <a:prstDash val="solid"/>
                      <a:round/>
                      <a:headEnd type="none" w="med" len="med"/>
                      <a:tailEnd type="none" w="med" len="med"/>
                    </a:lnB>
                    <a:solidFill>
                      <a:srgbClr val="3771BA"/>
                    </a:solidFill>
                  </a:tcPr>
                </a:tc>
                <a:tc>
                  <a:txBody>
                    <a:bodyPr/>
                    <a:lstStyle/>
                    <a:p>
                      <a:pPr marL="0" marR="0" algn="ctr">
                        <a:lnSpc>
                          <a:spcPct val="115000"/>
                        </a:lnSpc>
                        <a:spcBef>
                          <a:spcPts val="0"/>
                        </a:spcBef>
                        <a:spcAft>
                          <a:spcPts val="0"/>
                        </a:spcAft>
                      </a:pPr>
                      <a:r>
                        <a:rPr lang="de-DE" sz="1000" b="1" dirty="0">
                          <a:solidFill>
                            <a:schemeClr val="bg1"/>
                          </a:solidFill>
                          <a:effectLst/>
                          <a:latin typeface="Times New Roman" panose="02020603050405020304" pitchFamily="18" charset="0"/>
                          <a:cs typeface="Times New Roman" panose="02020603050405020304" pitchFamily="18" charset="0"/>
                        </a:rPr>
                        <a:t>Bottom </a:t>
                      </a:r>
                      <a:r>
                        <a:rPr lang="de-DE" sz="1000" b="1" dirty="0" err="1">
                          <a:solidFill>
                            <a:schemeClr val="bg1"/>
                          </a:solidFill>
                          <a:effectLst/>
                          <a:latin typeface="Times New Roman" panose="02020603050405020304" pitchFamily="18" charset="0"/>
                          <a:cs typeface="Times New Roman" panose="02020603050405020304" pitchFamily="18" charset="0"/>
                        </a:rPr>
                        <a:t>line</a:t>
                      </a:r>
                      <a:endParaRPr lang="x-none" sz="1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B w="12700" cap="flat" cmpd="sng" algn="ctr">
                      <a:solidFill>
                        <a:schemeClr val="bg1"/>
                      </a:solidFill>
                      <a:prstDash val="solid"/>
                      <a:round/>
                      <a:headEnd type="none" w="med" len="med"/>
                      <a:tailEnd type="none" w="med" len="med"/>
                    </a:lnB>
                    <a:solidFill>
                      <a:srgbClr val="3771BA"/>
                    </a:solidFill>
                  </a:tcPr>
                </a:tc>
                <a:tc>
                  <a:txBody>
                    <a:bodyPr/>
                    <a:lstStyle/>
                    <a:p>
                      <a:pPr marL="0" marR="0" algn="ctr">
                        <a:lnSpc>
                          <a:spcPct val="115000"/>
                        </a:lnSpc>
                        <a:spcBef>
                          <a:spcPts val="0"/>
                        </a:spcBef>
                        <a:spcAft>
                          <a:spcPts val="0"/>
                        </a:spcAft>
                      </a:pPr>
                      <a:r>
                        <a:rPr lang="en-US" sz="1000" b="1" dirty="0">
                          <a:solidFill>
                            <a:schemeClr val="bg1"/>
                          </a:solidFill>
                          <a:effectLst/>
                          <a:latin typeface="Times New Roman" panose="02020603050405020304" pitchFamily="18" charset="0"/>
                          <a:cs typeface="Times New Roman" panose="02020603050405020304" pitchFamily="18" charset="0"/>
                        </a:rPr>
                        <a:t>Upper line</a:t>
                      </a:r>
                      <a:endParaRPr lang="x-none" sz="1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B w="12700" cap="flat" cmpd="sng" algn="ctr">
                      <a:solidFill>
                        <a:schemeClr val="bg1"/>
                      </a:solidFill>
                      <a:prstDash val="solid"/>
                      <a:round/>
                      <a:headEnd type="none" w="med" len="med"/>
                      <a:tailEnd type="none" w="med" len="med"/>
                    </a:lnB>
                    <a:solidFill>
                      <a:srgbClr val="3771BA"/>
                    </a:solidFill>
                  </a:tcPr>
                </a:tc>
                <a:extLst>
                  <a:ext uri="{0D108BD9-81ED-4DB2-BD59-A6C34878D82A}">
                    <a16:rowId xmlns="" xmlns:a16="http://schemas.microsoft.com/office/drawing/2014/main" val="3542817609"/>
                  </a:ext>
                </a:extLst>
              </a:tr>
              <a:tr h="348870">
                <a:tc vMerge="1">
                  <a:txBody>
                    <a:bodyPr/>
                    <a:lstStyle/>
                    <a:p>
                      <a:endParaRPr lang="x-none"/>
                    </a:p>
                  </a:txBody>
                  <a:tcPr/>
                </a:tc>
                <a:tc vMerge="1">
                  <a:txBody>
                    <a:bodyPr/>
                    <a:lstStyle/>
                    <a:p>
                      <a:endParaRPr lang="x-none"/>
                    </a:p>
                  </a:txBody>
                  <a:tcPr/>
                </a:tc>
                <a:tc vMerge="1">
                  <a:txBody>
                    <a:bodyPr/>
                    <a:lstStyle/>
                    <a:p>
                      <a:endParaRPr lang="x-none"/>
                    </a:p>
                  </a:txBody>
                  <a:tcPr/>
                </a:tc>
                <a:tc vMerge="1">
                  <a:txBody>
                    <a:bodyPr/>
                    <a:lstStyle/>
                    <a:p>
                      <a:endParaRPr lang="x-none"/>
                    </a:p>
                  </a:txBody>
                  <a:tcPr/>
                </a:tc>
                <a:tc>
                  <a:txBody>
                    <a:bodyPr/>
                    <a:lstStyle/>
                    <a:p>
                      <a:pPr marL="0" marR="0" algn="ctr">
                        <a:lnSpc>
                          <a:spcPct val="115000"/>
                        </a:lnSpc>
                        <a:spcBef>
                          <a:spcPts val="0"/>
                        </a:spcBef>
                        <a:spcAft>
                          <a:spcPts val="0"/>
                        </a:spcAft>
                      </a:pPr>
                      <a:r>
                        <a:rPr lang="en-US" sz="1000" b="1">
                          <a:solidFill>
                            <a:schemeClr val="bg1"/>
                          </a:solidFill>
                          <a:effectLst/>
                          <a:latin typeface="Times New Roman" panose="02020603050405020304" pitchFamily="18" charset="0"/>
                          <a:cs typeface="Times New Roman" panose="02020603050405020304" pitchFamily="18" charset="0"/>
                        </a:rPr>
                        <a:t>from</a:t>
                      </a:r>
                      <a:endParaRPr lang="x-none" sz="1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71BA"/>
                    </a:solidFill>
                  </a:tcPr>
                </a:tc>
                <a:tc>
                  <a:txBody>
                    <a:bodyPr/>
                    <a:lstStyle/>
                    <a:p>
                      <a:pPr marL="0" marR="0" algn="ctr">
                        <a:lnSpc>
                          <a:spcPct val="115000"/>
                        </a:lnSpc>
                        <a:spcBef>
                          <a:spcPts val="0"/>
                        </a:spcBef>
                        <a:spcAft>
                          <a:spcPts val="0"/>
                        </a:spcAft>
                      </a:pPr>
                      <a:r>
                        <a:rPr lang="en-US" sz="1000" b="1" dirty="0">
                          <a:solidFill>
                            <a:schemeClr val="bg1"/>
                          </a:solidFill>
                          <a:effectLst/>
                          <a:latin typeface="Times New Roman" panose="02020603050405020304" pitchFamily="18" charset="0"/>
                          <a:cs typeface="Times New Roman" panose="02020603050405020304" pitchFamily="18" charset="0"/>
                        </a:rPr>
                        <a:t>to</a:t>
                      </a:r>
                      <a:endParaRPr lang="x-none" sz="1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71BA"/>
                    </a:solidFill>
                  </a:tcPr>
                </a:tc>
                <a:tc vMerge="1">
                  <a:txBody>
                    <a:bodyPr/>
                    <a:lstStyle/>
                    <a:p>
                      <a:endParaRPr lang="x-none"/>
                    </a:p>
                  </a:txBody>
                  <a:tcPr/>
                </a:tc>
                <a:tc vMerge="1">
                  <a:txBody>
                    <a:bodyPr/>
                    <a:lstStyle/>
                    <a:p>
                      <a:endParaRPr lang="x-none"/>
                    </a:p>
                  </a:txBody>
                  <a:tcPr/>
                </a:tc>
                <a:tc vMerge="1">
                  <a:txBody>
                    <a:bodyPr/>
                    <a:lstStyle/>
                    <a:p>
                      <a:endParaRPr lang="x-none"/>
                    </a:p>
                  </a:txBody>
                  <a:tcPr/>
                </a:tc>
                <a:tc>
                  <a:txBody>
                    <a:bodyPr/>
                    <a:lstStyle/>
                    <a:p>
                      <a:pPr marL="0" marR="0" algn="ctr">
                        <a:lnSpc>
                          <a:spcPct val="115000"/>
                        </a:lnSpc>
                        <a:spcBef>
                          <a:spcPts val="0"/>
                        </a:spcBef>
                        <a:spcAft>
                          <a:spcPts val="0"/>
                        </a:spcAft>
                      </a:pPr>
                      <a:r>
                        <a:rPr lang="en-US" sz="1000" b="1">
                          <a:solidFill>
                            <a:schemeClr val="bg1"/>
                          </a:solidFill>
                          <a:effectLst/>
                          <a:latin typeface="Times New Roman" panose="02020603050405020304" pitchFamily="18" charset="0"/>
                          <a:cs typeface="Times New Roman" panose="02020603050405020304" pitchFamily="18" charset="0"/>
                        </a:rPr>
                        <a:t>from</a:t>
                      </a:r>
                      <a:endParaRPr lang="x-none" sz="1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71BA"/>
                    </a:solidFill>
                  </a:tcPr>
                </a:tc>
                <a:tc>
                  <a:txBody>
                    <a:bodyPr/>
                    <a:lstStyle/>
                    <a:p>
                      <a:pPr marL="0" marR="0" algn="ctr">
                        <a:lnSpc>
                          <a:spcPct val="115000"/>
                        </a:lnSpc>
                        <a:spcBef>
                          <a:spcPts val="0"/>
                        </a:spcBef>
                        <a:spcAft>
                          <a:spcPts val="0"/>
                        </a:spcAft>
                      </a:pPr>
                      <a:r>
                        <a:rPr lang="en-US" sz="1000" b="1" dirty="0">
                          <a:solidFill>
                            <a:schemeClr val="bg1"/>
                          </a:solidFill>
                          <a:effectLst/>
                          <a:latin typeface="Times New Roman" panose="02020603050405020304" pitchFamily="18" charset="0"/>
                          <a:cs typeface="Times New Roman" panose="02020603050405020304" pitchFamily="18" charset="0"/>
                        </a:rPr>
                        <a:t>to</a:t>
                      </a:r>
                      <a:endParaRPr lang="x-none" sz="10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71BA"/>
                    </a:solidFill>
                  </a:tcPr>
                </a:tc>
                <a:extLst>
                  <a:ext uri="{0D108BD9-81ED-4DB2-BD59-A6C34878D82A}">
                    <a16:rowId xmlns="" xmlns:a16="http://schemas.microsoft.com/office/drawing/2014/main" val="297112585"/>
                  </a:ext>
                </a:extLst>
              </a:tr>
              <a:tr h="295245">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29</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41,</a:t>
                      </a:r>
                      <a:r>
                        <a:rPr lang="en-US" sz="1000">
                          <a:effectLst/>
                          <a:latin typeface="Times New Roman" panose="02020603050405020304" pitchFamily="18" charset="0"/>
                          <a:cs typeface="Times New Roman" panose="02020603050405020304" pitchFamily="18" charset="0"/>
                        </a:rPr>
                        <a:t>2</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0</a:t>
                      </a:r>
                      <a:r>
                        <a:rPr lang="en-US" sz="1000">
                          <a:effectLst/>
                          <a:latin typeface="Times New Roman" panose="02020603050405020304" pitchFamily="18" charset="0"/>
                          <a:cs typeface="Times New Roman" panose="02020603050405020304" pitchFamily="18" charset="0"/>
                        </a:rPr>
                        <a:t>,</a:t>
                      </a:r>
                      <a:r>
                        <a:rPr lang="ru-RU" sz="1000">
                          <a:effectLst/>
                          <a:latin typeface="Times New Roman" panose="02020603050405020304" pitchFamily="18" charset="0"/>
                          <a:cs typeface="Times New Roman" panose="02020603050405020304" pitchFamily="18" charset="0"/>
                        </a:rPr>
                        <a:t>82</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25001</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tcPr>
                </a:tc>
                <a:tc>
                  <a:txBody>
                    <a:bodyPr/>
                    <a:lstStyle/>
                    <a:p>
                      <a:pPr>
                        <a:lnSpc>
                          <a:spcPct val="115000"/>
                        </a:lnSpc>
                      </a:pPr>
                      <a:endParaRPr lang="x-none" sz="1000" dirty="0">
                        <a:effectLst/>
                        <a:latin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ru-RU" sz="1000" dirty="0">
                          <a:effectLst/>
                          <a:latin typeface="Times New Roman" panose="02020603050405020304" pitchFamily="18" charset="0"/>
                          <a:cs typeface="Times New Roman" panose="02020603050405020304" pitchFamily="18" charset="0"/>
                        </a:rPr>
                        <a:t>34</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57,2</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ru-RU" sz="1000" dirty="0">
                          <a:effectLst/>
                          <a:latin typeface="Times New Roman" panose="02020603050405020304" pitchFamily="18" charset="0"/>
                          <a:cs typeface="Times New Roman" panose="02020603050405020304" pitchFamily="18" charset="0"/>
                        </a:rPr>
                        <a:t>1</a:t>
                      </a:r>
                      <a:r>
                        <a:rPr lang="en-US" sz="1000" dirty="0">
                          <a:effectLst/>
                          <a:latin typeface="Times New Roman" panose="02020603050405020304" pitchFamily="18" charset="0"/>
                          <a:cs typeface="Times New Roman" panose="02020603050405020304" pitchFamily="18" charset="0"/>
                        </a:rPr>
                        <a:t>,</a:t>
                      </a:r>
                      <a:r>
                        <a:rPr lang="ru-RU" sz="1000" dirty="0">
                          <a:effectLst/>
                          <a:latin typeface="Times New Roman" panose="02020603050405020304" pitchFamily="18" charset="0"/>
                          <a:cs typeface="Times New Roman" panose="02020603050405020304" pitchFamily="18" charset="0"/>
                        </a:rPr>
                        <a:t>06</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tcP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36</a:t>
                      </a:r>
                      <a:r>
                        <a:rPr lang="en-US" sz="1000">
                          <a:effectLst/>
                          <a:latin typeface="Times New Roman" panose="02020603050405020304" pitchFamily="18" charset="0"/>
                          <a:cs typeface="Times New Roman" panose="02020603050405020304" pitchFamily="18" charset="0"/>
                        </a:rPr>
                        <a:t>060</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tcPr>
                </a:tc>
                <a:tc>
                  <a:txBody>
                    <a:bodyPr/>
                    <a:lstStyle/>
                    <a:p>
                      <a:pPr>
                        <a:lnSpc>
                          <a:spcPct val="115000"/>
                        </a:lnSpc>
                      </a:pPr>
                      <a:endParaRPr lang="x-none" sz="1000">
                        <a:effectLst/>
                        <a:latin typeface="Times New Roman" panose="02020603050405020304" pitchFamily="18" charset="0"/>
                        <a:cs typeface="Times New Roman" panose="02020603050405020304" pitchFamily="18" charset="0"/>
                      </a:endParaRPr>
                    </a:p>
                  </a:txBody>
                  <a:tcPr marL="51435" marR="51435" marT="0" marB="0" anchor="ct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268854971"/>
                  </a:ext>
                </a:extLst>
              </a:tr>
              <a:tr h="295245">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2</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15</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dirty="0">
                          <a:effectLst/>
                          <a:latin typeface="Times New Roman" panose="02020603050405020304" pitchFamily="18" charset="0"/>
                          <a:cs typeface="Times New Roman" panose="02020603050405020304" pitchFamily="18" charset="0"/>
                        </a:rPr>
                        <a:t>18,</a:t>
                      </a:r>
                      <a:r>
                        <a:rPr lang="en-US" sz="1000" dirty="0">
                          <a:effectLst/>
                          <a:latin typeface="Times New Roman" panose="02020603050405020304" pitchFamily="18" charset="0"/>
                          <a:cs typeface="Times New Roman" panose="02020603050405020304" pitchFamily="18" charset="0"/>
                        </a:rPr>
                        <a:t>9</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0</a:t>
                      </a:r>
                      <a:r>
                        <a:rPr lang="en-US" sz="1000">
                          <a:effectLst/>
                          <a:latin typeface="Times New Roman" panose="02020603050405020304" pitchFamily="18" charset="0"/>
                          <a:cs typeface="Times New Roman" panose="02020603050405020304" pitchFamily="18" charset="0"/>
                        </a:rPr>
                        <a:t>,</a:t>
                      </a:r>
                      <a:r>
                        <a:rPr lang="ru-RU" sz="1000">
                          <a:effectLst/>
                          <a:latin typeface="Times New Roman" panose="02020603050405020304" pitchFamily="18" charset="0"/>
                          <a:cs typeface="Times New Roman" panose="02020603050405020304" pitchFamily="18" charset="0"/>
                        </a:rPr>
                        <a:t>32</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15001</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25000</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ru-RU" sz="1000" dirty="0">
                          <a:effectLst/>
                          <a:latin typeface="Times New Roman" panose="02020603050405020304" pitchFamily="18" charset="0"/>
                          <a:cs typeface="Times New Roman" panose="02020603050405020304" pitchFamily="18" charset="0"/>
                        </a:rPr>
                        <a:t>20</a:t>
                      </a:r>
                      <a:endParaRPr lang="x-none"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28,4</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0</a:t>
                      </a:r>
                      <a:r>
                        <a:rPr lang="en-US" sz="1000">
                          <a:effectLst/>
                          <a:latin typeface="Times New Roman" panose="02020603050405020304" pitchFamily="18" charset="0"/>
                          <a:cs typeface="Times New Roman" panose="02020603050405020304" pitchFamily="18" charset="0"/>
                        </a:rPr>
                        <a:t>,</a:t>
                      </a:r>
                      <a:r>
                        <a:rPr lang="ru-RU" sz="1000">
                          <a:effectLst/>
                          <a:latin typeface="Times New Roman" panose="02020603050405020304" pitchFamily="18" charset="0"/>
                          <a:cs typeface="Times New Roman" panose="02020603050405020304" pitchFamily="18" charset="0"/>
                        </a:rPr>
                        <a:t>45</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21</a:t>
                      </a:r>
                      <a:r>
                        <a:rPr lang="en-US" sz="1000">
                          <a:effectLst/>
                          <a:latin typeface="Times New Roman" panose="02020603050405020304" pitchFamily="18" charset="0"/>
                          <a:cs typeface="Times New Roman" panose="02020603050405020304" pitchFamily="18" charset="0"/>
                        </a:rPr>
                        <a:t>636</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36</a:t>
                      </a:r>
                      <a:r>
                        <a:rPr lang="en-US" sz="1000">
                          <a:effectLst/>
                          <a:latin typeface="Times New Roman" panose="02020603050405020304" pitchFamily="18" charset="0"/>
                          <a:cs typeface="Times New Roman" panose="02020603050405020304" pitchFamily="18" charset="0"/>
                        </a:rPr>
                        <a:t>058</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3984509131"/>
                  </a:ext>
                </a:extLst>
              </a:tr>
              <a:tr h="295245">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3</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19</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11,9</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0</a:t>
                      </a:r>
                      <a:r>
                        <a:rPr lang="en-US" sz="1000">
                          <a:effectLst/>
                          <a:latin typeface="Times New Roman" panose="02020603050405020304" pitchFamily="18" charset="0"/>
                          <a:cs typeface="Times New Roman" panose="02020603050405020304" pitchFamily="18" charset="0"/>
                        </a:rPr>
                        <a:t>,</a:t>
                      </a:r>
                      <a:r>
                        <a:rPr lang="ru-RU" sz="1000">
                          <a:effectLst/>
                          <a:latin typeface="Times New Roman" panose="02020603050405020304" pitchFamily="18" charset="0"/>
                          <a:cs typeface="Times New Roman" panose="02020603050405020304" pitchFamily="18" charset="0"/>
                        </a:rPr>
                        <a:t>44</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10001</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15000</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ru-RU" sz="1000" dirty="0">
                          <a:effectLst/>
                          <a:latin typeface="Times New Roman" panose="02020603050405020304" pitchFamily="18" charset="0"/>
                          <a:cs typeface="Times New Roman" panose="02020603050405020304" pitchFamily="18" charset="0"/>
                        </a:rPr>
                        <a:t>20</a:t>
                      </a:r>
                      <a:endParaRPr lang="x-none"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17,1</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a:t>
                      </a:r>
                      <a:r>
                        <a:rPr lang="en-US" sz="1000">
                          <a:effectLst/>
                          <a:latin typeface="Times New Roman" panose="02020603050405020304" pitchFamily="18" charset="0"/>
                          <a:cs typeface="Times New Roman" panose="02020603050405020304" pitchFamily="18" charset="0"/>
                        </a:rPr>
                        <a:t>,</a:t>
                      </a:r>
                      <a:r>
                        <a:rPr lang="ru-RU" sz="1000">
                          <a:effectLst/>
                          <a:latin typeface="Times New Roman" panose="02020603050405020304" pitchFamily="18" charset="0"/>
                          <a:cs typeface="Times New Roman" panose="02020603050405020304" pitchFamily="18" charset="0"/>
                        </a:rPr>
                        <a:t>92</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14</a:t>
                      </a:r>
                      <a:r>
                        <a:rPr lang="en-US" sz="1000">
                          <a:effectLst/>
                          <a:latin typeface="Times New Roman" panose="02020603050405020304" pitchFamily="18" charset="0"/>
                          <a:cs typeface="Times New Roman" panose="02020603050405020304" pitchFamily="18" charset="0"/>
                        </a:rPr>
                        <a:t>425</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2</a:t>
                      </a:r>
                      <a:r>
                        <a:rPr lang="en-US" sz="1000">
                          <a:effectLst/>
                          <a:latin typeface="Times New Roman" panose="02020603050405020304" pitchFamily="18" charset="0"/>
                          <a:cs typeface="Times New Roman" panose="02020603050405020304" pitchFamily="18" charset="0"/>
                        </a:rPr>
                        <a:t>1635</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2946200559"/>
                  </a:ext>
                </a:extLst>
              </a:tr>
              <a:tr h="295245">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4</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29</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7,3</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0</a:t>
                      </a:r>
                      <a:r>
                        <a:rPr lang="en-US" sz="1000">
                          <a:effectLst/>
                          <a:latin typeface="Times New Roman" panose="02020603050405020304" pitchFamily="18" charset="0"/>
                          <a:cs typeface="Times New Roman" panose="02020603050405020304" pitchFamily="18" charset="0"/>
                        </a:rPr>
                        <a:t>,</a:t>
                      </a:r>
                      <a:r>
                        <a:rPr lang="ru-RU" sz="1000">
                          <a:effectLst/>
                          <a:latin typeface="Times New Roman" panose="02020603050405020304" pitchFamily="18" charset="0"/>
                          <a:cs typeface="Times New Roman" panose="02020603050405020304" pitchFamily="18" charset="0"/>
                        </a:rPr>
                        <a:t>35</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5001</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10000</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30</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ru-RU" sz="1000" dirty="0">
                          <a:effectLst/>
                          <a:latin typeface="Times New Roman" panose="02020603050405020304" pitchFamily="18" charset="0"/>
                          <a:cs typeface="Times New Roman" panose="02020603050405020304" pitchFamily="18" charset="0"/>
                        </a:rPr>
                        <a:t>11,3</a:t>
                      </a:r>
                      <a:endParaRPr lang="x-none"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0</a:t>
                      </a:r>
                      <a:r>
                        <a:rPr lang="en-US" sz="1000">
                          <a:effectLst/>
                          <a:latin typeface="Times New Roman" panose="02020603050405020304" pitchFamily="18" charset="0"/>
                          <a:cs typeface="Times New Roman" panose="02020603050405020304" pitchFamily="18" charset="0"/>
                        </a:rPr>
                        <a:t>,</a:t>
                      </a:r>
                      <a:r>
                        <a:rPr lang="ru-RU" sz="1000">
                          <a:effectLst/>
                          <a:latin typeface="Times New Roman" panose="02020603050405020304" pitchFamily="18" charset="0"/>
                          <a:cs typeface="Times New Roman" panose="02020603050405020304" pitchFamily="18" charset="0"/>
                        </a:rPr>
                        <a:t>98</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7</a:t>
                      </a:r>
                      <a:r>
                        <a:rPr lang="en-US" sz="1000">
                          <a:effectLst/>
                          <a:latin typeface="Times New Roman" panose="02020603050405020304" pitchFamily="18" charset="0"/>
                          <a:cs typeface="Times New Roman" panose="02020603050405020304" pitchFamily="18" charset="0"/>
                        </a:rPr>
                        <a:t>213</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14</a:t>
                      </a:r>
                      <a:r>
                        <a:rPr lang="en-US" sz="1000">
                          <a:effectLst/>
                          <a:latin typeface="Times New Roman" panose="02020603050405020304" pitchFamily="18" charset="0"/>
                          <a:cs typeface="Times New Roman" panose="02020603050405020304" pitchFamily="18" charset="0"/>
                        </a:rPr>
                        <a:t>423</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3281389911"/>
                  </a:ext>
                </a:extLst>
              </a:tr>
              <a:tr h="295245">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5</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31</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3,5</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0</a:t>
                      </a:r>
                      <a:r>
                        <a:rPr lang="en-US" sz="1000">
                          <a:effectLst/>
                          <a:latin typeface="Times New Roman" panose="02020603050405020304" pitchFamily="18" charset="0"/>
                          <a:cs typeface="Times New Roman" panose="02020603050405020304" pitchFamily="18" charset="0"/>
                        </a:rPr>
                        <a:t>,</a:t>
                      </a:r>
                      <a:r>
                        <a:rPr lang="ru-RU" sz="1000">
                          <a:effectLst/>
                          <a:latin typeface="Times New Roman" panose="02020603050405020304" pitchFamily="18" charset="0"/>
                          <a:cs typeface="Times New Roman" panose="02020603050405020304" pitchFamily="18" charset="0"/>
                        </a:rPr>
                        <a:t>68</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2301</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5000</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27</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ru-RU" sz="1000" dirty="0">
                          <a:effectLst/>
                          <a:latin typeface="Times New Roman" panose="02020603050405020304" pitchFamily="18" charset="0"/>
                          <a:cs typeface="Times New Roman" panose="02020603050405020304" pitchFamily="18" charset="0"/>
                        </a:rPr>
                        <a:t>5,2</a:t>
                      </a:r>
                      <a:endParaRPr lang="x-none"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2</a:t>
                      </a:r>
                      <a:r>
                        <a:rPr lang="en-US" sz="1000">
                          <a:effectLst/>
                          <a:latin typeface="Times New Roman" panose="02020603050405020304" pitchFamily="18" charset="0"/>
                          <a:cs typeface="Times New Roman" panose="02020603050405020304" pitchFamily="18" charset="0"/>
                        </a:rPr>
                        <a:t>,</a:t>
                      </a:r>
                      <a:r>
                        <a:rPr lang="ru-RU" sz="1000">
                          <a:effectLst/>
                          <a:latin typeface="Times New Roman" panose="02020603050405020304" pitchFamily="18" charset="0"/>
                          <a:cs typeface="Times New Roman" panose="02020603050405020304" pitchFamily="18" charset="0"/>
                        </a:rPr>
                        <a:t>36</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33</a:t>
                      </a:r>
                      <a:r>
                        <a:rPr lang="en-US" sz="1000">
                          <a:effectLst/>
                          <a:latin typeface="Times New Roman" panose="02020603050405020304" pitchFamily="18" charset="0"/>
                          <a:cs typeface="Times New Roman" panose="02020603050405020304" pitchFamily="18" charset="0"/>
                        </a:rPr>
                        <a:t>19</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7</a:t>
                      </a:r>
                      <a:r>
                        <a:rPr lang="en-US" sz="1000">
                          <a:effectLst/>
                          <a:latin typeface="Times New Roman" panose="02020603050405020304" pitchFamily="18" charset="0"/>
                          <a:cs typeface="Times New Roman" panose="02020603050405020304" pitchFamily="18" charset="0"/>
                        </a:rPr>
                        <a:t>212</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1449099637"/>
                  </a:ext>
                </a:extLst>
              </a:tr>
              <a:tr h="295245">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6</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20</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dirty="0">
                          <a:effectLst/>
                          <a:latin typeface="Times New Roman" panose="02020603050405020304" pitchFamily="18" charset="0"/>
                          <a:cs typeface="Times New Roman" panose="02020603050405020304" pitchFamily="18" charset="0"/>
                        </a:rPr>
                        <a:t>1,9</a:t>
                      </a:r>
                      <a:endParaRPr lang="x-none"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2</a:t>
                      </a:r>
                      <a:r>
                        <a:rPr lang="en-US" sz="1000">
                          <a:effectLst/>
                          <a:latin typeface="Times New Roman" panose="02020603050405020304" pitchFamily="18" charset="0"/>
                          <a:cs typeface="Times New Roman" panose="02020603050405020304" pitchFamily="18" charset="0"/>
                        </a:rPr>
                        <a:t>,</a:t>
                      </a:r>
                      <a:r>
                        <a:rPr lang="ru-RU" sz="1000">
                          <a:effectLst/>
                          <a:latin typeface="Times New Roman" panose="02020603050405020304" pitchFamily="18" charset="0"/>
                          <a:cs typeface="Times New Roman" panose="02020603050405020304" pitchFamily="18" charset="0"/>
                        </a:rPr>
                        <a:t>42</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1301</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2300</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16</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ru-RU" sz="1000" dirty="0">
                          <a:effectLst/>
                          <a:latin typeface="Times New Roman" panose="02020603050405020304" pitchFamily="18" charset="0"/>
                          <a:cs typeface="Times New Roman" panose="02020603050405020304" pitchFamily="18" charset="0"/>
                        </a:rPr>
                        <a:t>2,5</a:t>
                      </a:r>
                      <a:endParaRPr lang="x-none"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dirty="0">
                          <a:effectLst/>
                          <a:latin typeface="Times New Roman" panose="02020603050405020304" pitchFamily="18" charset="0"/>
                          <a:cs typeface="Times New Roman" panose="02020603050405020304" pitchFamily="18" charset="0"/>
                        </a:rPr>
                        <a:t>0</a:t>
                      </a:r>
                      <a:r>
                        <a:rPr lang="en-US" sz="1000" dirty="0">
                          <a:effectLst/>
                          <a:latin typeface="Times New Roman" panose="02020603050405020304" pitchFamily="18" charset="0"/>
                          <a:cs typeface="Times New Roman" panose="02020603050405020304" pitchFamily="18" charset="0"/>
                        </a:rPr>
                        <a:t>,</a:t>
                      </a:r>
                      <a:r>
                        <a:rPr lang="ru-RU" sz="1000" dirty="0">
                          <a:effectLst/>
                          <a:latin typeface="Times New Roman" panose="02020603050405020304" pitchFamily="18" charset="0"/>
                          <a:cs typeface="Times New Roman" panose="02020603050405020304" pitchFamily="18" charset="0"/>
                        </a:rPr>
                        <a:t>31</a:t>
                      </a:r>
                      <a:endParaRPr lang="x-none"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a:t>
                      </a:r>
                      <a:r>
                        <a:rPr lang="en-US" sz="1000">
                          <a:effectLst/>
                          <a:latin typeface="Times New Roman" panose="02020603050405020304" pitchFamily="18" charset="0"/>
                          <a:cs typeface="Times New Roman" panose="02020603050405020304" pitchFamily="18" charset="0"/>
                        </a:rPr>
                        <a:t>876</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33</a:t>
                      </a:r>
                      <a:r>
                        <a:rPr lang="en-US" sz="1000">
                          <a:effectLst/>
                          <a:latin typeface="Times New Roman" panose="02020603050405020304" pitchFamily="18" charset="0"/>
                          <a:cs typeface="Times New Roman" panose="02020603050405020304" pitchFamily="18" charset="0"/>
                        </a:rPr>
                        <a:t>17</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1536942579"/>
                  </a:ext>
                </a:extLst>
              </a:tr>
              <a:tr h="295245">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7</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14</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1,0</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0</a:t>
                      </a:r>
                      <a:r>
                        <a:rPr lang="en-US" sz="1000">
                          <a:effectLst/>
                          <a:latin typeface="Times New Roman" panose="02020603050405020304" pitchFamily="18" charset="0"/>
                          <a:cs typeface="Times New Roman" panose="02020603050405020304" pitchFamily="18" charset="0"/>
                        </a:rPr>
                        <a:t>,</a:t>
                      </a:r>
                      <a:r>
                        <a:rPr lang="ru-RU" sz="1000">
                          <a:effectLst/>
                          <a:latin typeface="Times New Roman" panose="02020603050405020304" pitchFamily="18" charset="0"/>
                          <a:cs typeface="Times New Roman" panose="02020603050405020304" pitchFamily="18" charset="0"/>
                        </a:rPr>
                        <a:t>18</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15000"/>
                        </a:lnSpc>
                      </a:pPr>
                      <a:endParaRPr lang="x-none" sz="1000" dirty="0">
                        <a:effectLst/>
                        <a:latin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1300</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10</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1,4</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dirty="0">
                          <a:effectLst/>
                          <a:latin typeface="Times New Roman" panose="02020603050405020304" pitchFamily="18" charset="0"/>
                          <a:cs typeface="Times New Roman" panose="02020603050405020304" pitchFamily="18" charset="0"/>
                        </a:rPr>
                        <a:t>0</a:t>
                      </a:r>
                      <a:r>
                        <a:rPr lang="en-US" sz="1000" dirty="0">
                          <a:effectLst/>
                          <a:latin typeface="Times New Roman" panose="02020603050405020304" pitchFamily="18" charset="0"/>
                          <a:cs typeface="Times New Roman" panose="02020603050405020304" pitchFamily="18" charset="0"/>
                        </a:rPr>
                        <a:t>,</a:t>
                      </a:r>
                      <a:r>
                        <a:rPr lang="ru-RU" sz="1000" dirty="0">
                          <a:effectLst/>
                          <a:latin typeface="Times New Roman" panose="02020603050405020304" pitchFamily="18" charset="0"/>
                          <a:cs typeface="Times New Roman" panose="02020603050405020304" pitchFamily="18" charset="0"/>
                        </a:rPr>
                        <a:t>23</a:t>
                      </a:r>
                      <a:endParaRPr lang="x-none"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15000"/>
                        </a:lnSpc>
                      </a:pPr>
                      <a:endParaRPr lang="x-none" sz="1000" dirty="0">
                        <a:effectLst/>
                        <a:latin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a:t>
                      </a:r>
                      <a:r>
                        <a:rPr lang="en-US" sz="1000">
                          <a:effectLst/>
                          <a:latin typeface="Times New Roman" panose="02020603050405020304" pitchFamily="18" charset="0"/>
                          <a:cs typeface="Times New Roman" panose="02020603050405020304" pitchFamily="18" charset="0"/>
                        </a:rPr>
                        <a:t>875</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811116556"/>
                  </a:ext>
                </a:extLst>
              </a:tr>
              <a:tr h="295245">
                <a:tc>
                  <a:txBody>
                    <a:bodyPr/>
                    <a:lstStyle/>
                    <a:p>
                      <a:pPr>
                        <a:lnSpc>
                          <a:spcPct val="115000"/>
                        </a:lnSpc>
                      </a:pPr>
                      <a:endParaRPr lang="x-none" sz="1000">
                        <a:effectLst/>
                        <a:latin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157</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15000"/>
                        </a:lnSpc>
                      </a:pPr>
                      <a:endParaRPr lang="x-none" sz="1000">
                        <a:effectLst/>
                        <a:latin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5</a:t>
                      </a:r>
                      <a:r>
                        <a:rPr lang="en-US" sz="1000">
                          <a:effectLst/>
                          <a:latin typeface="Times New Roman" panose="02020603050405020304" pitchFamily="18" charset="0"/>
                          <a:cs typeface="Times New Roman" panose="02020603050405020304" pitchFamily="18" charset="0"/>
                        </a:rPr>
                        <a:t>,</a:t>
                      </a:r>
                      <a:r>
                        <a:rPr lang="ru-RU" sz="1000">
                          <a:effectLst/>
                          <a:latin typeface="Times New Roman" panose="02020603050405020304" pitchFamily="18" charset="0"/>
                          <a:cs typeface="Times New Roman" panose="02020603050405020304" pitchFamily="18" charset="0"/>
                        </a:rPr>
                        <a:t>22</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15000"/>
                        </a:lnSpc>
                      </a:pPr>
                      <a:endParaRPr lang="x-none" sz="1000">
                        <a:effectLst/>
                        <a:latin typeface="Times New Roman" panose="02020603050405020304" pitchFamily="18" charset="0"/>
                        <a:cs typeface="Times New Roman" panose="02020603050405020304" pitchFamily="18" charset="0"/>
                      </a:endParaRPr>
                    </a:p>
                  </a:txBody>
                  <a:tcPr marL="51435" marR="51435" marT="0" marB="0" anchor="ctr"/>
                </a:tc>
                <a:tc>
                  <a:txBody>
                    <a:bodyPr/>
                    <a:lstStyle/>
                    <a:p>
                      <a:pPr>
                        <a:lnSpc>
                          <a:spcPct val="115000"/>
                        </a:lnSpc>
                      </a:pPr>
                      <a:endParaRPr lang="x-none" sz="1000" dirty="0">
                        <a:effectLst/>
                        <a:latin typeface="Times New Roman" panose="02020603050405020304" pitchFamily="18" charset="0"/>
                        <a:cs typeface="Times New Roman" panose="02020603050405020304" pitchFamily="18" charset="0"/>
                      </a:endParaRPr>
                    </a:p>
                  </a:txBody>
                  <a:tcPr marL="51435" marR="51435" marT="0" marB="0" anchor="ctr">
                    <a:lnR w="12700" cap="flat" cmpd="sng" algn="ctr">
                      <a:solidFill>
                        <a:schemeClr val="bg1"/>
                      </a:solidFill>
                      <a:prstDash val="solid"/>
                      <a:round/>
                      <a:headEnd type="none" w="med" len="med"/>
                      <a:tailEnd type="none" w="med" len="med"/>
                    </a:lnR>
                  </a:tcP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157</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bg1"/>
                      </a:solidFill>
                      <a:prstDash val="solid"/>
                      <a:round/>
                      <a:headEnd type="none" w="med" len="med"/>
                      <a:tailEnd type="none" w="med" len="med"/>
                    </a:lnL>
                  </a:tcPr>
                </a:tc>
                <a:tc>
                  <a:txBody>
                    <a:bodyPr/>
                    <a:lstStyle/>
                    <a:p>
                      <a:pPr>
                        <a:lnSpc>
                          <a:spcPct val="115000"/>
                        </a:lnSpc>
                      </a:pPr>
                      <a:endParaRPr lang="x-none" sz="1000">
                        <a:effectLst/>
                        <a:latin typeface="Times New Roman" panose="02020603050405020304" pitchFamily="18" charset="0"/>
                        <a:cs typeface="Times New Roman" panose="02020603050405020304" pitchFamily="18" charset="0"/>
                      </a:endParaRPr>
                    </a:p>
                  </a:txBody>
                  <a:tcPr marL="51435" marR="51435" marT="0" marB="0" anchor="ctr"/>
                </a:tc>
                <a:tc>
                  <a:txBody>
                    <a:bodyPr/>
                    <a:lstStyle/>
                    <a:p>
                      <a:pPr marL="0" marR="0" algn="ctr">
                        <a:lnSpc>
                          <a:spcPct val="115000"/>
                        </a:lnSpc>
                        <a:spcBef>
                          <a:spcPts val="0"/>
                        </a:spcBef>
                        <a:spcAft>
                          <a:spcPts val="0"/>
                        </a:spcAft>
                      </a:pPr>
                      <a:r>
                        <a:rPr lang="ru-RU" sz="1000">
                          <a:effectLst/>
                          <a:latin typeface="Times New Roman" panose="02020603050405020304" pitchFamily="18" charset="0"/>
                          <a:cs typeface="Times New Roman" panose="02020603050405020304" pitchFamily="18" charset="0"/>
                        </a:rPr>
                        <a:t>7</a:t>
                      </a:r>
                      <a:r>
                        <a:rPr lang="en-US" sz="1000">
                          <a:effectLst/>
                          <a:latin typeface="Times New Roman" panose="02020603050405020304" pitchFamily="18" charset="0"/>
                          <a:cs typeface="Times New Roman" panose="02020603050405020304" pitchFamily="18" charset="0"/>
                        </a:rPr>
                        <a:t>,</a:t>
                      </a:r>
                      <a:r>
                        <a:rPr lang="ru-RU" sz="1000">
                          <a:effectLst/>
                          <a:latin typeface="Times New Roman" panose="02020603050405020304" pitchFamily="18" charset="0"/>
                          <a:cs typeface="Times New Roman" panose="02020603050405020304" pitchFamily="18" charset="0"/>
                        </a:rPr>
                        <a:t>33</a:t>
                      </a:r>
                      <a:endParaRPr lang="x-none"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15000"/>
                        </a:lnSpc>
                      </a:pPr>
                      <a:endParaRPr lang="x-none" sz="1000" dirty="0">
                        <a:effectLst/>
                        <a:latin typeface="Times New Roman" panose="02020603050405020304" pitchFamily="18" charset="0"/>
                        <a:cs typeface="Times New Roman" panose="02020603050405020304" pitchFamily="18" charset="0"/>
                      </a:endParaRPr>
                    </a:p>
                  </a:txBody>
                  <a:tcPr marL="51435" marR="51435" marT="0" marB="0" anchor="ctr"/>
                </a:tc>
                <a:tc>
                  <a:txBody>
                    <a:bodyPr/>
                    <a:lstStyle/>
                    <a:p>
                      <a:pPr>
                        <a:lnSpc>
                          <a:spcPct val="115000"/>
                        </a:lnSpc>
                      </a:pPr>
                      <a:endParaRPr lang="x-none" sz="1000" dirty="0">
                        <a:effectLst/>
                        <a:latin typeface="Times New Roman" panose="02020603050405020304" pitchFamily="18" charset="0"/>
                        <a:cs typeface="Times New Roman" panose="02020603050405020304" pitchFamily="18" charset="0"/>
                      </a:endParaRPr>
                    </a:p>
                  </a:txBody>
                  <a:tcPr marL="51435" marR="51435" marT="0" marB="0" anchor="ctr"/>
                </a:tc>
                <a:extLst>
                  <a:ext uri="{0D108BD9-81ED-4DB2-BD59-A6C34878D82A}">
                    <a16:rowId xmlns="" xmlns:a16="http://schemas.microsoft.com/office/drawing/2014/main" val="1453886077"/>
                  </a:ext>
                </a:extLst>
              </a:tr>
            </a:tbl>
          </a:graphicData>
        </a:graphic>
      </p:graphicFrame>
      <p:sp>
        <p:nvSpPr>
          <p:cNvPr id="4" name="TextBox 3">
            <a:extLst>
              <a:ext uri="{FF2B5EF4-FFF2-40B4-BE49-F238E27FC236}">
                <a16:creationId xmlns="" xmlns:a16="http://schemas.microsoft.com/office/drawing/2014/main" id="{8EE20BE0-963E-72B6-1DA7-9D7F14709C38}"/>
              </a:ext>
            </a:extLst>
          </p:cNvPr>
          <p:cNvSpPr txBox="1"/>
          <p:nvPr/>
        </p:nvSpPr>
        <p:spPr>
          <a:xfrm>
            <a:off x="353346" y="6023252"/>
            <a:ext cx="6164727" cy="461665"/>
          </a:xfrm>
          <a:prstGeom prst="rect">
            <a:avLst/>
          </a:prstGeom>
          <a:noFill/>
        </p:spPr>
        <p:txBody>
          <a:bodyPr wrap="square">
            <a:spAutoFit/>
          </a:bodyPr>
          <a:lstStyle/>
          <a:p>
            <a:pPr algn="just" defTabSz="914400">
              <a:spcAft>
                <a:spcPts val="800"/>
              </a:spcAft>
              <a:tabLst>
                <a:tab pos="1866900" algn="l"/>
              </a:tabLst>
            </a:pPr>
            <a:r>
              <a:rPr lang="de-DE" sz="1200" i="1" dirty="0">
                <a:solidFill>
                  <a:srgbClr val="463232"/>
                </a:solidFill>
                <a:latin typeface="Times New Roman" panose="02020603050405020304" pitchFamily="18" charset="0"/>
                <a:ea typeface="Calibri" panose="020F0502020204030204" pitchFamily="34" charset="0"/>
                <a:cs typeface="Times New Roman" panose="02020603050405020304" pitchFamily="18" charset="0"/>
              </a:rPr>
              <a:t>Source: </a:t>
            </a:r>
            <a:r>
              <a:rPr lang="de-DE" sz="1200" i="1" dirty="0" err="1">
                <a:solidFill>
                  <a:srgbClr val="463232"/>
                </a:solidFill>
                <a:latin typeface="Times New Roman" panose="02020603050405020304" pitchFamily="18" charset="0"/>
                <a:ea typeface="Calibri" panose="020F0502020204030204" pitchFamily="34" charset="0"/>
                <a:cs typeface="Times New Roman" panose="02020603050405020304" pitchFamily="18" charset="0"/>
              </a:rPr>
              <a:t>recalculated</a:t>
            </a:r>
            <a:r>
              <a:rPr lang="de-DE" sz="1200" i="1" dirty="0">
                <a:solidFill>
                  <a:srgbClr val="463232"/>
                </a:solidFill>
                <a:latin typeface="Times New Roman" panose="02020603050405020304" pitchFamily="18" charset="0"/>
                <a:ea typeface="Calibri" panose="020F0502020204030204" pitchFamily="34" charset="0"/>
                <a:cs typeface="Times New Roman" panose="02020603050405020304" pitchFamily="18" charset="0"/>
              </a:rPr>
              <a:t> </a:t>
            </a:r>
            <a:r>
              <a:rPr lang="de-DE" sz="1200" i="1" dirty="0" err="1">
                <a:solidFill>
                  <a:srgbClr val="463232"/>
                </a:solidFill>
                <a:latin typeface="Times New Roman" panose="02020603050405020304" pitchFamily="18" charset="0"/>
                <a:ea typeface="Calibri" panose="020F0502020204030204" pitchFamily="34" charset="0"/>
                <a:cs typeface="Times New Roman" panose="02020603050405020304" pitchFamily="18" charset="0"/>
              </a:rPr>
              <a:t>by</a:t>
            </a:r>
            <a:r>
              <a:rPr lang="de-DE" sz="1200" i="1" dirty="0">
                <a:solidFill>
                  <a:srgbClr val="463232"/>
                </a:solidFill>
                <a:latin typeface="Times New Roman" panose="02020603050405020304" pitchFamily="18" charset="0"/>
                <a:ea typeface="Calibri" panose="020F0502020204030204" pitchFamily="34" charset="0"/>
                <a:cs typeface="Times New Roman" panose="02020603050405020304" pitchFamily="18" charset="0"/>
              </a:rPr>
              <a:t> </a:t>
            </a:r>
            <a:r>
              <a:rPr lang="de-DE" sz="1200" i="1" dirty="0" err="1">
                <a:solidFill>
                  <a:srgbClr val="463232"/>
                </a:solidFill>
                <a:latin typeface="Times New Roman" panose="02020603050405020304" pitchFamily="18" charset="0"/>
                <a:ea typeface="Calibri" panose="020F0502020204030204" pitchFamily="34" charset="0"/>
                <a:cs typeface="Times New Roman" panose="02020603050405020304" pitchFamily="18" charset="0"/>
              </a:rPr>
              <a:t>the</a:t>
            </a:r>
            <a:r>
              <a:rPr lang="de-DE" sz="1200" i="1" dirty="0">
                <a:solidFill>
                  <a:srgbClr val="463232"/>
                </a:solidFill>
                <a:latin typeface="Times New Roman" panose="02020603050405020304" pitchFamily="18" charset="0"/>
                <a:ea typeface="Calibri" panose="020F0502020204030204" pitchFamily="34" charset="0"/>
                <a:cs typeface="Times New Roman" panose="02020603050405020304" pitchFamily="18" charset="0"/>
              </a:rPr>
              <a:t> </a:t>
            </a:r>
            <a:r>
              <a:rPr lang="de-DE" sz="1200" i="1" dirty="0" err="1">
                <a:solidFill>
                  <a:srgbClr val="463232"/>
                </a:solidFill>
                <a:latin typeface="Times New Roman" panose="02020603050405020304" pitchFamily="18" charset="0"/>
                <a:ea typeface="Calibri" panose="020F0502020204030204" pitchFamily="34" charset="0"/>
                <a:cs typeface="Times New Roman" panose="02020603050405020304" pitchFamily="18" charset="0"/>
              </a:rPr>
              <a:t>authors</a:t>
            </a:r>
            <a:r>
              <a:rPr lang="de-DE" sz="1200" i="1" dirty="0">
                <a:solidFill>
                  <a:srgbClr val="463232"/>
                </a:solidFill>
                <a:latin typeface="Times New Roman" panose="02020603050405020304" pitchFamily="18" charset="0"/>
                <a:ea typeface="Calibri" panose="020F0502020204030204" pitchFamily="34" charset="0"/>
                <a:cs typeface="Times New Roman" panose="02020603050405020304" pitchFamily="18" charset="0"/>
              </a:rPr>
              <a:t> </a:t>
            </a:r>
            <a:r>
              <a:rPr lang="de-DE" sz="1200" i="1" dirty="0" err="1">
                <a:solidFill>
                  <a:srgbClr val="463232"/>
                </a:solidFill>
                <a:latin typeface="Times New Roman" panose="02020603050405020304" pitchFamily="18" charset="0"/>
                <a:ea typeface="Calibri" panose="020F0502020204030204" pitchFamily="34" charset="0"/>
                <a:cs typeface="Times New Roman" panose="02020603050405020304" pitchFamily="18" charset="0"/>
              </a:rPr>
              <a:t>based</a:t>
            </a:r>
            <a:r>
              <a:rPr lang="de-DE" sz="1200" i="1" dirty="0">
                <a:solidFill>
                  <a:srgbClr val="463232"/>
                </a:solidFill>
                <a:latin typeface="Times New Roman" panose="02020603050405020304" pitchFamily="18" charset="0"/>
                <a:ea typeface="Calibri" panose="020F0502020204030204" pitchFamily="34" charset="0"/>
                <a:cs typeface="Times New Roman" panose="02020603050405020304" pitchFamily="18" charset="0"/>
              </a:rPr>
              <a:t> on </a:t>
            </a:r>
            <a:r>
              <a:rPr lang="de-DE" sz="1200" i="1" dirty="0" err="1">
                <a:solidFill>
                  <a:srgbClr val="463232"/>
                </a:solidFill>
                <a:latin typeface="Times New Roman" panose="02020603050405020304" pitchFamily="18" charset="0"/>
                <a:ea typeface="Calibri" panose="020F0502020204030204" pitchFamily="34" charset="0"/>
                <a:cs typeface="Times New Roman" panose="02020603050405020304" pitchFamily="18" charset="0"/>
              </a:rPr>
              <a:t>updated</a:t>
            </a:r>
            <a:r>
              <a:rPr lang="de-DE" sz="1200" i="1" dirty="0">
                <a:solidFill>
                  <a:srgbClr val="463232"/>
                </a:solidFill>
                <a:latin typeface="Times New Roman" panose="02020603050405020304" pitchFamily="18" charset="0"/>
                <a:ea typeface="Calibri" panose="020F0502020204030204" pitchFamily="34" charset="0"/>
                <a:cs typeface="Times New Roman" panose="02020603050405020304" pitchFamily="18" charset="0"/>
              </a:rPr>
              <a:t> World Bank </a:t>
            </a:r>
            <a:r>
              <a:rPr lang="de-DE" sz="1200" i="1" dirty="0" err="1">
                <a:solidFill>
                  <a:srgbClr val="463232"/>
                </a:solidFill>
                <a:latin typeface="Times New Roman" panose="02020603050405020304" pitchFamily="18" charset="0"/>
                <a:ea typeface="Calibri" panose="020F0502020204030204" pitchFamily="34" charset="0"/>
                <a:cs typeface="Times New Roman" panose="02020603050405020304" pitchFamily="18" charset="0"/>
              </a:rPr>
              <a:t>data</a:t>
            </a:r>
            <a:r>
              <a:rPr lang="de-DE" sz="1200" i="1" dirty="0">
                <a:solidFill>
                  <a:srgbClr val="463232"/>
                </a:solidFill>
                <a:latin typeface="Times New Roman" panose="02020603050405020304" pitchFamily="18" charset="0"/>
                <a:ea typeface="Calibri" panose="020F0502020204030204" pitchFamily="34" charset="0"/>
                <a:cs typeface="Times New Roman" panose="02020603050405020304" pitchFamily="18" charset="0"/>
              </a:rPr>
              <a:t> </a:t>
            </a:r>
            <a:r>
              <a:rPr lang="de-DE" sz="1200" i="1" dirty="0" err="1">
                <a:solidFill>
                  <a:srgbClr val="463232"/>
                </a:solidFill>
                <a:latin typeface="Times New Roman" panose="02020603050405020304" pitchFamily="18" charset="0"/>
                <a:ea typeface="Calibri" panose="020F0502020204030204" pitchFamily="34" charset="0"/>
                <a:cs typeface="Times New Roman" panose="02020603050405020304" pitchFamily="18" charset="0"/>
              </a:rPr>
              <a:t>based</a:t>
            </a:r>
            <a:r>
              <a:rPr lang="de-DE" sz="1200" i="1" dirty="0">
                <a:solidFill>
                  <a:srgbClr val="463232"/>
                </a:solidFill>
                <a:latin typeface="Times New Roman" panose="02020603050405020304" pitchFamily="18" charset="0"/>
                <a:ea typeface="Calibri" panose="020F0502020204030204" pitchFamily="34" charset="0"/>
                <a:cs typeface="Times New Roman" panose="02020603050405020304" pitchFamily="18" charset="0"/>
              </a:rPr>
              <a:t> on “The World Economy in a </a:t>
            </a:r>
            <a:r>
              <a:rPr lang="de-DE" sz="1200" i="1" dirty="0" err="1">
                <a:solidFill>
                  <a:srgbClr val="463232"/>
                </a:solidFill>
                <a:latin typeface="Times New Roman" panose="02020603050405020304" pitchFamily="18" charset="0"/>
                <a:ea typeface="Calibri" panose="020F0502020204030204" pitchFamily="34" charset="0"/>
                <a:cs typeface="Times New Roman" panose="02020603050405020304" pitchFamily="18" charset="0"/>
              </a:rPr>
              <a:t>Period</a:t>
            </a:r>
            <a:r>
              <a:rPr lang="de-DE" sz="1200" i="1" dirty="0">
                <a:solidFill>
                  <a:srgbClr val="463232"/>
                </a:solidFill>
                <a:latin typeface="Times New Roman" panose="02020603050405020304" pitchFamily="18" charset="0"/>
                <a:ea typeface="Calibri" panose="020F0502020204030204" pitchFamily="34" charset="0"/>
                <a:cs typeface="Times New Roman" panose="02020603050405020304" pitchFamily="18" charset="0"/>
              </a:rPr>
              <a:t> </a:t>
            </a:r>
            <a:r>
              <a:rPr lang="de-DE" sz="1200" i="1" dirty="0" err="1">
                <a:solidFill>
                  <a:srgbClr val="463232"/>
                </a:solidFill>
                <a:latin typeface="Times New Roman" panose="02020603050405020304" pitchFamily="18" charset="0"/>
                <a:ea typeface="Calibri" panose="020F0502020204030204" pitchFamily="34" charset="0"/>
                <a:cs typeface="Times New Roman" panose="02020603050405020304" pitchFamily="18" charset="0"/>
              </a:rPr>
              <a:t>of</a:t>
            </a:r>
            <a:r>
              <a:rPr lang="de-DE" sz="1200" i="1" dirty="0">
                <a:solidFill>
                  <a:srgbClr val="463232"/>
                </a:solidFill>
                <a:latin typeface="Times New Roman" panose="02020603050405020304" pitchFamily="18" charset="0"/>
                <a:ea typeface="Calibri" panose="020F0502020204030204" pitchFamily="34" charset="0"/>
                <a:cs typeface="Times New Roman" panose="02020603050405020304" pitchFamily="18" charset="0"/>
              </a:rPr>
              <a:t> Great </a:t>
            </a:r>
            <a:r>
              <a:rPr lang="de-DE" sz="1200" i="1" dirty="0" err="1">
                <a:solidFill>
                  <a:srgbClr val="463232"/>
                </a:solidFill>
                <a:latin typeface="Times New Roman" panose="02020603050405020304" pitchFamily="18" charset="0"/>
                <a:ea typeface="Calibri" panose="020F0502020204030204" pitchFamily="34" charset="0"/>
                <a:cs typeface="Times New Roman" panose="02020603050405020304" pitchFamily="18" charset="0"/>
              </a:rPr>
              <a:t>Turmoil</a:t>
            </a:r>
            <a:r>
              <a:rPr lang="de-DE" sz="1200" i="1" dirty="0">
                <a:solidFill>
                  <a:srgbClr val="463232"/>
                </a:solidFill>
                <a:latin typeface="Times New Roman" panose="02020603050405020304" pitchFamily="18" charset="0"/>
                <a:ea typeface="Calibri" panose="020F0502020204030204" pitchFamily="34" charset="0"/>
                <a:cs typeface="Times New Roman" panose="02020603050405020304" pitchFamily="18" charset="0"/>
              </a:rPr>
              <a:t>.” 2022. </a:t>
            </a:r>
            <a:r>
              <a:rPr lang="de-DE" sz="1200" i="1" dirty="0" err="1">
                <a:solidFill>
                  <a:srgbClr val="463232"/>
                </a:solidFill>
                <a:latin typeface="Times New Roman" panose="02020603050405020304" pitchFamily="18" charset="0"/>
                <a:ea typeface="Calibri" panose="020F0502020204030204" pitchFamily="34" charset="0"/>
                <a:cs typeface="Times New Roman" panose="02020603050405020304" pitchFamily="18" charset="0"/>
              </a:rPr>
              <a:t>chapter</a:t>
            </a:r>
            <a:r>
              <a:rPr lang="de-DE" sz="1200" i="1" dirty="0">
                <a:solidFill>
                  <a:srgbClr val="463232"/>
                </a:solidFill>
                <a:latin typeface="Times New Roman" panose="02020603050405020304" pitchFamily="18" charset="0"/>
                <a:ea typeface="Calibri" panose="020F0502020204030204" pitchFamily="34" charset="0"/>
                <a:cs typeface="Times New Roman" panose="02020603050405020304" pitchFamily="18" charset="0"/>
              </a:rPr>
              <a:t>. 1.</a:t>
            </a:r>
            <a:endParaRPr lang="x-none" sz="1200" dirty="0">
              <a:solidFill>
                <a:srgbClr val="46323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Объект 2">
            <a:extLst>
              <a:ext uri="{FF2B5EF4-FFF2-40B4-BE49-F238E27FC236}">
                <a16:creationId xmlns="" xmlns:a16="http://schemas.microsoft.com/office/drawing/2014/main" id="{F3F46BDC-6435-62C1-5221-0B465022D89D}"/>
              </a:ext>
            </a:extLst>
          </p:cNvPr>
          <p:cNvSpPr txBox="1">
            <a:spLocks/>
          </p:cNvSpPr>
          <p:nvPr/>
        </p:nvSpPr>
        <p:spPr>
          <a:xfrm>
            <a:off x="611560" y="5733256"/>
            <a:ext cx="7291144" cy="310877"/>
          </a:xfrm>
          <a:prstGeom prst="rect">
            <a:avLst/>
          </a:prstGeom>
        </p:spPr>
        <p:txBody>
          <a:bodyPr vert="horz" lIns="91436" tIns="45718" rIns="91436" bIns="45718" rtlCol="0">
            <a:normAutofit fontScale="70000" lnSpcReduction="20000"/>
          </a:bodyPr>
          <a:lstStyle>
            <a:lvl1pPr marL="0" indent="0" algn="ctr" defTabSz="91436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180" indent="0" algn="ctr" defTabSz="9143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360" indent="0" algn="ctr" defTabSz="91436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540"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720"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5900"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80"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58"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39"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65735" algn="l">
              <a:defRPr/>
            </a:pPr>
            <a:r>
              <a:rPr lang="en-US" sz="1400" dirty="0">
                <a:solidFill>
                  <a:srgbClr val="002060"/>
                </a:solidFill>
                <a:latin typeface="Times New Roman" panose="02020603050405020304" pitchFamily="18" charset="0"/>
                <a:ea typeface="Georgia"/>
                <a:cs typeface="Times New Roman" panose="02020603050405020304" pitchFamily="18" charset="0"/>
              </a:rPr>
              <a:t>Note: 2019 cluster boundaries are shifted upward by 44.2% relative to 1992 in accordance with per capita GDP growth excluding China</a:t>
            </a:r>
            <a:endParaRPr lang="ru-RU" sz="1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4073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solidFill>
                  <a:prstClr val="white"/>
                </a:solidFill>
                <a:latin typeface="Times New Roman" panose="02020603050405020304" pitchFamily="18" charset="0"/>
                <a:cs typeface="Times New Roman" panose="02020603050405020304" pitchFamily="18" charset="0"/>
              </a:rPr>
              <a:t>Issues and problems of 2023</a:t>
            </a:r>
            <a:endParaRPr lang="x-none" sz="1400" b="1">
              <a:solidFill>
                <a:prstClr val="white"/>
              </a:solidFill>
            </a:endParaRPr>
          </a:p>
          <a:p>
            <a:pPr algn="ctr"/>
            <a:endParaRPr lang="x-none" sz="1350" dirty="0">
              <a:solidFill>
                <a:prstClr val="white"/>
              </a:solidFill>
            </a:endParaRPr>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6B806505-C01E-AD49-9306-2273ABC2DD3D}" type="slidenum">
              <a:rPr lang="en-US" sz="1500" smtClean="0">
                <a:solidFill>
                  <a:srgbClr val="102D69"/>
                </a:solidFill>
                <a:latin typeface="HSE Sans" panose="02000000000000000000" pitchFamily="2" charset="0"/>
              </a:rPr>
              <a:pPr/>
              <a:t>12</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prstClr val="white"/>
                </a:solidFill>
                <a:latin typeface="HSE Sans" panose="02000000000000000000"/>
              </a:rPr>
              <a:t>6</a:t>
            </a:r>
            <a:r>
              <a:rPr lang="en-US" sz="1050" dirty="0">
                <a:solidFill>
                  <a:prstClr val="white"/>
                </a:solidFill>
                <a:latin typeface="HSE Sans" panose="02000000000000000000"/>
              </a:rPr>
              <a:t>2%</a:t>
            </a:r>
            <a:endParaRPr lang="ru-RU" sz="1050" dirty="0">
              <a:solidFill>
                <a:prstClr val="white"/>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362964" y="665311"/>
            <a:ext cx="5900636" cy="1384995"/>
          </a:xfrm>
          <a:prstGeom prst="rect">
            <a:avLst/>
          </a:prstGeom>
          <a:noFill/>
        </p:spPr>
        <p:txBody>
          <a:bodyPr wrap="square" rtlCol="0" anchor="t" anchorCtr="0">
            <a:spAutoFit/>
          </a:bodyPr>
          <a:lstStyle/>
          <a:p>
            <a:pPr algn="just"/>
            <a:r>
              <a:rPr lang="en-US" sz="2400" b="1" dirty="0">
                <a:solidFill>
                  <a:srgbClr val="112E70"/>
                </a:solidFill>
                <a:latin typeface="Times New Roman" panose="02020603050405020304" pitchFamily="18" charset="0"/>
                <a:cs typeface="Times New Roman" panose="02020603050405020304" pitchFamily="18" charset="0"/>
              </a:rPr>
              <a:t>GDP per capita of the major European powers and their colonies, 1913–2020, $ thousand (different)</a:t>
            </a:r>
          </a:p>
          <a:p>
            <a:pPr algn="just"/>
            <a:endParaRPr lang="ru-RU" sz="1200" b="1" dirty="0">
              <a:solidFill>
                <a:srgbClr val="112E70"/>
              </a:solidFill>
              <a:latin typeface="HSE Sans" panose="02000000000000000000" pitchFamily="2" charset="0"/>
              <a:cs typeface="Times New Roman" panose="02020603050405020304" pitchFamily="18" charset="0"/>
            </a:endParaRPr>
          </a:p>
        </p:txBody>
      </p:sp>
      <p:graphicFrame>
        <p:nvGraphicFramePr>
          <p:cNvPr id="2" name="Таблица 4">
            <a:extLst>
              <a:ext uri="{FF2B5EF4-FFF2-40B4-BE49-F238E27FC236}">
                <a16:creationId xmlns="" xmlns:a16="http://schemas.microsoft.com/office/drawing/2014/main" id="{7AFF5129-059B-BE34-FAF5-0757E195D1F3}"/>
              </a:ext>
            </a:extLst>
          </p:cNvPr>
          <p:cNvGraphicFramePr>
            <a:graphicFrameLocks noGrp="1"/>
          </p:cNvGraphicFramePr>
          <p:nvPr>
            <p:extLst>
              <p:ext uri="{D42A27DB-BD31-4B8C-83A1-F6EECF244321}">
                <p14:modId xmlns:p14="http://schemas.microsoft.com/office/powerpoint/2010/main" val="3685036696"/>
              </p:ext>
            </p:extLst>
          </p:nvPr>
        </p:nvGraphicFramePr>
        <p:xfrm>
          <a:off x="484143" y="2012039"/>
          <a:ext cx="7984219" cy="3863456"/>
        </p:xfrm>
        <a:graphic>
          <a:graphicData uri="http://schemas.openxmlformats.org/drawingml/2006/table">
            <a:tbl>
              <a:tblPr firstRow="1" bandRow="1">
                <a:tableStyleId>{D113A9D2-9D6B-4929-AA2D-F23B5EE8CBE7}</a:tableStyleId>
              </a:tblPr>
              <a:tblGrid>
                <a:gridCol w="1135529">
                  <a:extLst>
                    <a:ext uri="{9D8B030D-6E8A-4147-A177-3AD203B41FA5}">
                      <a16:colId xmlns="" xmlns:a16="http://schemas.microsoft.com/office/drawing/2014/main" val="2712885397"/>
                    </a:ext>
                  </a:extLst>
                </a:gridCol>
                <a:gridCol w="1584176">
                  <a:extLst>
                    <a:ext uri="{9D8B030D-6E8A-4147-A177-3AD203B41FA5}">
                      <a16:colId xmlns="" xmlns:a16="http://schemas.microsoft.com/office/drawing/2014/main" val="3709084191"/>
                    </a:ext>
                  </a:extLst>
                </a:gridCol>
                <a:gridCol w="648072">
                  <a:extLst>
                    <a:ext uri="{9D8B030D-6E8A-4147-A177-3AD203B41FA5}">
                      <a16:colId xmlns="" xmlns:a16="http://schemas.microsoft.com/office/drawing/2014/main" val="3434907602"/>
                    </a:ext>
                  </a:extLst>
                </a:gridCol>
                <a:gridCol w="1296144">
                  <a:extLst>
                    <a:ext uri="{9D8B030D-6E8A-4147-A177-3AD203B41FA5}">
                      <a16:colId xmlns="" xmlns:a16="http://schemas.microsoft.com/office/drawing/2014/main" val="2624792201"/>
                    </a:ext>
                  </a:extLst>
                </a:gridCol>
                <a:gridCol w="648072">
                  <a:extLst>
                    <a:ext uri="{9D8B030D-6E8A-4147-A177-3AD203B41FA5}">
                      <a16:colId xmlns="" xmlns:a16="http://schemas.microsoft.com/office/drawing/2014/main" val="23420484"/>
                    </a:ext>
                  </a:extLst>
                </a:gridCol>
                <a:gridCol w="785910">
                  <a:extLst>
                    <a:ext uri="{9D8B030D-6E8A-4147-A177-3AD203B41FA5}">
                      <a16:colId xmlns="" xmlns:a16="http://schemas.microsoft.com/office/drawing/2014/main" val="2244959229"/>
                    </a:ext>
                  </a:extLst>
                </a:gridCol>
                <a:gridCol w="943158">
                  <a:extLst>
                    <a:ext uri="{9D8B030D-6E8A-4147-A177-3AD203B41FA5}">
                      <a16:colId xmlns="" xmlns:a16="http://schemas.microsoft.com/office/drawing/2014/main" val="3477586064"/>
                    </a:ext>
                  </a:extLst>
                </a:gridCol>
                <a:gridCol w="943158">
                  <a:extLst>
                    <a:ext uri="{9D8B030D-6E8A-4147-A177-3AD203B41FA5}">
                      <a16:colId xmlns="" xmlns:a16="http://schemas.microsoft.com/office/drawing/2014/main" val="2671717575"/>
                    </a:ext>
                  </a:extLst>
                </a:gridCol>
              </a:tblGrid>
              <a:tr h="439154">
                <a:tc rowSpan="2">
                  <a:txBody>
                    <a:bodyPr/>
                    <a:lstStyle/>
                    <a:p>
                      <a:pPr algn="just"/>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Metropolis</a:t>
                      </a:r>
                      <a:endParaRPr lang="x-none" sz="1400" dirty="0">
                        <a:latin typeface="Times New Roman" panose="02020603050405020304" pitchFamily="18" charset="0"/>
                        <a:cs typeface="Times New Roman" panose="02020603050405020304" pitchFamily="18" charset="0"/>
                      </a:endParaRPr>
                    </a:p>
                  </a:txBody>
                  <a:tcPr marT="60960" marB="60960">
                    <a:lnR w="12700" cap="flat" cmpd="sng" algn="ctr">
                      <a:solidFill>
                        <a:schemeClr val="bg1"/>
                      </a:solidFill>
                      <a:prstDash val="solid"/>
                      <a:round/>
                      <a:headEnd type="none" w="med" len="med"/>
                      <a:tailEnd type="none" w="med" len="med"/>
                    </a:lnR>
                  </a:tcPr>
                </a:tc>
                <a:tc rowSpan="2">
                  <a:txBody>
                    <a:bodyPr/>
                    <a:lstStyle/>
                    <a:p>
                      <a:pPr algn="just"/>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Main colony</a:t>
                      </a:r>
                      <a:endParaRPr lang="x-none" sz="1400" dirty="0">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3">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Metropolis, GDP per capita, $ thousand</a:t>
                      </a:r>
                      <a:endParaRPr lang="x-none" sz="1400" dirty="0">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Colony, GDP per capita, $ thousand</a:t>
                      </a:r>
                      <a:endParaRPr lang="x-none" sz="1200" dirty="0">
                        <a:latin typeface="Times New Roman" panose="02020603050405020304" pitchFamily="18" charset="0"/>
                        <a:cs typeface="Times New Roman" panose="02020603050405020304" pitchFamily="18" charset="0"/>
                      </a:endParaRPr>
                    </a:p>
                    <a:p>
                      <a:pPr algn="ctr"/>
                      <a:endParaRPr lang="x-none" sz="1200" dirty="0">
                        <a:latin typeface="Times New Roman" panose="02020603050405020304" pitchFamily="18" charset="0"/>
                        <a:cs typeface="Times New Roman" panose="02020603050405020304" pitchFamily="18" charset="0"/>
                      </a:endParaRPr>
                    </a:p>
                  </a:txBody>
                  <a:tcPr>
                    <a:solidFill>
                      <a:srgbClr val="AA3F3C"/>
                    </a:solidFill>
                  </a:tcPr>
                </a:tc>
                <a:tc hMerge="1">
                  <a:txBody>
                    <a:bodyPr/>
                    <a:lstStyle/>
                    <a:p>
                      <a:pPr algn="ctr"/>
                      <a:endParaRPr lang="x-none" sz="1200" dirty="0">
                        <a:latin typeface="Times New Roman" panose="02020603050405020304" pitchFamily="18" charset="0"/>
                        <a:cs typeface="Times New Roman" panose="02020603050405020304" pitchFamily="18" charset="0"/>
                      </a:endParaRPr>
                    </a:p>
                  </a:txBody>
                  <a:tcPr>
                    <a:solidFill>
                      <a:srgbClr val="AA3F3C"/>
                    </a:solidFill>
                  </a:tcPr>
                </a:tc>
                <a:tc gridSpan="3">
                  <a:txBody>
                    <a:bodyPr/>
                    <a:lstStyle/>
                    <a:p>
                      <a:pPr algn="just"/>
                      <a:r>
                        <a:rPr lang="en-US" sz="1400" dirty="0">
                          <a:latin typeface="Times New Roman" panose="02020603050405020304" pitchFamily="18" charset="0"/>
                          <a:cs typeface="Times New Roman" panose="02020603050405020304" pitchFamily="18" charset="0"/>
                        </a:rPr>
                        <a:t>Colony, GDP per capita, $ thousand</a:t>
                      </a:r>
                      <a:endParaRPr lang="x-none" sz="1400" dirty="0">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tcPr>
                </a:tc>
                <a:tc hMerge="1">
                  <a:txBody>
                    <a:bodyPr/>
                    <a:lstStyle/>
                    <a:p>
                      <a:pPr algn="ctr"/>
                      <a:endParaRPr lang="x-none" sz="1200" dirty="0">
                        <a:latin typeface="Times New Roman" panose="02020603050405020304" pitchFamily="18" charset="0"/>
                        <a:cs typeface="Times New Roman" panose="02020603050405020304" pitchFamily="18" charset="0"/>
                      </a:endParaRPr>
                    </a:p>
                  </a:txBody>
                  <a:tcPr>
                    <a:solidFill>
                      <a:srgbClr val="AA3F3C"/>
                    </a:solidFill>
                  </a:tcPr>
                </a:tc>
                <a:tc hMerge="1">
                  <a:txBody>
                    <a:bodyPr/>
                    <a:lstStyle/>
                    <a:p>
                      <a:pPr algn="ctr"/>
                      <a:endParaRPr lang="x-none" sz="1200" dirty="0">
                        <a:latin typeface="Times New Roman" panose="02020603050405020304" pitchFamily="18" charset="0"/>
                        <a:cs typeface="Times New Roman" panose="02020603050405020304" pitchFamily="18" charset="0"/>
                      </a:endParaRPr>
                    </a:p>
                  </a:txBody>
                  <a:tcPr>
                    <a:solidFill>
                      <a:srgbClr val="AA3F3C"/>
                    </a:solidFill>
                  </a:tcPr>
                </a:tc>
                <a:extLst>
                  <a:ext uri="{0D108BD9-81ED-4DB2-BD59-A6C34878D82A}">
                    <a16:rowId xmlns="" xmlns:a16="http://schemas.microsoft.com/office/drawing/2014/main" val="1303718067"/>
                  </a:ext>
                </a:extLst>
              </a:tr>
              <a:tr h="449696">
                <a:tc vMerge="1">
                  <a:txBody>
                    <a:bodyPr/>
                    <a:lstStyle/>
                    <a:p>
                      <a:pPr algn="ctr"/>
                      <a:r>
                        <a:rPr lang="en-US" sz="1200" dirty="0">
                          <a:latin typeface="Times New Roman" panose="02020603050405020304" pitchFamily="18" charset="0"/>
                          <a:cs typeface="Times New Roman" panose="02020603050405020304" pitchFamily="18" charset="0"/>
                        </a:rPr>
                        <a:t>Metropolis</a:t>
                      </a:r>
                      <a:endParaRPr lang="x-none" sz="1200" dirty="0">
                        <a:latin typeface="Times New Roman" panose="02020603050405020304" pitchFamily="18" charset="0"/>
                        <a:cs typeface="Times New Roman" panose="02020603050405020304" pitchFamily="18" charset="0"/>
                      </a:endParaRPr>
                    </a:p>
                  </a:txBody>
                  <a:tcPr>
                    <a:solidFill>
                      <a:srgbClr val="AA3F3C"/>
                    </a:solidFill>
                  </a:tcPr>
                </a:tc>
                <a:tc vMerge="1">
                  <a:txBody>
                    <a:bodyPr/>
                    <a:lstStyle/>
                    <a:p>
                      <a:pPr algn="ctr"/>
                      <a:r>
                        <a:rPr lang="en-US" sz="1200" dirty="0">
                          <a:latin typeface="Times New Roman" panose="02020603050405020304" pitchFamily="18" charset="0"/>
                          <a:cs typeface="Times New Roman" panose="02020603050405020304" pitchFamily="18" charset="0"/>
                        </a:rPr>
                        <a:t>Main colony</a:t>
                      </a:r>
                      <a:endParaRPr lang="x-none" sz="1200" dirty="0">
                        <a:latin typeface="Times New Roman" panose="02020603050405020304" pitchFamily="18" charset="0"/>
                        <a:cs typeface="Times New Roman" panose="02020603050405020304" pitchFamily="18" charset="0"/>
                      </a:endParaRPr>
                    </a:p>
                  </a:txBody>
                  <a:tcPr>
                    <a:solidFill>
                      <a:srgbClr val="BD4643"/>
                    </a:solidFill>
                  </a:tcPr>
                </a:tc>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1913</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tcPr>
                </a:tc>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Independence year</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tc>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2020</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R w="12700" cap="flat" cmpd="sng" algn="ctr">
                      <a:solidFill>
                        <a:schemeClr val="bg1"/>
                      </a:solidFill>
                      <a:prstDash val="solid"/>
                      <a:round/>
                      <a:headEnd type="none" w="med" len="med"/>
                      <a:tailEnd type="none" w="med" len="med"/>
                    </a:lnR>
                  </a:tcPr>
                </a:tc>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1913</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tcPr>
                </a:tc>
                <a:tc>
                  <a:txBody>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Times New Roman" panose="02020603050405020304" pitchFamily="18" charset="0"/>
                          <a:cs typeface="Times New Roman" panose="02020603050405020304" pitchFamily="18" charset="0"/>
                        </a:rPr>
                        <a:t>Independence year</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tc>
                <a:tc>
                  <a:txBody>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Times New Roman" panose="02020603050405020304" pitchFamily="18" charset="0"/>
                          <a:cs typeface="Times New Roman" panose="02020603050405020304" pitchFamily="18" charset="0"/>
                        </a:rPr>
                        <a:t>2020</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tc>
                <a:extLst>
                  <a:ext uri="{0D108BD9-81ED-4DB2-BD59-A6C34878D82A}">
                    <a16:rowId xmlns="" xmlns:a16="http://schemas.microsoft.com/office/drawing/2014/main" val="1726872220"/>
                  </a:ext>
                </a:extLst>
              </a:tr>
              <a:tr h="449696">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UK</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R w="12700" cap="flat" cmpd="sng" algn="ctr">
                      <a:solidFill>
                        <a:schemeClr val="bg1"/>
                      </a:solidFill>
                      <a:prstDash val="solid"/>
                      <a:round/>
                      <a:headEnd type="none" w="med" len="med"/>
                      <a:tailEnd type="none" w="med" len="med"/>
                    </a:lnR>
                  </a:tcPr>
                </a:tc>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India </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just"/>
                      <a:r>
                        <a:rPr lang="en-US" sz="1400" dirty="0">
                          <a:latin typeface="Times New Roman" panose="02020603050405020304" pitchFamily="18" charset="0"/>
                          <a:cs typeface="Times New Roman" panose="02020603050405020304" pitchFamily="18" charset="0"/>
                        </a:rPr>
                        <a:t>5.0</a:t>
                      </a:r>
                      <a:endParaRPr lang="x-none" sz="1400" dirty="0">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tcPr>
                </a:tc>
                <a:tc>
                  <a:txBody>
                    <a:bodyPr/>
                    <a:lstStyle/>
                    <a:p>
                      <a:pPr algn="just"/>
                      <a:r>
                        <a:rPr lang="en-US" sz="1400" dirty="0">
                          <a:latin typeface="Times New Roman" panose="02020603050405020304" pitchFamily="18" charset="0"/>
                          <a:cs typeface="Times New Roman" panose="02020603050405020304" pitchFamily="18" charset="0"/>
                        </a:rPr>
                        <a:t>10.5</a:t>
                      </a:r>
                      <a:endParaRPr lang="x-none" sz="1400" dirty="0">
                        <a:latin typeface="Times New Roman" panose="02020603050405020304" pitchFamily="18" charset="0"/>
                        <a:cs typeface="Times New Roman" panose="02020603050405020304" pitchFamily="18" charset="0"/>
                      </a:endParaRPr>
                    </a:p>
                  </a:txBody>
                  <a:tcPr marT="60960" marB="60960"/>
                </a:tc>
                <a:tc>
                  <a:txBody>
                    <a:bodyPr/>
                    <a:lstStyle/>
                    <a:p>
                      <a:pPr algn="just"/>
                      <a:r>
                        <a:rPr lang="en-US" sz="1400" dirty="0">
                          <a:latin typeface="Times New Roman" panose="02020603050405020304" pitchFamily="18" charset="0"/>
                          <a:cs typeface="Times New Roman" panose="02020603050405020304" pitchFamily="18" charset="0"/>
                        </a:rPr>
                        <a:t>45.9</a:t>
                      </a:r>
                      <a:endParaRPr lang="x-none" sz="1400" dirty="0">
                        <a:latin typeface="Times New Roman" panose="02020603050405020304" pitchFamily="18" charset="0"/>
                        <a:cs typeface="Times New Roman" panose="02020603050405020304" pitchFamily="18" charset="0"/>
                      </a:endParaRPr>
                    </a:p>
                  </a:txBody>
                  <a:tcPr marT="60960" marB="60960">
                    <a:lnR w="12700" cap="flat" cmpd="sng" algn="ctr">
                      <a:solidFill>
                        <a:schemeClr val="bg1"/>
                      </a:solidFill>
                      <a:prstDash val="solid"/>
                      <a:round/>
                      <a:headEnd type="none" w="med" len="med"/>
                      <a:tailEnd type="none" w="med" len="med"/>
                    </a:lnR>
                  </a:tcPr>
                </a:tc>
                <a:tc>
                  <a:txBody>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0.9</a:t>
                      </a:r>
                      <a:endParaRPr lang="x-none" sz="1400" dirty="0">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tcPr>
                </a:tc>
                <a:tc>
                  <a:txBody>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1.0</a:t>
                      </a:r>
                      <a:endParaRPr lang="x-none" sz="1400" dirty="0">
                        <a:latin typeface="Times New Roman" panose="02020603050405020304" pitchFamily="18" charset="0"/>
                        <a:cs typeface="Times New Roman" panose="02020603050405020304" pitchFamily="18" charset="0"/>
                      </a:endParaRPr>
                    </a:p>
                    <a:p>
                      <a:pPr marL="0" marR="0" lvl="0" indent="0" algn="just" defTabSz="914378" rtl="0" eaLnBrk="1" fontAlgn="auto" latinLnBrk="0" hangingPunct="1">
                        <a:lnSpc>
                          <a:spcPct val="100000"/>
                        </a:lnSpc>
                        <a:spcBef>
                          <a:spcPts val="0"/>
                        </a:spcBef>
                        <a:spcAft>
                          <a:spcPts val="0"/>
                        </a:spcAft>
                        <a:buClrTx/>
                        <a:buSzTx/>
                        <a:buFontTx/>
                        <a:buNone/>
                        <a:tabLst/>
                        <a:defRPr/>
                      </a:pPr>
                      <a:endParaRPr lang="x-none" sz="1400" dirty="0">
                        <a:latin typeface="Times New Roman" panose="02020603050405020304" pitchFamily="18" charset="0"/>
                        <a:cs typeface="Times New Roman" panose="02020603050405020304" pitchFamily="18" charset="0"/>
                      </a:endParaRPr>
                    </a:p>
                  </a:txBody>
                  <a:tcPr marT="60960" marB="60960"/>
                </a:tc>
                <a:tc>
                  <a:txBody>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6.5</a:t>
                      </a:r>
                      <a:endParaRPr lang="x-none" sz="1400" dirty="0">
                        <a:latin typeface="Times New Roman" panose="02020603050405020304" pitchFamily="18" charset="0"/>
                        <a:cs typeface="Times New Roman" panose="02020603050405020304" pitchFamily="18" charset="0"/>
                      </a:endParaRPr>
                    </a:p>
                  </a:txBody>
                  <a:tcPr marT="60960" marB="60960"/>
                </a:tc>
                <a:extLst>
                  <a:ext uri="{0D108BD9-81ED-4DB2-BD59-A6C34878D82A}">
                    <a16:rowId xmlns="" xmlns:a16="http://schemas.microsoft.com/office/drawing/2014/main" val="3093020629"/>
                  </a:ext>
                </a:extLst>
              </a:tr>
              <a:tr h="248161">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France</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R w="12700" cap="flat" cmpd="sng" algn="ctr">
                      <a:solidFill>
                        <a:schemeClr val="bg1"/>
                      </a:solidFill>
                      <a:prstDash val="solid"/>
                      <a:round/>
                      <a:headEnd type="none" w="med" len="med"/>
                      <a:tailEnd type="none" w="med" len="med"/>
                    </a:lnR>
                  </a:tcPr>
                </a:tc>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Algeria</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just"/>
                      <a:r>
                        <a:rPr lang="en-US" sz="1400" dirty="0">
                          <a:latin typeface="Times New Roman" panose="02020603050405020304" pitchFamily="18" charset="0"/>
                          <a:cs typeface="Times New Roman" panose="02020603050405020304" pitchFamily="18" charset="0"/>
                        </a:rPr>
                        <a:t>3.2</a:t>
                      </a:r>
                      <a:endParaRPr lang="x-none" sz="1400" dirty="0">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tcPr>
                </a:tc>
                <a:tc>
                  <a:txBody>
                    <a:bodyPr/>
                    <a:lstStyle/>
                    <a:p>
                      <a:pPr algn="just"/>
                      <a:r>
                        <a:rPr lang="en-US" sz="1400" dirty="0">
                          <a:latin typeface="Times New Roman" panose="02020603050405020304" pitchFamily="18" charset="0"/>
                          <a:cs typeface="Times New Roman" panose="02020603050405020304" pitchFamily="18" charset="0"/>
                        </a:rPr>
                        <a:t>12.9</a:t>
                      </a:r>
                      <a:endParaRPr lang="x-none" sz="1400" dirty="0">
                        <a:latin typeface="Times New Roman" panose="02020603050405020304" pitchFamily="18" charset="0"/>
                        <a:cs typeface="Times New Roman" panose="02020603050405020304" pitchFamily="18" charset="0"/>
                      </a:endParaRPr>
                    </a:p>
                  </a:txBody>
                  <a:tcPr marT="60960" marB="60960"/>
                </a:tc>
                <a:tc>
                  <a:txBody>
                    <a:bodyPr/>
                    <a:lstStyle/>
                    <a:p>
                      <a:pPr algn="just"/>
                      <a:r>
                        <a:rPr lang="en-US" sz="1400" dirty="0">
                          <a:latin typeface="Times New Roman" panose="02020603050405020304" pitchFamily="18" charset="0"/>
                          <a:cs typeface="Times New Roman" panose="02020603050405020304" pitchFamily="18" charset="0"/>
                        </a:rPr>
                        <a:t>46.7</a:t>
                      </a:r>
                      <a:endParaRPr lang="x-none" sz="1400" dirty="0">
                        <a:latin typeface="Times New Roman" panose="02020603050405020304" pitchFamily="18" charset="0"/>
                        <a:cs typeface="Times New Roman" panose="02020603050405020304" pitchFamily="18" charset="0"/>
                      </a:endParaRPr>
                    </a:p>
                  </a:txBody>
                  <a:tcPr marT="60960" marB="60960">
                    <a:lnR w="12700" cap="flat" cmpd="sng" algn="ctr">
                      <a:solidFill>
                        <a:schemeClr val="bg1"/>
                      </a:solidFill>
                      <a:prstDash val="solid"/>
                      <a:round/>
                      <a:headEnd type="none" w="med" len="med"/>
                      <a:tailEnd type="none" w="med" len="med"/>
                    </a:lnR>
                  </a:tcPr>
                </a:tc>
                <a:tc>
                  <a:txBody>
                    <a:bodyPr/>
                    <a:lstStyle/>
                    <a:p>
                      <a:pPr algn="just"/>
                      <a:r>
                        <a:rPr lang="en-US" sz="1400" dirty="0">
                          <a:latin typeface="Times New Roman" panose="02020603050405020304" pitchFamily="18" charset="0"/>
                          <a:cs typeface="Times New Roman" panose="02020603050405020304" pitchFamily="18" charset="0"/>
                        </a:rPr>
                        <a:t>0.6</a:t>
                      </a:r>
                      <a:endParaRPr lang="x-none" sz="1400" dirty="0">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tcPr>
                </a:tc>
                <a:tc>
                  <a:txBody>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2.3</a:t>
                      </a:r>
                      <a:endParaRPr lang="x-none" sz="1400" dirty="0">
                        <a:latin typeface="Times New Roman" panose="02020603050405020304" pitchFamily="18" charset="0"/>
                        <a:cs typeface="Times New Roman" panose="02020603050405020304" pitchFamily="18" charset="0"/>
                      </a:endParaRPr>
                    </a:p>
                    <a:p>
                      <a:pPr algn="just"/>
                      <a:endParaRPr lang="x-none" sz="1400" dirty="0">
                        <a:latin typeface="Times New Roman" panose="02020603050405020304" pitchFamily="18" charset="0"/>
                        <a:cs typeface="Times New Roman" panose="02020603050405020304" pitchFamily="18" charset="0"/>
                      </a:endParaRPr>
                    </a:p>
                  </a:txBody>
                  <a:tcPr marT="60960" marB="60960"/>
                </a:tc>
                <a:tc>
                  <a:txBody>
                    <a:bodyPr/>
                    <a:lstStyle/>
                    <a:p>
                      <a:pPr algn="just"/>
                      <a:r>
                        <a:rPr lang="en-US" sz="1400" dirty="0">
                          <a:latin typeface="Times New Roman" panose="02020603050405020304" pitchFamily="18" charset="0"/>
                          <a:cs typeface="Times New Roman" panose="02020603050405020304" pitchFamily="18" charset="0"/>
                        </a:rPr>
                        <a:t>11.3</a:t>
                      </a:r>
                      <a:endParaRPr lang="x-none" sz="1400" dirty="0">
                        <a:latin typeface="Times New Roman" panose="02020603050405020304" pitchFamily="18" charset="0"/>
                        <a:cs typeface="Times New Roman" panose="02020603050405020304" pitchFamily="18" charset="0"/>
                      </a:endParaRPr>
                    </a:p>
                  </a:txBody>
                  <a:tcPr marT="60960" marB="60960"/>
                </a:tc>
                <a:extLst>
                  <a:ext uri="{0D108BD9-81ED-4DB2-BD59-A6C34878D82A}">
                    <a16:rowId xmlns="" xmlns:a16="http://schemas.microsoft.com/office/drawing/2014/main" val="1505675734"/>
                  </a:ext>
                </a:extLst>
              </a:tr>
              <a:tr h="220701">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Spain</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R w="12700" cap="flat" cmpd="sng" algn="ctr">
                      <a:solidFill>
                        <a:schemeClr val="bg1"/>
                      </a:solidFill>
                      <a:prstDash val="solid"/>
                      <a:round/>
                      <a:headEnd type="none" w="med" len="med"/>
                      <a:tailEnd type="none" w="med" len="med"/>
                    </a:lnR>
                  </a:tcPr>
                </a:tc>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Equatorial Guinea</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just"/>
                      <a:r>
                        <a:rPr lang="en-US" sz="1400" dirty="0">
                          <a:latin typeface="Times New Roman" panose="02020603050405020304" pitchFamily="18" charset="0"/>
                          <a:cs typeface="Times New Roman" panose="02020603050405020304" pitchFamily="18" charset="0"/>
                        </a:rPr>
                        <a:t>2.1</a:t>
                      </a:r>
                      <a:endParaRPr lang="x-none" sz="1400" dirty="0">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tcPr>
                </a:tc>
                <a:tc>
                  <a:txBody>
                    <a:bodyPr/>
                    <a:lstStyle/>
                    <a:p>
                      <a:pPr algn="just"/>
                      <a:r>
                        <a:rPr lang="en-US" sz="1400" dirty="0">
                          <a:latin typeface="Times New Roman" panose="02020603050405020304" pitchFamily="18" charset="0"/>
                          <a:cs typeface="Times New Roman" panose="02020603050405020304" pitchFamily="18" charset="0"/>
                        </a:rPr>
                        <a:t>9.3</a:t>
                      </a:r>
                      <a:endParaRPr lang="x-none" sz="1400" dirty="0">
                        <a:latin typeface="Times New Roman" panose="02020603050405020304" pitchFamily="18" charset="0"/>
                        <a:cs typeface="Times New Roman" panose="02020603050405020304" pitchFamily="18" charset="0"/>
                      </a:endParaRPr>
                    </a:p>
                  </a:txBody>
                  <a:tcPr marT="60960" marB="60960"/>
                </a:tc>
                <a:tc>
                  <a:txBody>
                    <a:bodyPr/>
                    <a:lstStyle/>
                    <a:p>
                      <a:pPr marL="0" marR="0" lvl="0" indent="0" algn="just" defTabSz="914378"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38.3</a:t>
                      </a:r>
                      <a:endParaRPr lang="x-none" sz="1400" dirty="0">
                        <a:latin typeface="Times New Roman" panose="02020603050405020304" pitchFamily="18" charset="0"/>
                        <a:cs typeface="Times New Roman" panose="02020603050405020304" pitchFamily="18" charset="0"/>
                      </a:endParaRPr>
                    </a:p>
                    <a:p>
                      <a:pPr algn="just"/>
                      <a:endParaRPr lang="x-none" sz="1400" dirty="0">
                        <a:latin typeface="Times New Roman" panose="02020603050405020304" pitchFamily="18" charset="0"/>
                        <a:cs typeface="Times New Roman" panose="02020603050405020304" pitchFamily="18" charset="0"/>
                      </a:endParaRPr>
                    </a:p>
                  </a:txBody>
                  <a:tcPr marT="60960" marB="60960">
                    <a:lnR w="12700" cap="flat" cmpd="sng" algn="ctr">
                      <a:solidFill>
                        <a:schemeClr val="bg1"/>
                      </a:solidFill>
                      <a:prstDash val="solid"/>
                      <a:round/>
                      <a:headEnd type="none" w="med" len="med"/>
                      <a:tailEnd type="none" w="med" len="med"/>
                    </a:lnR>
                  </a:tcPr>
                </a:tc>
                <a:tc>
                  <a:txBody>
                    <a:bodyPr/>
                    <a:lstStyle/>
                    <a:p>
                      <a:pPr algn="just"/>
                      <a:r>
                        <a:rPr lang="en-US" sz="1400" dirty="0">
                          <a:latin typeface="Times New Roman" panose="02020603050405020304" pitchFamily="18" charset="0"/>
                          <a:cs typeface="Times New Roman" panose="02020603050405020304" pitchFamily="18" charset="0"/>
                        </a:rPr>
                        <a:t>0.5</a:t>
                      </a:r>
                      <a:endParaRPr lang="x-none" sz="1400" dirty="0">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tcPr>
                </a:tc>
                <a:tc>
                  <a:txBody>
                    <a:bodyPr/>
                    <a:lstStyle/>
                    <a:p>
                      <a:pPr algn="just"/>
                      <a:r>
                        <a:rPr lang="en-US" sz="1400" dirty="0">
                          <a:latin typeface="Times New Roman" panose="02020603050405020304" pitchFamily="18" charset="0"/>
                          <a:cs typeface="Times New Roman" panose="02020603050405020304" pitchFamily="18" charset="0"/>
                        </a:rPr>
                        <a:t>2.0</a:t>
                      </a:r>
                      <a:endParaRPr lang="x-none" sz="1400" dirty="0">
                        <a:latin typeface="Times New Roman" panose="02020603050405020304" pitchFamily="18" charset="0"/>
                        <a:cs typeface="Times New Roman" panose="02020603050405020304" pitchFamily="18" charset="0"/>
                      </a:endParaRPr>
                    </a:p>
                  </a:txBody>
                  <a:tcPr marT="60960" marB="60960"/>
                </a:tc>
                <a:tc>
                  <a:txBody>
                    <a:bodyPr/>
                    <a:lstStyle/>
                    <a:p>
                      <a:pPr algn="just"/>
                      <a:r>
                        <a:rPr lang="en-US" sz="1400" dirty="0">
                          <a:latin typeface="Times New Roman" panose="02020603050405020304" pitchFamily="18" charset="0"/>
                          <a:cs typeface="Times New Roman" panose="02020603050405020304" pitchFamily="18" charset="0"/>
                        </a:rPr>
                        <a:t>17.9</a:t>
                      </a:r>
                      <a:endParaRPr lang="x-none" sz="1400" dirty="0">
                        <a:latin typeface="Times New Roman" panose="02020603050405020304" pitchFamily="18" charset="0"/>
                        <a:cs typeface="Times New Roman" panose="02020603050405020304" pitchFamily="18" charset="0"/>
                      </a:endParaRPr>
                    </a:p>
                  </a:txBody>
                  <a:tcPr marT="60960" marB="60960"/>
                </a:tc>
                <a:extLst>
                  <a:ext uri="{0D108BD9-81ED-4DB2-BD59-A6C34878D82A}">
                    <a16:rowId xmlns="" xmlns:a16="http://schemas.microsoft.com/office/drawing/2014/main" val="4149626756"/>
                  </a:ext>
                </a:extLst>
              </a:tr>
              <a:tr h="449696">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Belgium</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R w="12700" cap="flat" cmpd="sng" algn="ctr">
                      <a:solidFill>
                        <a:schemeClr val="bg1"/>
                      </a:solidFill>
                      <a:prstDash val="solid"/>
                      <a:round/>
                      <a:headEnd type="none" w="med" len="med"/>
                      <a:tailEnd type="none" w="med" len="med"/>
                    </a:lnR>
                  </a:tcPr>
                </a:tc>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Congo Dem. Rep.</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just"/>
                      <a:r>
                        <a:rPr lang="en-US" sz="1400" dirty="0">
                          <a:latin typeface="Times New Roman" panose="02020603050405020304" pitchFamily="18" charset="0"/>
                          <a:cs typeface="Times New Roman" panose="02020603050405020304" pitchFamily="18" charset="0"/>
                        </a:rPr>
                        <a:t>4.3</a:t>
                      </a:r>
                      <a:endParaRPr lang="x-none" sz="1400" dirty="0">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tcPr>
                </a:tc>
                <a:tc>
                  <a:txBody>
                    <a:bodyPr/>
                    <a:lstStyle/>
                    <a:p>
                      <a:pPr algn="just"/>
                      <a:r>
                        <a:rPr lang="en-US" sz="1400" dirty="0">
                          <a:latin typeface="Times New Roman" panose="02020603050405020304" pitchFamily="18" charset="0"/>
                          <a:cs typeface="Times New Roman" panose="02020603050405020304" pitchFamily="18" charset="0"/>
                        </a:rPr>
                        <a:t>-</a:t>
                      </a:r>
                      <a:endParaRPr lang="x-none" sz="1400" dirty="0">
                        <a:latin typeface="Times New Roman" panose="02020603050405020304" pitchFamily="18" charset="0"/>
                        <a:cs typeface="Times New Roman" panose="02020603050405020304" pitchFamily="18" charset="0"/>
                      </a:endParaRPr>
                    </a:p>
                  </a:txBody>
                  <a:tcPr marT="60960" marB="60960"/>
                </a:tc>
                <a:tc>
                  <a:txBody>
                    <a:bodyPr/>
                    <a:lstStyle/>
                    <a:p>
                      <a:pPr algn="just"/>
                      <a:r>
                        <a:rPr lang="en-US" sz="1400" dirty="0">
                          <a:latin typeface="Times New Roman" panose="02020603050405020304" pitchFamily="18" charset="0"/>
                          <a:cs typeface="Times New Roman" panose="02020603050405020304" pitchFamily="18" charset="0"/>
                        </a:rPr>
                        <a:t>52.6</a:t>
                      </a:r>
                      <a:endParaRPr lang="x-none" sz="1400" dirty="0">
                        <a:latin typeface="Times New Roman" panose="02020603050405020304" pitchFamily="18" charset="0"/>
                        <a:cs typeface="Times New Roman" panose="02020603050405020304" pitchFamily="18" charset="0"/>
                      </a:endParaRPr>
                    </a:p>
                  </a:txBody>
                  <a:tcPr marT="60960" marB="60960">
                    <a:lnR w="12700" cap="flat" cmpd="sng" algn="ctr">
                      <a:solidFill>
                        <a:schemeClr val="bg1"/>
                      </a:solidFill>
                      <a:prstDash val="solid"/>
                      <a:round/>
                      <a:headEnd type="none" w="med" len="med"/>
                      <a:tailEnd type="none" w="med" len="med"/>
                    </a:lnR>
                  </a:tcPr>
                </a:tc>
                <a:tc>
                  <a:txBody>
                    <a:bodyPr/>
                    <a:lstStyle/>
                    <a:p>
                      <a:pPr algn="just"/>
                      <a:r>
                        <a:rPr lang="en-US" sz="1400" dirty="0">
                          <a:latin typeface="Times New Roman" panose="02020603050405020304" pitchFamily="18" charset="0"/>
                          <a:cs typeface="Times New Roman" panose="02020603050405020304" pitchFamily="18" charset="0"/>
                        </a:rPr>
                        <a:t>0.6</a:t>
                      </a:r>
                    </a:p>
                  </a:txBody>
                  <a:tcPr marT="60960" marB="60960">
                    <a:lnL w="12700" cap="flat" cmpd="sng" algn="ctr">
                      <a:solidFill>
                        <a:schemeClr val="bg1"/>
                      </a:solidFill>
                      <a:prstDash val="solid"/>
                      <a:round/>
                      <a:headEnd type="none" w="med" len="med"/>
                      <a:tailEnd type="none" w="med" len="med"/>
                    </a:lnL>
                  </a:tcPr>
                </a:tc>
                <a:tc>
                  <a:txBody>
                    <a:bodyPr/>
                    <a:lstStyle/>
                    <a:p>
                      <a:pPr algn="just"/>
                      <a:endParaRPr lang="en-US" sz="1400" dirty="0">
                        <a:latin typeface="Times New Roman" panose="02020603050405020304" pitchFamily="18" charset="0"/>
                        <a:cs typeface="Times New Roman" panose="02020603050405020304" pitchFamily="18" charset="0"/>
                      </a:endParaRPr>
                    </a:p>
                  </a:txBody>
                  <a:tcPr marT="60960" marB="60960"/>
                </a:tc>
                <a:tc>
                  <a:txBody>
                    <a:bodyPr/>
                    <a:lstStyle/>
                    <a:p>
                      <a:pPr algn="just"/>
                      <a:r>
                        <a:rPr lang="en-US" sz="1400" dirty="0">
                          <a:latin typeface="Times New Roman" panose="02020603050405020304" pitchFamily="18" charset="0"/>
                          <a:cs typeface="Times New Roman" panose="02020603050405020304" pitchFamily="18" charset="0"/>
                        </a:rPr>
                        <a:t>1.1</a:t>
                      </a:r>
                    </a:p>
                  </a:txBody>
                  <a:tcPr marT="60960" marB="60960"/>
                </a:tc>
                <a:extLst>
                  <a:ext uri="{0D108BD9-81ED-4DB2-BD59-A6C34878D82A}">
                    <a16:rowId xmlns="" xmlns:a16="http://schemas.microsoft.com/office/drawing/2014/main" val="1905244215"/>
                  </a:ext>
                </a:extLst>
              </a:tr>
              <a:tr h="272312">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Netherlands</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R w="12700" cap="flat" cmpd="sng" algn="ctr">
                      <a:solidFill>
                        <a:schemeClr val="bg1"/>
                      </a:solidFill>
                      <a:prstDash val="solid"/>
                      <a:round/>
                      <a:headEnd type="none" w="med" len="med"/>
                      <a:tailEnd type="none" w="med" len="med"/>
                    </a:lnR>
                  </a:tcPr>
                </a:tc>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Indonesia</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just"/>
                      <a:r>
                        <a:rPr lang="en-US" sz="1400" dirty="0">
                          <a:latin typeface="Times New Roman" panose="02020603050405020304" pitchFamily="18" charset="0"/>
                          <a:cs typeface="Times New Roman" panose="02020603050405020304" pitchFamily="18" charset="0"/>
                        </a:rPr>
                        <a:t>3.5</a:t>
                      </a:r>
                      <a:endParaRPr lang="x-none" sz="1400" dirty="0">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tcPr>
                </a:tc>
                <a:tc>
                  <a:txBody>
                    <a:bodyPr/>
                    <a:lstStyle/>
                    <a:p>
                      <a:pPr algn="just"/>
                      <a:r>
                        <a:rPr lang="en-US" sz="1400" dirty="0">
                          <a:latin typeface="Times New Roman" panose="02020603050405020304" pitchFamily="18" charset="0"/>
                          <a:cs typeface="Times New Roman" panose="02020603050405020304" pitchFamily="18" charset="0"/>
                        </a:rPr>
                        <a:t>9.4</a:t>
                      </a:r>
                      <a:endParaRPr lang="x-none" sz="1400" dirty="0">
                        <a:latin typeface="Times New Roman" panose="02020603050405020304" pitchFamily="18" charset="0"/>
                        <a:cs typeface="Times New Roman" panose="02020603050405020304" pitchFamily="18" charset="0"/>
                      </a:endParaRPr>
                    </a:p>
                  </a:txBody>
                  <a:tcPr marT="60960" marB="60960"/>
                </a:tc>
                <a:tc>
                  <a:txBody>
                    <a:bodyPr/>
                    <a:lstStyle/>
                    <a:p>
                      <a:pPr algn="just"/>
                      <a:r>
                        <a:rPr lang="en-US" sz="1400" dirty="0">
                          <a:latin typeface="Times New Roman" panose="02020603050405020304" pitchFamily="18" charset="0"/>
                          <a:cs typeface="Times New Roman" panose="02020603050405020304" pitchFamily="18" charset="0"/>
                        </a:rPr>
                        <a:t>59.3</a:t>
                      </a:r>
                      <a:endParaRPr lang="x-none" sz="1400" dirty="0">
                        <a:latin typeface="Times New Roman" panose="02020603050405020304" pitchFamily="18" charset="0"/>
                        <a:cs typeface="Times New Roman" panose="02020603050405020304" pitchFamily="18" charset="0"/>
                      </a:endParaRPr>
                    </a:p>
                  </a:txBody>
                  <a:tcPr marT="60960" marB="60960">
                    <a:lnR w="12700" cap="flat" cmpd="sng" algn="ctr">
                      <a:solidFill>
                        <a:schemeClr val="bg1"/>
                      </a:solidFill>
                      <a:prstDash val="solid"/>
                      <a:round/>
                      <a:headEnd type="none" w="med" len="med"/>
                      <a:tailEnd type="none" w="med" len="med"/>
                    </a:lnR>
                  </a:tcPr>
                </a:tc>
                <a:tc>
                  <a:txBody>
                    <a:bodyPr/>
                    <a:lstStyle/>
                    <a:p>
                      <a:pPr algn="just"/>
                      <a:r>
                        <a:rPr lang="en-US" sz="1400" dirty="0">
                          <a:latin typeface="Times New Roman" panose="02020603050405020304" pitchFamily="18" charset="0"/>
                          <a:cs typeface="Times New Roman" panose="02020603050405020304" pitchFamily="18" charset="0"/>
                        </a:rPr>
                        <a:t>0.8</a:t>
                      </a:r>
                    </a:p>
                  </a:txBody>
                  <a:tcPr marT="60960" marB="60960">
                    <a:lnL w="12700" cap="flat" cmpd="sng" algn="ctr">
                      <a:solidFill>
                        <a:schemeClr val="bg1"/>
                      </a:solidFill>
                      <a:prstDash val="solid"/>
                      <a:round/>
                      <a:headEnd type="none" w="med" len="med"/>
                      <a:tailEnd type="none" w="med" len="med"/>
                    </a:lnL>
                  </a:tcPr>
                </a:tc>
                <a:tc>
                  <a:txBody>
                    <a:bodyPr/>
                    <a:lstStyle/>
                    <a:p>
                      <a:pPr algn="just"/>
                      <a:r>
                        <a:rPr lang="en-US" sz="1400" dirty="0">
                          <a:latin typeface="Times New Roman" panose="02020603050405020304" pitchFamily="18" charset="0"/>
                          <a:cs typeface="Times New Roman" panose="02020603050405020304" pitchFamily="18" charset="0"/>
                        </a:rPr>
                        <a:t>1.2</a:t>
                      </a:r>
                    </a:p>
                  </a:txBody>
                  <a:tcPr marT="60960" marB="60960"/>
                </a:tc>
                <a:tc>
                  <a:txBody>
                    <a:bodyPr/>
                    <a:lstStyle/>
                    <a:p>
                      <a:pPr algn="just"/>
                      <a:r>
                        <a:rPr lang="en-US" sz="1400" dirty="0">
                          <a:latin typeface="Times New Roman" panose="02020603050405020304" pitchFamily="18" charset="0"/>
                          <a:cs typeface="Times New Roman" panose="02020603050405020304" pitchFamily="18" charset="0"/>
                        </a:rPr>
                        <a:t>12.1</a:t>
                      </a:r>
                    </a:p>
                  </a:txBody>
                  <a:tcPr marT="60960" marB="60960"/>
                </a:tc>
                <a:extLst>
                  <a:ext uri="{0D108BD9-81ED-4DB2-BD59-A6C34878D82A}">
                    <a16:rowId xmlns="" xmlns:a16="http://schemas.microsoft.com/office/drawing/2014/main" val="3380837814"/>
                  </a:ext>
                </a:extLst>
              </a:tr>
              <a:tr h="272184">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Portugal</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R w="12700" cap="flat" cmpd="sng" algn="ctr">
                      <a:solidFill>
                        <a:schemeClr val="bg1"/>
                      </a:solidFill>
                      <a:prstDash val="solid"/>
                      <a:round/>
                      <a:headEnd type="none" w="med" len="med"/>
                      <a:tailEnd type="none" w="med" len="med"/>
                    </a:lnR>
                  </a:tcPr>
                </a:tc>
                <a:tc>
                  <a:txBody>
                    <a:bodyPr/>
                    <a:lstStyle/>
                    <a:p>
                      <a:pPr algn="just"/>
                      <a:r>
                        <a:rPr lang="en-US" sz="1400" b="1" dirty="0">
                          <a:solidFill>
                            <a:schemeClr val="bg1"/>
                          </a:solidFill>
                          <a:latin typeface="Times New Roman" panose="02020603050405020304" pitchFamily="18" charset="0"/>
                          <a:cs typeface="Times New Roman" panose="02020603050405020304" pitchFamily="18" charset="0"/>
                        </a:rPr>
                        <a:t>Angola</a:t>
                      </a:r>
                      <a:endParaRPr lang="x-none" sz="1400" b="1" dirty="0">
                        <a:solidFill>
                          <a:schemeClr val="bg1"/>
                        </a:solidFill>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just"/>
                      <a:r>
                        <a:rPr lang="en-US" sz="1400" dirty="0">
                          <a:latin typeface="Times New Roman" panose="02020603050405020304" pitchFamily="18" charset="0"/>
                          <a:cs typeface="Times New Roman" panose="02020603050405020304" pitchFamily="18" charset="0"/>
                        </a:rPr>
                        <a:t>1.3</a:t>
                      </a:r>
                      <a:endParaRPr lang="x-none" sz="1400" dirty="0">
                        <a:latin typeface="Times New Roman" panose="02020603050405020304" pitchFamily="18" charset="0"/>
                        <a:cs typeface="Times New Roman" panose="02020603050405020304" pitchFamily="18" charset="0"/>
                      </a:endParaRPr>
                    </a:p>
                  </a:txBody>
                  <a:tcPr marT="60960" marB="60960">
                    <a:lnL w="12700" cap="flat" cmpd="sng" algn="ctr">
                      <a:solidFill>
                        <a:schemeClr val="bg1"/>
                      </a:solidFill>
                      <a:prstDash val="solid"/>
                      <a:round/>
                      <a:headEnd type="none" w="med" len="med"/>
                      <a:tailEnd type="none" w="med" len="med"/>
                    </a:lnL>
                  </a:tcPr>
                </a:tc>
                <a:tc>
                  <a:txBody>
                    <a:bodyPr/>
                    <a:lstStyle/>
                    <a:p>
                      <a:pPr algn="just"/>
                      <a:r>
                        <a:rPr lang="en-US" sz="1400" dirty="0">
                          <a:latin typeface="Times New Roman" panose="02020603050405020304" pitchFamily="18" charset="0"/>
                          <a:cs typeface="Times New Roman" panose="02020603050405020304" pitchFamily="18" charset="0"/>
                        </a:rPr>
                        <a:t>10.4</a:t>
                      </a:r>
                      <a:endParaRPr lang="x-none" sz="1400" dirty="0">
                        <a:latin typeface="Times New Roman" panose="02020603050405020304" pitchFamily="18" charset="0"/>
                        <a:cs typeface="Times New Roman" panose="02020603050405020304" pitchFamily="18" charset="0"/>
                      </a:endParaRPr>
                    </a:p>
                  </a:txBody>
                  <a:tcPr marT="60960" marB="60960"/>
                </a:tc>
                <a:tc>
                  <a:txBody>
                    <a:bodyPr/>
                    <a:lstStyle/>
                    <a:p>
                      <a:pPr algn="just"/>
                      <a:r>
                        <a:rPr lang="en-US" sz="1400" dirty="0">
                          <a:latin typeface="Times New Roman" panose="02020603050405020304" pitchFamily="18" charset="0"/>
                          <a:cs typeface="Times New Roman" panose="02020603050405020304" pitchFamily="18" charset="0"/>
                        </a:rPr>
                        <a:t>34.1</a:t>
                      </a:r>
                      <a:endParaRPr lang="x-none" sz="1400" dirty="0">
                        <a:latin typeface="Times New Roman" panose="02020603050405020304" pitchFamily="18" charset="0"/>
                        <a:cs typeface="Times New Roman" panose="02020603050405020304" pitchFamily="18" charset="0"/>
                      </a:endParaRPr>
                    </a:p>
                  </a:txBody>
                  <a:tcPr marT="60960" marB="60960">
                    <a:lnR w="12700" cap="flat" cmpd="sng" algn="ctr">
                      <a:solidFill>
                        <a:schemeClr val="bg1"/>
                      </a:solidFill>
                      <a:prstDash val="solid"/>
                      <a:round/>
                      <a:headEnd type="none" w="med" len="med"/>
                      <a:tailEnd type="none" w="med" len="med"/>
                    </a:lnR>
                  </a:tcPr>
                </a:tc>
                <a:tc>
                  <a:txBody>
                    <a:bodyPr/>
                    <a:lstStyle/>
                    <a:p>
                      <a:pPr algn="just"/>
                      <a:r>
                        <a:rPr lang="en-US" sz="1400" dirty="0">
                          <a:latin typeface="Times New Roman" panose="02020603050405020304" pitchFamily="18" charset="0"/>
                          <a:cs typeface="Times New Roman" panose="02020603050405020304" pitchFamily="18" charset="0"/>
                        </a:rPr>
                        <a:t>0.6</a:t>
                      </a:r>
                    </a:p>
                  </a:txBody>
                  <a:tcPr marT="60960" marB="60960">
                    <a:lnL w="12700" cap="flat" cmpd="sng" algn="ctr">
                      <a:solidFill>
                        <a:schemeClr val="bg1"/>
                      </a:solidFill>
                      <a:prstDash val="solid"/>
                      <a:round/>
                      <a:headEnd type="none" w="med" len="med"/>
                      <a:tailEnd type="none" w="med" len="med"/>
                    </a:lnL>
                  </a:tcPr>
                </a:tc>
                <a:tc>
                  <a:txBody>
                    <a:bodyPr/>
                    <a:lstStyle/>
                    <a:p>
                      <a:pPr algn="just"/>
                      <a:r>
                        <a:rPr lang="en-US" sz="1400" dirty="0">
                          <a:latin typeface="Times New Roman" panose="02020603050405020304" pitchFamily="18" charset="0"/>
                          <a:cs typeface="Times New Roman" panose="02020603050405020304" pitchFamily="18" charset="0"/>
                        </a:rPr>
                        <a:t>1.7</a:t>
                      </a:r>
                    </a:p>
                  </a:txBody>
                  <a:tcPr marT="60960" marB="60960"/>
                </a:tc>
                <a:tc>
                  <a:txBody>
                    <a:bodyPr/>
                    <a:lstStyle/>
                    <a:p>
                      <a:pPr algn="just"/>
                      <a:r>
                        <a:rPr lang="en-US" sz="1400" dirty="0">
                          <a:latin typeface="Times New Roman" panose="02020603050405020304" pitchFamily="18" charset="0"/>
                          <a:cs typeface="Times New Roman" panose="02020603050405020304" pitchFamily="18" charset="0"/>
                        </a:rPr>
                        <a:t>6.4</a:t>
                      </a:r>
                    </a:p>
                  </a:txBody>
                  <a:tcPr marT="60960" marB="60960"/>
                </a:tc>
                <a:extLst>
                  <a:ext uri="{0D108BD9-81ED-4DB2-BD59-A6C34878D82A}">
                    <a16:rowId xmlns="" xmlns:a16="http://schemas.microsoft.com/office/drawing/2014/main" val="3352488435"/>
                  </a:ext>
                </a:extLst>
              </a:tr>
            </a:tbl>
          </a:graphicData>
        </a:graphic>
      </p:graphicFrame>
      <p:sp>
        <p:nvSpPr>
          <p:cNvPr id="4" name="TextBox 3">
            <a:extLst>
              <a:ext uri="{FF2B5EF4-FFF2-40B4-BE49-F238E27FC236}">
                <a16:creationId xmlns="" xmlns:a16="http://schemas.microsoft.com/office/drawing/2014/main" id="{4509C19C-47AF-550F-5D22-1DB2DB4AC3BA}"/>
              </a:ext>
            </a:extLst>
          </p:cNvPr>
          <p:cNvSpPr txBox="1"/>
          <p:nvPr/>
        </p:nvSpPr>
        <p:spPr>
          <a:xfrm>
            <a:off x="353346" y="6073540"/>
            <a:ext cx="6840760" cy="523220"/>
          </a:xfrm>
          <a:prstGeom prst="rect">
            <a:avLst/>
          </a:prstGeom>
          <a:noFill/>
        </p:spPr>
        <p:txBody>
          <a:bodyPr wrap="square" rtlCol="0">
            <a:spAutoFit/>
          </a:bodyPr>
          <a:lstStyle/>
          <a:p>
            <a:pPr defTabSz="914378"/>
            <a:r>
              <a:rPr lang="de-DE" sz="1400" dirty="0">
                <a:solidFill>
                  <a:srgbClr val="000000"/>
                </a:solidFill>
                <a:latin typeface="Times New Roman" panose="02020603050405020304" pitchFamily="18" charset="0"/>
                <a:cs typeface="Times New Roman" panose="02020603050405020304" pitchFamily="18" charset="0"/>
              </a:rPr>
              <a:t>Source: S. </a:t>
            </a:r>
            <a:r>
              <a:rPr lang="de-DE" sz="1400" dirty="0" err="1">
                <a:solidFill>
                  <a:srgbClr val="000000"/>
                </a:solidFill>
                <a:latin typeface="Times New Roman" panose="02020603050405020304" pitchFamily="18" charset="0"/>
                <a:cs typeface="Times New Roman" panose="02020603050405020304" pitchFamily="18" charset="0"/>
              </a:rPr>
              <a:t>Broadberry</a:t>
            </a:r>
            <a:r>
              <a:rPr lang="de-DE" sz="1400" dirty="0">
                <a:solidFill>
                  <a:srgbClr val="000000"/>
                </a:solidFill>
                <a:latin typeface="Times New Roman" panose="02020603050405020304" pitchFamily="18" charset="0"/>
                <a:cs typeface="Times New Roman" panose="02020603050405020304" pitchFamily="18" charset="0"/>
              </a:rPr>
              <a:t>, K.H. </a:t>
            </a:r>
            <a:r>
              <a:rPr lang="de-DE" sz="1400" dirty="0" err="1">
                <a:solidFill>
                  <a:srgbClr val="000000"/>
                </a:solidFill>
                <a:latin typeface="Times New Roman" panose="02020603050405020304" pitchFamily="18" charset="0"/>
                <a:cs typeface="Times New Roman" panose="02020603050405020304" pitchFamily="18" charset="0"/>
              </a:rPr>
              <a:t>O’Rourke</a:t>
            </a:r>
            <a:r>
              <a:rPr lang="de-DE" sz="1400" dirty="0">
                <a:solidFill>
                  <a:srgbClr val="000000"/>
                </a:solidFill>
                <a:latin typeface="Times New Roman" panose="02020603050405020304" pitchFamily="18" charset="0"/>
                <a:cs typeface="Times New Roman" panose="02020603050405020304" pitchFamily="18" charset="0"/>
              </a:rPr>
              <a:t>, </a:t>
            </a:r>
            <a:r>
              <a:rPr lang="de-DE" sz="1400" i="1" dirty="0">
                <a:solidFill>
                  <a:srgbClr val="000000"/>
                </a:solidFill>
                <a:latin typeface="Times New Roman" panose="02020603050405020304" pitchFamily="18" charset="0"/>
                <a:cs typeface="Times New Roman" panose="02020603050405020304" pitchFamily="18" charset="0"/>
              </a:rPr>
              <a:t>The Cambridge </a:t>
            </a:r>
            <a:r>
              <a:rPr lang="de-DE" sz="1400" i="1" dirty="0" err="1">
                <a:solidFill>
                  <a:srgbClr val="000000"/>
                </a:solidFill>
                <a:latin typeface="Times New Roman" panose="02020603050405020304" pitchFamily="18" charset="0"/>
                <a:cs typeface="Times New Roman" panose="02020603050405020304" pitchFamily="18" charset="0"/>
              </a:rPr>
              <a:t>Economic</a:t>
            </a:r>
            <a:r>
              <a:rPr lang="de-DE" sz="1400" i="1" dirty="0">
                <a:solidFill>
                  <a:srgbClr val="000000"/>
                </a:solidFill>
                <a:latin typeface="Times New Roman" panose="02020603050405020304" pitchFamily="18" charset="0"/>
                <a:cs typeface="Times New Roman" panose="02020603050405020304" pitchFamily="18" charset="0"/>
              </a:rPr>
              <a:t> </a:t>
            </a:r>
            <a:r>
              <a:rPr lang="de-DE" sz="1400" i="1" dirty="0" err="1">
                <a:solidFill>
                  <a:srgbClr val="000000"/>
                </a:solidFill>
                <a:latin typeface="Times New Roman" panose="02020603050405020304" pitchFamily="18" charset="0"/>
                <a:cs typeface="Times New Roman" panose="02020603050405020304" pitchFamily="18" charset="0"/>
              </a:rPr>
              <a:t>History</a:t>
            </a:r>
            <a:r>
              <a:rPr lang="de-DE" sz="1400" i="1" dirty="0">
                <a:solidFill>
                  <a:srgbClr val="000000"/>
                </a:solidFill>
                <a:latin typeface="Times New Roman" panose="02020603050405020304" pitchFamily="18" charset="0"/>
                <a:cs typeface="Times New Roman" panose="02020603050405020304" pitchFamily="18" charset="0"/>
              </a:rPr>
              <a:t> </a:t>
            </a:r>
            <a:r>
              <a:rPr lang="de-DE" sz="1400" i="1" dirty="0" err="1">
                <a:solidFill>
                  <a:srgbClr val="000000"/>
                </a:solidFill>
                <a:latin typeface="Times New Roman" panose="02020603050405020304" pitchFamily="18" charset="0"/>
                <a:cs typeface="Times New Roman" panose="02020603050405020304" pitchFamily="18" charset="0"/>
              </a:rPr>
              <a:t>of</a:t>
            </a:r>
            <a:r>
              <a:rPr lang="de-DE" sz="1400" i="1" dirty="0">
                <a:solidFill>
                  <a:srgbClr val="000000"/>
                </a:solidFill>
                <a:latin typeface="Times New Roman" panose="02020603050405020304" pitchFamily="18" charset="0"/>
                <a:cs typeface="Times New Roman" panose="02020603050405020304" pitchFamily="18" charset="0"/>
              </a:rPr>
              <a:t> Modern Europe</a:t>
            </a:r>
            <a:r>
              <a:rPr lang="de-DE" sz="1400" dirty="0">
                <a:solidFill>
                  <a:srgbClr val="000000"/>
                </a:solidFill>
                <a:latin typeface="Times New Roman" panose="02020603050405020304" pitchFamily="18" charset="0"/>
                <a:cs typeface="Times New Roman" panose="02020603050405020304" pitchFamily="18" charset="0"/>
              </a:rPr>
              <a:t>, 2010</a:t>
            </a:r>
            <a:r>
              <a:rPr lang="de-DE" sz="1400" dirty="0">
                <a:solidFill>
                  <a:srgbClr val="00007F"/>
                </a:solidFill>
                <a:latin typeface="Times New Roman" panose="02020603050405020304" pitchFamily="18" charset="0"/>
                <a:cs typeface="Times New Roman" panose="02020603050405020304" pitchFamily="18" charset="0"/>
              </a:rPr>
              <a:t>; </a:t>
            </a:r>
            <a:r>
              <a:rPr lang="de-DE" sz="1400" dirty="0" err="1">
                <a:solidFill>
                  <a:srgbClr val="000000"/>
                </a:solidFill>
                <a:latin typeface="Times New Roman" panose="02020603050405020304" pitchFamily="18" charset="0"/>
                <a:cs typeface="Times New Roman" panose="02020603050405020304" pitchFamily="18" charset="0"/>
              </a:rPr>
              <a:t>Maddison</a:t>
            </a:r>
            <a:r>
              <a:rPr lang="de-DE" sz="1400" dirty="0">
                <a:solidFill>
                  <a:srgbClr val="000000"/>
                </a:solidFill>
                <a:latin typeface="Times New Roman" panose="02020603050405020304" pitchFamily="18" charset="0"/>
                <a:cs typeface="Times New Roman" panose="02020603050405020304" pitchFamily="18" charset="0"/>
              </a:rPr>
              <a:t> </a:t>
            </a:r>
            <a:r>
              <a:rPr lang="de-DE" sz="1400" dirty="0" err="1">
                <a:solidFill>
                  <a:srgbClr val="000000"/>
                </a:solidFill>
                <a:latin typeface="Times New Roman" panose="02020603050405020304" pitchFamily="18" charset="0"/>
                <a:cs typeface="Times New Roman" panose="02020603050405020304" pitchFamily="18" charset="0"/>
              </a:rPr>
              <a:t>database</a:t>
            </a:r>
            <a:r>
              <a:rPr lang="de-DE" sz="1400" dirty="0">
                <a:solidFill>
                  <a:srgbClr val="000000"/>
                </a:solidFill>
                <a:latin typeface="Times New Roman" panose="02020603050405020304" pitchFamily="18" charset="0"/>
                <a:cs typeface="Times New Roman" panose="02020603050405020304" pitchFamily="18" charset="0"/>
              </a:rPr>
              <a:t>,</a:t>
            </a:r>
            <a:r>
              <a:rPr lang="de-DE" sz="1400" dirty="0">
                <a:solidFill>
                  <a:srgbClr val="00007F"/>
                </a:solidFill>
                <a:latin typeface="Times New Roman" panose="02020603050405020304" pitchFamily="18" charset="0"/>
                <a:cs typeface="Times New Roman" panose="02020603050405020304" pitchFamily="18" charset="0"/>
              </a:rPr>
              <a:t> </a:t>
            </a:r>
            <a:r>
              <a:rPr lang="de-DE" sz="1400" dirty="0">
                <a:solidFill>
                  <a:srgbClr val="000000"/>
                </a:solidFill>
                <a:latin typeface="Times New Roman" panose="02020603050405020304" pitchFamily="18" charset="0"/>
                <a:cs typeface="Times New Roman" panose="02020603050405020304" pitchFamily="18" charset="0"/>
              </a:rPr>
              <a:t>World Bank (WB) </a:t>
            </a:r>
            <a:r>
              <a:rPr lang="de-DE" sz="1400" dirty="0" err="1">
                <a:solidFill>
                  <a:srgbClr val="000000"/>
                </a:solidFill>
                <a:latin typeface="Times New Roman" panose="02020603050405020304" pitchFamily="18" charset="0"/>
                <a:cs typeface="Times New Roman" panose="02020603050405020304" pitchFamily="18" charset="0"/>
              </a:rPr>
              <a:t>database</a:t>
            </a:r>
            <a:endParaRPr lang="de-DE" sz="1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958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solidFill>
                  <a:prstClr val="white"/>
                </a:solidFill>
                <a:latin typeface="Times New Roman" panose="02020603050405020304" pitchFamily="18" charset="0"/>
                <a:cs typeface="Times New Roman" panose="02020603050405020304" pitchFamily="18" charset="0"/>
              </a:rPr>
              <a:t>Issues and problems of 2023</a:t>
            </a:r>
            <a:endParaRPr lang="x-none" sz="1400" b="1">
              <a:solidFill>
                <a:prstClr val="white"/>
              </a:solidFill>
            </a:endParaRPr>
          </a:p>
          <a:p>
            <a:pPr algn="ctr"/>
            <a:endParaRPr lang="x-none" sz="1350" dirty="0">
              <a:solidFill>
                <a:prstClr val="white"/>
              </a:solidFill>
            </a:endParaRPr>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4E1A389C-BDA4-5946-BF7D-5874A4625359}" type="slidenum">
              <a:rPr lang="ru-RU" sz="1500">
                <a:solidFill>
                  <a:srgbClr val="102D69"/>
                </a:solidFill>
                <a:latin typeface="HSE Sans" panose="02000000000000000000" pitchFamily="2" charset="0"/>
              </a:rPr>
              <a:pPr/>
              <a:t>13</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prstClr val="white"/>
                </a:solidFill>
                <a:latin typeface="HSE Sans" panose="02000000000000000000"/>
              </a:rPr>
              <a:t>6</a:t>
            </a:r>
            <a:r>
              <a:rPr lang="en-US" sz="1050" dirty="0">
                <a:solidFill>
                  <a:prstClr val="white"/>
                </a:solidFill>
                <a:latin typeface="HSE Sans" panose="02000000000000000000"/>
              </a:rPr>
              <a:t>2%</a:t>
            </a:r>
            <a:endParaRPr lang="ru-RU" sz="1050" dirty="0">
              <a:solidFill>
                <a:prstClr val="white"/>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181045" y="527808"/>
            <a:ext cx="6233369" cy="769441"/>
          </a:xfrm>
          <a:prstGeom prst="rect">
            <a:avLst/>
          </a:prstGeom>
          <a:noFill/>
        </p:spPr>
        <p:txBody>
          <a:bodyPr wrap="square" rtlCol="0" anchor="t" anchorCtr="0">
            <a:spAutoFit/>
          </a:bodyPr>
          <a:lstStyle/>
          <a:p>
            <a:pPr algn="just"/>
            <a:r>
              <a:rPr lang="en-US" sz="2200" b="1" dirty="0">
                <a:solidFill>
                  <a:srgbClr val="112E70"/>
                </a:solidFill>
                <a:latin typeface="HSE Sans" panose="02000000000000000000" pitchFamily="2" charset="0"/>
              </a:rPr>
              <a:t>The growth rates and IMF forecasts for 2020 - 2021 -2022 - 2023, 2024</a:t>
            </a:r>
            <a:endParaRPr lang="ru-RU" sz="2200" b="1" dirty="0">
              <a:solidFill>
                <a:srgbClr val="112E70"/>
              </a:solidFill>
              <a:latin typeface="HSE Sans" panose="02000000000000000000" pitchFamily="2" charset="0"/>
            </a:endParaRPr>
          </a:p>
        </p:txBody>
      </p:sp>
      <p:graphicFrame>
        <p:nvGraphicFramePr>
          <p:cNvPr id="2" name="Таблица 1">
            <a:extLst>
              <a:ext uri="{FF2B5EF4-FFF2-40B4-BE49-F238E27FC236}">
                <a16:creationId xmlns="" xmlns:a16="http://schemas.microsoft.com/office/drawing/2014/main" id="{0457024B-D9D7-58C1-EAB2-23DA5A61CCDE}"/>
              </a:ext>
            </a:extLst>
          </p:cNvPr>
          <p:cNvGraphicFramePr>
            <a:graphicFrameLocks noGrp="1"/>
          </p:cNvGraphicFramePr>
          <p:nvPr>
            <p:extLst>
              <p:ext uri="{D42A27DB-BD31-4B8C-83A1-F6EECF244321}">
                <p14:modId xmlns:p14="http://schemas.microsoft.com/office/powerpoint/2010/main" val="592727907"/>
              </p:ext>
            </p:extLst>
          </p:nvPr>
        </p:nvGraphicFramePr>
        <p:xfrm>
          <a:off x="239716" y="1761002"/>
          <a:ext cx="8550938" cy="3633301"/>
        </p:xfrm>
        <a:graphic>
          <a:graphicData uri="http://schemas.openxmlformats.org/drawingml/2006/table">
            <a:tbl>
              <a:tblPr firstRow="1" firstCol="1" bandRow="1">
                <a:tableStyleId>{125E5076-3810-47DD-B79F-674D7AD40C01}</a:tableStyleId>
              </a:tblPr>
              <a:tblGrid>
                <a:gridCol w="947908">
                  <a:extLst>
                    <a:ext uri="{9D8B030D-6E8A-4147-A177-3AD203B41FA5}">
                      <a16:colId xmlns="" xmlns:a16="http://schemas.microsoft.com/office/drawing/2014/main" val="539817755"/>
                    </a:ext>
                  </a:extLst>
                </a:gridCol>
                <a:gridCol w="504056">
                  <a:extLst>
                    <a:ext uri="{9D8B030D-6E8A-4147-A177-3AD203B41FA5}">
                      <a16:colId xmlns="" xmlns:a16="http://schemas.microsoft.com/office/drawing/2014/main" val="602861964"/>
                    </a:ext>
                  </a:extLst>
                </a:gridCol>
                <a:gridCol w="432048">
                  <a:extLst>
                    <a:ext uri="{9D8B030D-6E8A-4147-A177-3AD203B41FA5}">
                      <a16:colId xmlns="" xmlns:a16="http://schemas.microsoft.com/office/drawing/2014/main" val="222924368"/>
                    </a:ext>
                  </a:extLst>
                </a:gridCol>
                <a:gridCol w="497264">
                  <a:extLst>
                    <a:ext uri="{9D8B030D-6E8A-4147-A177-3AD203B41FA5}">
                      <a16:colId xmlns="" xmlns:a16="http://schemas.microsoft.com/office/drawing/2014/main" val="1021669369"/>
                    </a:ext>
                  </a:extLst>
                </a:gridCol>
                <a:gridCol w="427741">
                  <a:extLst>
                    <a:ext uri="{9D8B030D-6E8A-4147-A177-3AD203B41FA5}">
                      <a16:colId xmlns="" xmlns:a16="http://schemas.microsoft.com/office/drawing/2014/main" val="2395179148"/>
                    </a:ext>
                  </a:extLst>
                </a:gridCol>
                <a:gridCol w="816760">
                  <a:extLst>
                    <a:ext uri="{9D8B030D-6E8A-4147-A177-3AD203B41FA5}">
                      <a16:colId xmlns="" xmlns:a16="http://schemas.microsoft.com/office/drawing/2014/main" val="3991615948"/>
                    </a:ext>
                  </a:extLst>
                </a:gridCol>
                <a:gridCol w="684494">
                  <a:extLst>
                    <a:ext uri="{9D8B030D-6E8A-4147-A177-3AD203B41FA5}">
                      <a16:colId xmlns="" xmlns:a16="http://schemas.microsoft.com/office/drawing/2014/main" val="4197571942"/>
                    </a:ext>
                  </a:extLst>
                </a:gridCol>
                <a:gridCol w="771375">
                  <a:extLst>
                    <a:ext uri="{9D8B030D-6E8A-4147-A177-3AD203B41FA5}">
                      <a16:colId xmlns="" xmlns:a16="http://schemas.microsoft.com/office/drawing/2014/main" val="1289927081"/>
                    </a:ext>
                  </a:extLst>
                </a:gridCol>
                <a:gridCol w="771375">
                  <a:extLst>
                    <a:ext uri="{9D8B030D-6E8A-4147-A177-3AD203B41FA5}">
                      <a16:colId xmlns="" xmlns:a16="http://schemas.microsoft.com/office/drawing/2014/main" val="1538080824"/>
                    </a:ext>
                  </a:extLst>
                </a:gridCol>
                <a:gridCol w="701251">
                  <a:extLst>
                    <a:ext uri="{9D8B030D-6E8A-4147-A177-3AD203B41FA5}">
                      <a16:colId xmlns="" xmlns:a16="http://schemas.microsoft.com/office/drawing/2014/main" val="70482064"/>
                    </a:ext>
                  </a:extLst>
                </a:gridCol>
                <a:gridCol w="701251">
                  <a:extLst>
                    <a:ext uri="{9D8B030D-6E8A-4147-A177-3AD203B41FA5}">
                      <a16:colId xmlns="" xmlns:a16="http://schemas.microsoft.com/office/drawing/2014/main" val="2302512676"/>
                    </a:ext>
                  </a:extLst>
                </a:gridCol>
                <a:gridCol w="631126">
                  <a:extLst>
                    <a:ext uri="{9D8B030D-6E8A-4147-A177-3AD203B41FA5}">
                      <a16:colId xmlns="" xmlns:a16="http://schemas.microsoft.com/office/drawing/2014/main" val="4232976875"/>
                    </a:ext>
                  </a:extLst>
                </a:gridCol>
                <a:gridCol w="664289">
                  <a:extLst>
                    <a:ext uri="{9D8B030D-6E8A-4147-A177-3AD203B41FA5}">
                      <a16:colId xmlns="" xmlns:a16="http://schemas.microsoft.com/office/drawing/2014/main" val="109294648"/>
                    </a:ext>
                  </a:extLst>
                </a:gridCol>
              </a:tblGrid>
              <a:tr h="555389">
                <a:tc>
                  <a:txBody>
                    <a:bodyPr/>
                    <a:lstStyle/>
                    <a:p>
                      <a:pPr marL="0" marR="0">
                        <a:lnSpc>
                          <a:spcPct val="115000"/>
                        </a:lnSpc>
                        <a:spcBef>
                          <a:spcPts val="0"/>
                        </a:spcBef>
                        <a:spcAft>
                          <a:spcPts val="0"/>
                        </a:spcAft>
                      </a:pPr>
                      <a:r>
                        <a:rPr lang="ru-RU" sz="800" dirty="0">
                          <a:effectLst/>
                        </a:rPr>
                        <a:t> </a:t>
                      </a:r>
                      <a:endParaRPr lang="x-none"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ru-RU" sz="1100" dirty="0">
                          <a:effectLst/>
                        </a:rPr>
                        <a:t>2019</a:t>
                      </a:r>
                      <a:endParaRPr lang="x-none"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ru-RU" sz="1100" dirty="0">
                          <a:effectLst/>
                        </a:rPr>
                        <a:t>2020</a:t>
                      </a:r>
                      <a:endParaRPr lang="x-none"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ru-RU" sz="1100" dirty="0">
                          <a:effectLst/>
                        </a:rPr>
                        <a:t> 2021</a:t>
                      </a:r>
                      <a:endParaRPr lang="x-none"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ru-RU" sz="1100" dirty="0">
                          <a:effectLst/>
                        </a:rPr>
                        <a:t>2022</a:t>
                      </a:r>
                      <a:endParaRPr lang="x-none"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de-DE" sz="1100" dirty="0">
                          <a:effectLst/>
                        </a:rPr>
                        <a:t>F. </a:t>
                      </a:r>
                      <a:r>
                        <a:rPr lang="de-DE" sz="1100" dirty="0" err="1">
                          <a:effectLst/>
                        </a:rPr>
                        <a:t>from</a:t>
                      </a:r>
                      <a:r>
                        <a:rPr lang="de-DE" sz="1100" dirty="0">
                          <a:effectLst/>
                        </a:rPr>
                        <a:t> Jan 2020 </a:t>
                      </a:r>
                      <a:r>
                        <a:rPr lang="de-DE" sz="1100" dirty="0" err="1">
                          <a:effectLst/>
                        </a:rPr>
                        <a:t>to</a:t>
                      </a:r>
                      <a:r>
                        <a:rPr lang="de-DE" sz="1100" dirty="0">
                          <a:effectLst/>
                        </a:rPr>
                        <a:t> 2020</a:t>
                      </a:r>
                      <a:endParaRPr lang="x-none"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de-DE" sz="1100" dirty="0">
                          <a:effectLst/>
                        </a:rPr>
                        <a:t>F. </a:t>
                      </a:r>
                      <a:r>
                        <a:rPr lang="de-DE" sz="1100" dirty="0" err="1">
                          <a:effectLst/>
                        </a:rPr>
                        <a:t>from</a:t>
                      </a:r>
                      <a:r>
                        <a:rPr lang="de-DE" sz="1100" dirty="0">
                          <a:effectLst/>
                        </a:rPr>
                        <a:t> Jan 2020 </a:t>
                      </a:r>
                      <a:r>
                        <a:rPr lang="de-DE" sz="1100" dirty="0" err="1">
                          <a:effectLst/>
                        </a:rPr>
                        <a:t>to</a:t>
                      </a:r>
                      <a:r>
                        <a:rPr lang="de-DE" sz="1100" dirty="0">
                          <a:effectLst/>
                        </a:rPr>
                        <a:t> </a:t>
                      </a:r>
                      <a:r>
                        <a:rPr lang="ru-RU" sz="1100" dirty="0">
                          <a:effectLst/>
                        </a:rPr>
                        <a:t>2021</a:t>
                      </a:r>
                      <a:endParaRPr lang="x-none"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de-DE" sz="1100" dirty="0">
                          <a:effectLst/>
                        </a:rPr>
                        <a:t>F. </a:t>
                      </a:r>
                      <a:r>
                        <a:rPr lang="de-DE" sz="1100" dirty="0" err="1">
                          <a:effectLst/>
                        </a:rPr>
                        <a:t>from</a:t>
                      </a:r>
                      <a:r>
                        <a:rPr lang="de-DE" sz="1100" dirty="0">
                          <a:effectLst/>
                        </a:rPr>
                        <a:t> Jan 2021 </a:t>
                      </a:r>
                      <a:r>
                        <a:rPr lang="de-DE" sz="1100" dirty="0" err="1">
                          <a:effectLst/>
                        </a:rPr>
                        <a:t>to</a:t>
                      </a:r>
                      <a:r>
                        <a:rPr lang="de-DE" sz="1100" dirty="0">
                          <a:effectLst/>
                        </a:rPr>
                        <a:t> </a:t>
                      </a:r>
                      <a:r>
                        <a:rPr lang="ru-RU" sz="1100" dirty="0">
                          <a:effectLst/>
                        </a:rPr>
                        <a:t>2021</a:t>
                      </a:r>
                      <a:endParaRPr lang="x-none"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de-DE" sz="1100" dirty="0">
                          <a:effectLst/>
                        </a:rPr>
                        <a:t>F. </a:t>
                      </a:r>
                      <a:r>
                        <a:rPr lang="de-DE" sz="1100" dirty="0" err="1">
                          <a:effectLst/>
                        </a:rPr>
                        <a:t>from</a:t>
                      </a:r>
                      <a:r>
                        <a:rPr lang="de-DE" sz="1100" dirty="0">
                          <a:effectLst/>
                        </a:rPr>
                        <a:t> Jan 2021 </a:t>
                      </a:r>
                      <a:r>
                        <a:rPr lang="de-DE" sz="1100" dirty="0" err="1">
                          <a:effectLst/>
                        </a:rPr>
                        <a:t>to</a:t>
                      </a:r>
                      <a:r>
                        <a:rPr lang="de-DE" sz="1100" dirty="0">
                          <a:effectLst/>
                        </a:rPr>
                        <a:t> </a:t>
                      </a:r>
                      <a:r>
                        <a:rPr lang="ru-RU" sz="1100" dirty="0">
                          <a:effectLst/>
                        </a:rPr>
                        <a:t>20</a:t>
                      </a:r>
                      <a:r>
                        <a:rPr lang="en-US" sz="1100" dirty="0">
                          <a:effectLst/>
                        </a:rPr>
                        <a:t>22</a:t>
                      </a:r>
                      <a:endParaRPr lang="x-none"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de-DE" sz="1100" dirty="0">
                          <a:effectLst/>
                        </a:rPr>
                        <a:t>F. </a:t>
                      </a:r>
                      <a:r>
                        <a:rPr lang="de-DE" sz="1100" dirty="0" err="1">
                          <a:effectLst/>
                        </a:rPr>
                        <a:t>from</a:t>
                      </a:r>
                      <a:r>
                        <a:rPr lang="de-DE" sz="1100" dirty="0">
                          <a:effectLst/>
                        </a:rPr>
                        <a:t> Jan 2022 </a:t>
                      </a:r>
                      <a:r>
                        <a:rPr lang="de-DE" sz="1100" dirty="0" err="1">
                          <a:effectLst/>
                        </a:rPr>
                        <a:t>to</a:t>
                      </a:r>
                      <a:r>
                        <a:rPr lang="de-DE" sz="1100" dirty="0">
                          <a:effectLst/>
                        </a:rPr>
                        <a:t> </a:t>
                      </a:r>
                      <a:r>
                        <a:rPr lang="ru-RU" sz="1100" dirty="0">
                          <a:effectLst/>
                        </a:rPr>
                        <a:t>20</a:t>
                      </a:r>
                      <a:r>
                        <a:rPr lang="en-US" sz="1100" dirty="0">
                          <a:effectLst/>
                        </a:rPr>
                        <a:t>22</a:t>
                      </a:r>
                      <a:endParaRPr lang="x-none"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de-DE" sz="1100" dirty="0">
                          <a:effectLst/>
                        </a:rPr>
                        <a:t>F. </a:t>
                      </a:r>
                      <a:r>
                        <a:rPr lang="de-DE" sz="1100" dirty="0" err="1">
                          <a:effectLst/>
                        </a:rPr>
                        <a:t>from</a:t>
                      </a:r>
                      <a:r>
                        <a:rPr lang="de-DE" sz="1100" dirty="0">
                          <a:effectLst/>
                        </a:rPr>
                        <a:t> Jan 2022 </a:t>
                      </a:r>
                      <a:r>
                        <a:rPr lang="de-DE" sz="1100" dirty="0" err="1">
                          <a:effectLst/>
                        </a:rPr>
                        <a:t>to</a:t>
                      </a:r>
                      <a:r>
                        <a:rPr lang="de-DE" sz="1100" dirty="0">
                          <a:effectLst/>
                        </a:rPr>
                        <a:t> </a:t>
                      </a:r>
                      <a:r>
                        <a:rPr lang="ru-RU" sz="1100" dirty="0">
                          <a:effectLst/>
                        </a:rPr>
                        <a:t>20</a:t>
                      </a:r>
                      <a:r>
                        <a:rPr lang="en-US" sz="1100" dirty="0">
                          <a:effectLst/>
                        </a:rPr>
                        <a:t>23</a:t>
                      </a:r>
                      <a:endParaRPr lang="x-none"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de-DE" sz="1100" dirty="0">
                          <a:effectLst/>
                        </a:rPr>
                        <a:t>F. </a:t>
                      </a:r>
                      <a:r>
                        <a:rPr lang="de-DE" sz="1100" dirty="0" err="1">
                          <a:effectLst/>
                        </a:rPr>
                        <a:t>from</a:t>
                      </a:r>
                      <a:r>
                        <a:rPr lang="de-DE" sz="1100" dirty="0">
                          <a:effectLst/>
                        </a:rPr>
                        <a:t> </a:t>
                      </a:r>
                      <a:r>
                        <a:rPr lang="de-DE" sz="1100" dirty="0" err="1">
                          <a:effectLst/>
                        </a:rPr>
                        <a:t>Oct</a:t>
                      </a:r>
                      <a:r>
                        <a:rPr lang="de-DE" sz="1100" dirty="0">
                          <a:effectLst/>
                        </a:rPr>
                        <a:t> 2023 </a:t>
                      </a:r>
                      <a:r>
                        <a:rPr lang="de-DE" sz="1100" dirty="0" err="1">
                          <a:effectLst/>
                        </a:rPr>
                        <a:t>to</a:t>
                      </a:r>
                      <a:r>
                        <a:rPr lang="de-DE" sz="1100" dirty="0">
                          <a:effectLst/>
                        </a:rPr>
                        <a:t> </a:t>
                      </a:r>
                      <a:r>
                        <a:rPr lang="ru-RU" sz="1100" dirty="0">
                          <a:effectLst/>
                        </a:rPr>
                        <a:t>20</a:t>
                      </a:r>
                      <a:r>
                        <a:rPr lang="en-US" sz="1100" dirty="0">
                          <a:effectLst/>
                        </a:rPr>
                        <a:t>23</a:t>
                      </a:r>
                      <a:endParaRPr lang="x-none"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de-DE" sz="1100" dirty="0">
                          <a:effectLst/>
                        </a:rPr>
                        <a:t>F. </a:t>
                      </a:r>
                      <a:r>
                        <a:rPr lang="de-DE" sz="1100" dirty="0" err="1">
                          <a:effectLst/>
                        </a:rPr>
                        <a:t>from</a:t>
                      </a:r>
                      <a:r>
                        <a:rPr lang="de-DE" sz="1100" dirty="0">
                          <a:effectLst/>
                        </a:rPr>
                        <a:t> </a:t>
                      </a:r>
                      <a:r>
                        <a:rPr lang="de-DE" sz="1100" dirty="0" err="1">
                          <a:effectLst/>
                        </a:rPr>
                        <a:t>Oct</a:t>
                      </a:r>
                      <a:r>
                        <a:rPr lang="de-DE" sz="1100" dirty="0">
                          <a:effectLst/>
                        </a:rPr>
                        <a:t> 2023 </a:t>
                      </a:r>
                      <a:r>
                        <a:rPr lang="de-DE" sz="1100" dirty="0" err="1">
                          <a:effectLst/>
                        </a:rPr>
                        <a:t>to</a:t>
                      </a:r>
                      <a:r>
                        <a:rPr lang="de-DE" sz="1100" dirty="0">
                          <a:effectLst/>
                        </a:rPr>
                        <a:t> </a:t>
                      </a:r>
                      <a:r>
                        <a:rPr lang="ru-RU" sz="1100" dirty="0">
                          <a:effectLst/>
                        </a:rPr>
                        <a:t>20</a:t>
                      </a:r>
                      <a:r>
                        <a:rPr lang="en-US" sz="1100" dirty="0">
                          <a:effectLst/>
                        </a:rPr>
                        <a:t>24</a:t>
                      </a:r>
                      <a:endParaRPr lang="x-none"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72521976"/>
                  </a:ext>
                </a:extLst>
              </a:tr>
              <a:tr h="72008">
                <a:tc>
                  <a:txBody>
                    <a:bodyPr/>
                    <a:lstStyle/>
                    <a:p>
                      <a:pPr marL="0" marR="0">
                        <a:lnSpc>
                          <a:spcPct val="115000"/>
                        </a:lnSpc>
                        <a:spcBef>
                          <a:spcPts val="0"/>
                        </a:spcBef>
                        <a:spcAft>
                          <a:spcPts val="0"/>
                        </a:spcAft>
                      </a:pPr>
                      <a:r>
                        <a:rPr lang="en-US" sz="900" dirty="0">
                          <a:effectLst/>
                        </a:rPr>
                        <a:t>World output</a:t>
                      </a:r>
                      <a:endParaRPr lang="x-none"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2.9</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-3.5</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5.9</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3.4</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3.5</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3.3</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5.5</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4.2</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4.4</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3.8</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3</a:t>
                      </a:r>
                      <a:r>
                        <a:rPr lang="en-US" sz="1000" b="1" dirty="0">
                          <a:effectLst/>
                        </a:rPr>
                        <a:t>.0</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1" dirty="0">
                          <a:effectLst/>
                        </a:rPr>
                        <a:t>2.9</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32619026"/>
                  </a:ext>
                </a:extLst>
              </a:tr>
              <a:tr h="357395">
                <a:tc>
                  <a:txBody>
                    <a:bodyPr/>
                    <a:lstStyle/>
                    <a:p>
                      <a:pPr marL="0" marR="0">
                        <a:lnSpc>
                          <a:spcPct val="115000"/>
                        </a:lnSpc>
                        <a:spcBef>
                          <a:spcPts val="0"/>
                        </a:spcBef>
                        <a:spcAft>
                          <a:spcPts val="0"/>
                        </a:spcAft>
                      </a:pPr>
                      <a:r>
                        <a:rPr lang="en-US" sz="900" dirty="0">
                          <a:effectLst/>
                        </a:rPr>
                        <a:t>Advanced Economies</a:t>
                      </a:r>
                      <a:endParaRPr lang="x-none"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1.5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-4.9</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5</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2.7</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1.9</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1.4</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4.3</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3.1</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3.9</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2.6</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1.</a:t>
                      </a:r>
                      <a:r>
                        <a:rPr lang="en-US" sz="1000" b="1" dirty="0">
                          <a:effectLst/>
                        </a:rPr>
                        <a:t>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1.4</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42433953"/>
                  </a:ext>
                </a:extLst>
              </a:tr>
              <a:tr h="230092">
                <a:tc>
                  <a:txBody>
                    <a:bodyPr/>
                    <a:lstStyle/>
                    <a:p>
                      <a:pPr marL="0" marR="0">
                        <a:lnSpc>
                          <a:spcPct val="115000"/>
                        </a:lnSpc>
                        <a:spcBef>
                          <a:spcPts val="0"/>
                        </a:spcBef>
                        <a:spcAft>
                          <a:spcPts val="0"/>
                        </a:spcAft>
                      </a:pPr>
                      <a:r>
                        <a:rPr lang="en-US" sz="900" dirty="0">
                          <a:effectLst/>
                        </a:rPr>
                        <a:t>USA</a:t>
                      </a:r>
                      <a:endParaRPr lang="x-none"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2.3</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-3.4</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5.6</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2.1</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2</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1.6</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5.1</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2.5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4</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2.6</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1" dirty="0">
                          <a:effectLst/>
                        </a:rPr>
                        <a:t>2.1</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1.</a:t>
                      </a:r>
                      <a:r>
                        <a:rPr lang="en-US" sz="1000" b="1" dirty="0">
                          <a:effectLst/>
                        </a:rPr>
                        <a:t>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013332690"/>
                  </a:ext>
                </a:extLst>
              </a:tr>
              <a:tr h="230092">
                <a:tc>
                  <a:txBody>
                    <a:bodyPr/>
                    <a:lstStyle/>
                    <a:p>
                      <a:pPr marL="0" marR="0">
                        <a:lnSpc>
                          <a:spcPct val="115000"/>
                        </a:lnSpc>
                        <a:spcBef>
                          <a:spcPts val="0"/>
                        </a:spcBef>
                        <a:spcAft>
                          <a:spcPts val="0"/>
                        </a:spcAft>
                      </a:pPr>
                      <a:r>
                        <a:rPr lang="en-US" sz="900" dirty="0">
                          <a:effectLst/>
                        </a:rPr>
                        <a:t>Europe </a:t>
                      </a:r>
                      <a:endParaRPr lang="x-none"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1</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-7.2</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5.2</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3.5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1.7</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1.2</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4.2</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3.6</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3.9</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2.5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0.</a:t>
                      </a:r>
                      <a:r>
                        <a:rPr lang="en-US" sz="1000" b="1" dirty="0">
                          <a:effectLst/>
                        </a:rPr>
                        <a:t>7</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1.</a:t>
                      </a:r>
                      <a:r>
                        <a:rPr lang="en-US" sz="1000" b="1" dirty="0">
                          <a:effectLst/>
                        </a:rPr>
                        <a:t>2</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871244462"/>
                  </a:ext>
                </a:extLst>
              </a:tr>
              <a:tr h="230092">
                <a:tc>
                  <a:txBody>
                    <a:bodyPr/>
                    <a:lstStyle/>
                    <a:p>
                      <a:pPr marL="0" marR="0">
                        <a:lnSpc>
                          <a:spcPct val="115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Germany</a:t>
                      </a:r>
                      <a:endParaRPr lang="x-none"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0.3</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-5.4</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2.7</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1.8</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1.2</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1.5</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3.5</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3.1</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3.8</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2.5</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-0.</a:t>
                      </a:r>
                      <a:r>
                        <a:rPr lang="en-US" sz="1000" b="1" dirty="0">
                          <a:effectLst/>
                        </a:rPr>
                        <a:t>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1" dirty="0">
                          <a:effectLst/>
                        </a:rPr>
                        <a:t>0.9</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03335066"/>
                  </a:ext>
                </a:extLst>
              </a:tr>
              <a:tr h="230092">
                <a:tc>
                  <a:txBody>
                    <a:bodyPr/>
                    <a:lstStyle/>
                    <a:p>
                      <a:pPr marL="0" marR="0">
                        <a:lnSpc>
                          <a:spcPct val="115000"/>
                        </a:lnSpc>
                        <a:spcBef>
                          <a:spcPts val="0"/>
                        </a:spcBef>
                        <a:spcAft>
                          <a:spcPts val="0"/>
                        </a:spcAft>
                      </a:pPr>
                      <a:r>
                        <a:rPr lang="en-US" sz="900" dirty="0">
                          <a:effectLst/>
                        </a:rPr>
                        <a:t>France</a:t>
                      </a:r>
                      <a:endParaRPr lang="x-none"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1.2</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-9</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6.7</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2.6</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1.3</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1.4</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5.5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4.1</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3.5</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1.8</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1" dirty="0">
                          <a:effectLst/>
                        </a:rPr>
                        <a:t>1.0</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1.3</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40001292"/>
                  </a:ext>
                </a:extLst>
              </a:tr>
              <a:tr h="0">
                <a:tc>
                  <a:txBody>
                    <a:bodyPr/>
                    <a:lstStyle/>
                    <a:p>
                      <a:pPr marL="0" marR="0">
                        <a:lnSpc>
                          <a:spcPct val="115000"/>
                        </a:lnSpc>
                        <a:spcBef>
                          <a:spcPts val="0"/>
                        </a:spcBef>
                        <a:spcAft>
                          <a:spcPts val="0"/>
                        </a:spcAft>
                      </a:pPr>
                      <a:r>
                        <a:rPr lang="en-US" sz="900" dirty="0">
                          <a:effectLst/>
                        </a:rPr>
                        <a:t>UK</a:t>
                      </a:r>
                      <a:endParaRPr lang="x-none"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0.9</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-10</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7.2</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4.0</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1.8</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1.5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4.5</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4.7</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2.3</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1" dirty="0">
                          <a:effectLst/>
                        </a:rPr>
                        <a:t>0.5</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1" dirty="0">
                          <a:effectLst/>
                        </a:rPr>
                        <a:t>0.6</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410004511"/>
                  </a:ext>
                </a:extLst>
              </a:tr>
              <a:tr h="50125">
                <a:tc>
                  <a:txBody>
                    <a:bodyPr/>
                    <a:lstStyle/>
                    <a:p>
                      <a:pPr marL="0" marR="0">
                        <a:lnSpc>
                          <a:spcPct val="115000"/>
                        </a:lnSpc>
                        <a:spcBef>
                          <a:spcPts val="0"/>
                        </a:spcBef>
                        <a:spcAft>
                          <a:spcPts val="0"/>
                        </a:spcAft>
                      </a:pPr>
                      <a:r>
                        <a:rPr lang="en-US" sz="900" dirty="0">
                          <a:effectLst/>
                        </a:rPr>
                        <a:t>Developing states </a:t>
                      </a:r>
                      <a:endParaRPr lang="x-none"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4</a:t>
                      </a:r>
                    </a:p>
                    <a:p>
                      <a:pPr marL="0" marR="0" algn="ctr">
                        <a:lnSpc>
                          <a:spcPct val="115000"/>
                        </a:lnSpc>
                        <a:spcBef>
                          <a:spcPts val="0"/>
                        </a:spcBef>
                        <a:spcAft>
                          <a:spcPts val="0"/>
                        </a:spcAft>
                      </a:pPr>
                      <a:endParaRPr lang="ru-RU"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-2.4</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6.5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4.0</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4.8</a:t>
                      </a:r>
                    </a:p>
                    <a:p>
                      <a:pPr marL="0" marR="0" algn="ctr">
                        <a:lnSpc>
                          <a:spcPct val="115000"/>
                        </a:lnSpc>
                        <a:spcBef>
                          <a:spcPts val="0"/>
                        </a:spcBef>
                        <a:spcAft>
                          <a:spcPts val="0"/>
                        </a:spcAft>
                      </a:pPr>
                      <a:endParaRPr lang="ru-RU"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4.8</a:t>
                      </a:r>
                    </a:p>
                    <a:p>
                      <a:pPr marL="0" marR="0" algn="ctr">
                        <a:lnSpc>
                          <a:spcPct val="115000"/>
                        </a:lnSpc>
                        <a:spcBef>
                          <a:spcPts val="0"/>
                        </a:spcBef>
                        <a:spcAft>
                          <a:spcPts val="0"/>
                        </a:spcAft>
                      </a:pP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6.3</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5</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4.8</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4.7</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1" dirty="0">
                          <a:effectLst/>
                        </a:rPr>
                        <a:t>4.0</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4.</a:t>
                      </a:r>
                      <a:r>
                        <a:rPr lang="en-US" sz="1000" b="1" dirty="0">
                          <a:effectLst/>
                        </a:rPr>
                        <a:t>0</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236838999"/>
                  </a:ext>
                </a:extLst>
              </a:tr>
              <a:tr h="230092">
                <a:tc>
                  <a:txBody>
                    <a:bodyPr/>
                    <a:lstStyle/>
                    <a:p>
                      <a:pPr marL="0" marR="0">
                        <a:lnSpc>
                          <a:spcPct val="115000"/>
                        </a:lnSpc>
                        <a:spcBef>
                          <a:spcPts val="0"/>
                        </a:spcBef>
                        <a:spcAft>
                          <a:spcPts val="0"/>
                        </a:spcAft>
                      </a:pPr>
                      <a:r>
                        <a:rPr lang="en-US" sz="900" dirty="0">
                          <a:effectLst/>
                        </a:rPr>
                        <a:t>China</a:t>
                      </a:r>
                      <a:endParaRPr lang="x-none"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5.9</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2.3</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8.1</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3.0</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5.9</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5.8</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8.1</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5.6</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4.8</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5.2</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5.</a:t>
                      </a:r>
                      <a:r>
                        <a:rPr lang="en-US" sz="1000" b="1" dirty="0">
                          <a:effectLst/>
                        </a:rPr>
                        <a:t>0</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4.</a:t>
                      </a:r>
                      <a:r>
                        <a:rPr lang="en-US" sz="1000" b="1" dirty="0">
                          <a:effectLst/>
                        </a:rPr>
                        <a:t>2</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936886596"/>
                  </a:ext>
                </a:extLst>
              </a:tr>
              <a:tr h="230092">
                <a:tc>
                  <a:txBody>
                    <a:bodyPr/>
                    <a:lstStyle/>
                    <a:p>
                      <a:pPr marL="0" marR="0">
                        <a:lnSpc>
                          <a:spcPct val="115000"/>
                        </a:lnSpc>
                        <a:spcBef>
                          <a:spcPts val="0"/>
                        </a:spcBef>
                        <a:spcAft>
                          <a:spcPts val="0"/>
                        </a:spcAft>
                      </a:pPr>
                      <a:r>
                        <a:rPr lang="en-US" sz="900" dirty="0">
                          <a:effectLst/>
                        </a:rPr>
                        <a:t>India</a:t>
                      </a:r>
                      <a:endParaRPr lang="x-none"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4.3</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-8</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9</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6.8</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6.9</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6.1</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11.5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6.8</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9</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7.1</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1" dirty="0">
                          <a:effectLst/>
                        </a:rPr>
                        <a:t>6.3</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6.3</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604628020"/>
                  </a:ext>
                </a:extLst>
              </a:tr>
              <a:tr h="211585">
                <a:tc>
                  <a:txBody>
                    <a:bodyPr/>
                    <a:lstStyle/>
                    <a:p>
                      <a:pPr marL="0" marR="0">
                        <a:lnSpc>
                          <a:spcPct val="115000"/>
                        </a:lnSpc>
                        <a:spcBef>
                          <a:spcPts val="0"/>
                        </a:spcBef>
                        <a:spcAft>
                          <a:spcPts val="0"/>
                        </a:spcAft>
                      </a:pPr>
                      <a:r>
                        <a:rPr lang="en-US" sz="900" dirty="0">
                          <a:effectLst/>
                        </a:rPr>
                        <a:t>Russia</a:t>
                      </a:r>
                      <a:endParaRPr lang="x-none"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1.5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-3.6</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4.5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-2.1</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1.6</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2.4</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dirty="0">
                          <a:effectLst/>
                        </a:rPr>
                        <a:t>3</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3.9</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2.8</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2.1</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1" dirty="0">
                          <a:effectLst/>
                        </a:rPr>
                        <a:t>2.2</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1.</a:t>
                      </a:r>
                      <a:r>
                        <a:rPr lang="en-US" sz="1000" b="1" dirty="0">
                          <a:effectLst/>
                        </a:rPr>
                        <a:t>1</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464442730"/>
                  </a:ext>
                </a:extLst>
              </a:tr>
              <a:tr h="211585">
                <a:tc>
                  <a:txBody>
                    <a:bodyPr/>
                    <a:lstStyle/>
                    <a:p>
                      <a:pPr marL="0" marR="0">
                        <a:lnSpc>
                          <a:spcPct val="115000"/>
                        </a:lnSpc>
                        <a:spcBef>
                          <a:spcPts val="0"/>
                        </a:spcBef>
                        <a:spcAft>
                          <a:spcPts val="0"/>
                        </a:spcAft>
                      </a:pPr>
                      <a:r>
                        <a:rPr lang="en-US" sz="900" dirty="0">
                          <a:effectLst/>
                        </a:rPr>
                        <a:t>Brazil</a:t>
                      </a:r>
                      <a:endParaRPr lang="x-none"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1.8</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-4.5</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4.7</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2.9</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2</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2.4</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ru-RU" sz="1000" b="1">
                          <a:effectLst/>
                        </a:rPr>
                        <a:t>3.6</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2.6</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a:effectLst/>
                        </a:rPr>
                        <a:t>0.3</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1.6</a:t>
                      </a:r>
                      <a:endParaRPr lang="x-none"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000" b="1" dirty="0">
                          <a:effectLst/>
                        </a:rPr>
                        <a:t>3.1</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ru-RU" sz="1000" b="1" dirty="0">
                          <a:effectLst/>
                        </a:rPr>
                        <a:t>1.5</a:t>
                      </a:r>
                      <a:endParaRPr lang="x-none"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17709132"/>
                  </a:ext>
                </a:extLst>
              </a:tr>
            </a:tbl>
          </a:graphicData>
        </a:graphic>
      </p:graphicFrame>
      <p:sp>
        <p:nvSpPr>
          <p:cNvPr id="6" name="TextBox 5">
            <a:extLst>
              <a:ext uri="{FF2B5EF4-FFF2-40B4-BE49-F238E27FC236}">
                <a16:creationId xmlns="" xmlns:a16="http://schemas.microsoft.com/office/drawing/2014/main" id="{6E654564-C0D6-3F1B-BB73-2506DC853C68}"/>
              </a:ext>
            </a:extLst>
          </p:cNvPr>
          <p:cNvSpPr txBox="1"/>
          <p:nvPr/>
        </p:nvSpPr>
        <p:spPr>
          <a:xfrm>
            <a:off x="430260" y="6244405"/>
            <a:ext cx="2125515" cy="307777"/>
          </a:xfrm>
          <a:prstGeom prst="rect">
            <a:avLst/>
          </a:prstGeom>
          <a:noFill/>
        </p:spPr>
        <p:txBody>
          <a:bodyPr wrap="square" rtlCol="0">
            <a:spAutoFit/>
          </a:bodyPr>
          <a:lstStyle/>
          <a:p>
            <a:pPr defTabSz="914400" fontAlgn="base">
              <a:spcBef>
                <a:spcPct val="0"/>
              </a:spcBef>
              <a:spcAft>
                <a:spcPct val="0"/>
              </a:spcAft>
            </a:pPr>
            <a:r>
              <a:rPr lang="en-US" sz="1400" i="1" dirty="0">
                <a:solidFill>
                  <a:prstClr val="black"/>
                </a:solidFill>
                <a:latin typeface="Times New Roman" panose="02020603050405020304" pitchFamily="18" charset="0"/>
                <a:cs typeface="Times New Roman" panose="02020603050405020304" pitchFamily="18" charset="0"/>
              </a:rPr>
              <a:t>Source: IMF</a:t>
            </a:r>
            <a:endParaRPr lang="x-none" sz="1400" dirty="0">
              <a:solidFill>
                <a:prstClr val="black"/>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0193BC62-E8E5-670D-778A-438D908752DD}"/>
              </a:ext>
            </a:extLst>
          </p:cNvPr>
          <p:cNvSpPr txBox="1"/>
          <p:nvPr/>
        </p:nvSpPr>
        <p:spPr>
          <a:xfrm>
            <a:off x="7195158" y="5452613"/>
            <a:ext cx="2125515" cy="307777"/>
          </a:xfrm>
          <a:prstGeom prst="rect">
            <a:avLst/>
          </a:prstGeom>
          <a:noFill/>
        </p:spPr>
        <p:txBody>
          <a:bodyPr wrap="square" rtlCol="0">
            <a:spAutoFit/>
          </a:bodyPr>
          <a:lstStyle/>
          <a:p>
            <a:pPr defTabSz="914400" fontAlgn="base">
              <a:spcBef>
                <a:spcPct val="0"/>
              </a:spcBef>
              <a:spcAft>
                <a:spcPct val="0"/>
              </a:spcAft>
            </a:pPr>
            <a:r>
              <a:rPr lang="en-US" sz="1400" i="1" dirty="0">
                <a:solidFill>
                  <a:prstClr val="black"/>
                </a:solidFill>
                <a:latin typeface="Times New Roman" panose="02020603050405020304" pitchFamily="18" charset="0"/>
                <a:cs typeface="Times New Roman" panose="02020603050405020304" pitchFamily="18" charset="0"/>
              </a:rPr>
              <a:t>F. - forecast</a:t>
            </a:r>
            <a:endParaRPr lang="x-none"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296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latin typeface="Times New Roman" panose="02020603050405020304" pitchFamily="18" charset="0"/>
                <a:cs typeface="Times New Roman" panose="02020603050405020304" pitchFamily="18" charset="0"/>
              </a:rPr>
              <a:t>Issues and problems of 2023</a:t>
            </a:r>
            <a:endParaRPr lang="x-none" sz="1400" b="1"/>
          </a:p>
          <a:p>
            <a:pPr algn="ctr"/>
            <a:endParaRPr lang="x-none" sz="1350" dirty="0"/>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51A4D4FD-DD61-BA49-B2BE-81350A12CB96}" type="slidenum">
              <a:rPr lang="ru-RU" sz="1500">
                <a:solidFill>
                  <a:srgbClr val="102D69"/>
                </a:solidFill>
                <a:latin typeface="HSE Sans" panose="02000000000000000000" pitchFamily="2" charset="0"/>
              </a:rPr>
              <a:t>14</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schemeClr val="bg1"/>
                </a:solidFill>
                <a:latin typeface="HSE Sans" panose="02000000000000000000"/>
              </a:rPr>
              <a:t>6</a:t>
            </a:r>
            <a:r>
              <a:rPr lang="en-US" sz="1050" dirty="0">
                <a:solidFill>
                  <a:schemeClr val="bg1"/>
                </a:solidFill>
                <a:latin typeface="HSE Sans" panose="02000000000000000000"/>
              </a:rPr>
              <a:t>2%</a:t>
            </a:r>
            <a:endParaRPr lang="ru-RU" sz="1050" dirty="0">
              <a:solidFill>
                <a:schemeClr val="bg1"/>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362964" y="551546"/>
            <a:ext cx="5900636" cy="1200329"/>
          </a:xfrm>
          <a:prstGeom prst="rect">
            <a:avLst/>
          </a:prstGeom>
          <a:noFill/>
        </p:spPr>
        <p:txBody>
          <a:bodyPr wrap="square" rtlCol="0" anchor="t" anchorCtr="0">
            <a:spAutoFit/>
          </a:bodyPr>
          <a:lstStyle/>
          <a:p>
            <a:pPr algn="just"/>
            <a:r>
              <a:rPr lang="en-US" sz="2400" b="1" dirty="0">
                <a:solidFill>
                  <a:srgbClr val="112E70"/>
                </a:solidFill>
                <a:latin typeface="HSE Sans" panose="02000000000000000000" pitchFamily="2" charset="0"/>
              </a:rPr>
              <a:t>Gross capital investment, 2007-2022 (estimation), %</a:t>
            </a:r>
          </a:p>
          <a:p>
            <a:pPr algn="just"/>
            <a:endParaRPr lang="ru-RU" sz="2400" b="1" dirty="0">
              <a:solidFill>
                <a:srgbClr val="112E70"/>
              </a:solidFill>
              <a:latin typeface="HSE Sans" panose="02000000000000000000" pitchFamily="2" charset="0"/>
            </a:endParaRPr>
          </a:p>
        </p:txBody>
      </p:sp>
      <p:graphicFrame>
        <p:nvGraphicFramePr>
          <p:cNvPr id="2" name="Диаграмма 1">
            <a:extLst>
              <a:ext uri="{FF2B5EF4-FFF2-40B4-BE49-F238E27FC236}">
                <a16:creationId xmlns="" xmlns:a16="http://schemas.microsoft.com/office/drawing/2014/main" id="{40CABA62-26CE-1E13-3B7A-404D63AAD9EB}"/>
              </a:ext>
            </a:extLst>
          </p:cNvPr>
          <p:cNvGraphicFramePr/>
          <p:nvPr>
            <p:extLst>
              <p:ext uri="{D42A27DB-BD31-4B8C-83A1-F6EECF244321}">
                <p14:modId xmlns:p14="http://schemas.microsoft.com/office/powerpoint/2010/main" val="1498701458"/>
              </p:ext>
            </p:extLst>
          </p:nvPr>
        </p:nvGraphicFramePr>
        <p:xfrm>
          <a:off x="746370" y="1371987"/>
          <a:ext cx="7786066" cy="4917999"/>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 xmlns:a16="http://schemas.microsoft.com/office/drawing/2014/main" id="{6262CBAB-257D-603F-900F-519EE6D24C97}"/>
              </a:ext>
            </a:extLst>
          </p:cNvPr>
          <p:cNvSpPr txBox="1"/>
          <p:nvPr/>
        </p:nvSpPr>
        <p:spPr>
          <a:xfrm>
            <a:off x="332301" y="6256924"/>
            <a:ext cx="2125515" cy="307777"/>
          </a:xfrm>
          <a:prstGeom prst="rect">
            <a:avLst/>
          </a:prstGeom>
          <a:noFill/>
        </p:spPr>
        <p:txBody>
          <a:bodyPr wrap="square" rtlCol="0">
            <a:spAutoFit/>
          </a:bodyPr>
          <a:lstStyle/>
          <a:p>
            <a:pPr defTabSz="914400" fontAlgn="base">
              <a:spcBef>
                <a:spcPct val="0"/>
              </a:spcBef>
              <a:spcAft>
                <a:spcPct val="0"/>
              </a:spcAft>
            </a:pPr>
            <a:r>
              <a:rPr lang="en-US" sz="1400" i="1" dirty="0">
                <a:solidFill>
                  <a:prstClr val="black"/>
                </a:solidFill>
                <a:latin typeface="Times New Roman" panose="02020603050405020304" pitchFamily="18" charset="0"/>
                <a:cs typeface="Times New Roman" panose="02020603050405020304" pitchFamily="18" charset="0"/>
              </a:rPr>
              <a:t>Source: IMF</a:t>
            </a:r>
            <a:endParaRPr lang="x-none"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743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latin typeface="Times New Roman" panose="02020603050405020304" pitchFamily="18" charset="0"/>
                <a:cs typeface="Times New Roman" panose="02020603050405020304" pitchFamily="18" charset="0"/>
              </a:rPr>
              <a:t>Issues and problems of 2023</a:t>
            </a:r>
            <a:endParaRPr lang="x-none" sz="1400" b="1"/>
          </a:p>
          <a:p>
            <a:pPr algn="ctr"/>
            <a:endParaRPr lang="x-none" sz="1350" dirty="0"/>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11D9E4B9-A64B-DD4A-A431-3E53D2B21FA8}" type="slidenum">
              <a:rPr lang="ru-RU" sz="1500">
                <a:solidFill>
                  <a:srgbClr val="102D69"/>
                </a:solidFill>
                <a:latin typeface="HSE Sans" panose="02000000000000000000" pitchFamily="2" charset="0"/>
              </a:rPr>
              <a:t>15</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schemeClr val="bg1"/>
                </a:solidFill>
                <a:latin typeface="HSE Sans" panose="02000000000000000000"/>
              </a:rPr>
              <a:t>6</a:t>
            </a:r>
            <a:r>
              <a:rPr lang="en-US" sz="1050" dirty="0">
                <a:solidFill>
                  <a:schemeClr val="bg1"/>
                </a:solidFill>
                <a:latin typeface="HSE Sans" panose="02000000000000000000"/>
              </a:rPr>
              <a:t>2%</a:t>
            </a:r>
            <a:endParaRPr lang="ru-RU" sz="1050" dirty="0">
              <a:solidFill>
                <a:schemeClr val="bg1"/>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362964" y="665311"/>
            <a:ext cx="5900636" cy="1077218"/>
          </a:xfrm>
          <a:prstGeom prst="rect">
            <a:avLst/>
          </a:prstGeom>
          <a:noFill/>
        </p:spPr>
        <p:txBody>
          <a:bodyPr wrap="square" rtlCol="0" anchor="t" anchorCtr="0">
            <a:spAutoFit/>
          </a:bodyPr>
          <a:lstStyle/>
          <a:p>
            <a:pPr algn="just"/>
            <a:r>
              <a:rPr lang="en-US" sz="2600" b="1" dirty="0">
                <a:solidFill>
                  <a:srgbClr val="112E70"/>
                </a:solidFill>
                <a:latin typeface="HSE Sans" panose="02000000000000000000" pitchFamily="2" charset="0"/>
                <a:cs typeface="Times New Roman" panose="02020603050405020304" pitchFamily="18" charset="0"/>
              </a:rPr>
              <a:t>Energy stages</a:t>
            </a:r>
          </a:p>
          <a:p>
            <a:pPr algn="just"/>
            <a:endParaRPr lang="en-US" sz="2600" b="1" dirty="0">
              <a:solidFill>
                <a:srgbClr val="112E70"/>
              </a:solidFill>
              <a:latin typeface="HSE Sans" panose="02000000000000000000" pitchFamily="2" charset="0"/>
              <a:cs typeface="Times New Roman" panose="02020603050405020304" pitchFamily="18" charset="0"/>
            </a:endParaRPr>
          </a:p>
          <a:p>
            <a:pPr algn="just"/>
            <a:endParaRPr lang="ru-RU" sz="1200" b="1" dirty="0">
              <a:solidFill>
                <a:srgbClr val="112E70"/>
              </a:solidFill>
              <a:latin typeface="HSE Sans" panose="02000000000000000000" pitchFamily="2" charset="0"/>
              <a:cs typeface="Times New Roman" panose="02020603050405020304" pitchFamily="18" charset="0"/>
            </a:endParaRPr>
          </a:p>
        </p:txBody>
      </p:sp>
      <p:pic>
        <p:nvPicPr>
          <p:cNvPr id="2" name="Picture 2">
            <a:extLst>
              <a:ext uri="{FF2B5EF4-FFF2-40B4-BE49-F238E27FC236}">
                <a16:creationId xmlns="" xmlns:a16="http://schemas.microsoft.com/office/drawing/2014/main" id="{5448D08B-7F86-97BC-1787-7E862F4054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962" y="1264526"/>
            <a:ext cx="8426625" cy="526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89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4"/>
          <p:cNvSpPr>
            <a:spLocks noGrp="1"/>
          </p:cNvSpPr>
          <p:nvPr>
            <p:ph type="ctrTitle" idx="4294967295"/>
          </p:nvPr>
        </p:nvSpPr>
        <p:spPr bwMode="auto">
          <a:xfrm>
            <a:off x="179512" y="34261"/>
            <a:ext cx="8564696" cy="742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normAutofit fontScale="90000"/>
          </a:bodyPr>
          <a:lstStyle/>
          <a:p>
            <a:pPr eaLnBrk="1" hangingPunct="1"/>
            <a:r>
              <a:rPr lang="en-US" altLang="ru-RU" sz="2400" dirty="0">
                <a:solidFill>
                  <a:schemeClr val="tx1">
                    <a:lumMod val="75000"/>
                    <a:lumOff val="25000"/>
                  </a:schemeClr>
                </a:solidFill>
                <a:latin typeface="Times New Roman" panose="02020603050405020304" pitchFamily="18" charset="0"/>
                <a:cs typeface="Times New Roman" panose="02020603050405020304" pitchFamily="18" charset="0"/>
              </a:rPr>
              <a:t>GDP and Primary Energy Consumption, annual growth rates, 1991 – 2022</a:t>
            </a:r>
            <a:endParaRPr lang="ru-RU" altLang="ru-RU"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bwMode="gray">
          <a:xfrm>
            <a:off x="579319" y="6545381"/>
            <a:ext cx="3603625" cy="307760"/>
          </a:xfrm>
          <a:prstGeom prst="rect">
            <a:avLst/>
          </a:prstGeom>
          <a:noFill/>
          <a:ln w="9525">
            <a:noFill/>
            <a:miter lim="800000"/>
            <a:headEnd/>
            <a:tailEnd/>
          </a:ln>
        </p:spPr>
        <p:txBody>
          <a:bodyPr lIns="91424" tIns="45712" rIns="91424" bIns="45712">
            <a:spAutoFit/>
          </a:bodyPr>
          <a:lstStyle/>
          <a:p>
            <a:pPr defTabSz="457120">
              <a:defRPr/>
            </a:pPr>
            <a:r>
              <a:rPr lang="en-US" sz="1400" i="1" dirty="0">
                <a:solidFill>
                  <a:srgbClr val="463232"/>
                </a:solidFill>
                <a:cs typeface="Arial" pitchFamily="34" charset="0"/>
              </a:rPr>
              <a:t>Source: World Bank. BP</a:t>
            </a:r>
            <a:endParaRPr lang="ru-RU" sz="1400" i="1" dirty="0">
              <a:solidFill>
                <a:srgbClr val="463232"/>
              </a:solidFill>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59216540"/>
              </p:ext>
            </p:extLst>
          </p:nvPr>
        </p:nvGraphicFramePr>
        <p:xfrm>
          <a:off x="179501" y="692704"/>
          <a:ext cx="8712978" cy="5256581"/>
        </p:xfrm>
        <a:graphic>
          <a:graphicData uri="http://schemas.openxmlformats.org/drawingml/2006/table">
            <a:tbl>
              <a:tblPr>
                <a:tableStyleId>{5C22544A-7EE6-4342-B048-85BDC9FD1C3A}</a:tableStyleId>
              </a:tblPr>
              <a:tblGrid>
                <a:gridCol w="1172900">
                  <a:extLst>
                    <a:ext uri="{9D8B030D-6E8A-4147-A177-3AD203B41FA5}">
                      <a16:colId xmlns:a16="http://schemas.microsoft.com/office/drawing/2014/main" xmlns="" val="3523203180"/>
                    </a:ext>
                  </a:extLst>
                </a:gridCol>
                <a:gridCol w="538577">
                  <a:extLst>
                    <a:ext uri="{9D8B030D-6E8A-4147-A177-3AD203B41FA5}">
                      <a16:colId xmlns:a16="http://schemas.microsoft.com/office/drawing/2014/main" xmlns="" val="3441464284"/>
                    </a:ext>
                  </a:extLst>
                </a:gridCol>
                <a:gridCol w="538577">
                  <a:extLst>
                    <a:ext uri="{9D8B030D-6E8A-4147-A177-3AD203B41FA5}">
                      <a16:colId xmlns:a16="http://schemas.microsoft.com/office/drawing/2014/main" xmlns="" val="3735557808"/>
                    </a:ext>
                  </a:extLst>
                </a:gridCol>
                <a:gridCol w="538577">
                  <a:extLst>
                    <a:ext uri="{9D8B030D-6E8A-4147-A177-3AD203B41FA5}">
                      <a16:colId xmlns:a16="http://schemas.microsoft.com/office/drawing/2014/main" xmlns="" val="3891711154"/>
                    </a:ext>
                  </a:extLst>
                </a:gridCol>
                <a:gridCol w="538577">
                  <a:extLst>
                    <a:ext uri="{9D8B030D-6E8A-4147-A177-3AD203B41FA5}">
                      <a16:colId xmlns:a16="http://schemas.microsoft.com/office/drawing/2014/main" xmlns="" val="869520399"/>
                    </a:ext>
                  </a:extLst>
                </a:gridCol>
                <a:gridCol w="538577">
                  <a:extLst>
                    <a:ext uri="{9D8B030D-6E8A-4147-A177-3AD203B41FA5}">
                      <a16:colId xmlns:a16="http://schemas.microsoft.com/office/drawing/2014/main" xmlns="" val="206834406"/>
                    </a:ext>
                  </a:extLst>
                </a:gridCol>
                <a:gridCol w="538577">
                  <a:extLst>
                    <a:ext uri="{9D8B030D-6E8A-4147-A177-3AD203B41FA5}">
                      <a16:colId xmlns:a16="http://schemas.microsoft.com/office/drawing/2014/main" xmlns="" val="1014768473"/>
                    </a:ext>
                  </a:extLst>
                </a:gridCol>
                <a:gridCol w="538577">
                  <a:extLst>
                    <a:ext uri="{9D8B030D-6E8A-4147-A177-3AD203B41FA5}">
                      <a16:colId xmlns:a16="http://schemas.microsoft.com/office/drawing/2014/main" xmlns="" val="3523785860"/>
                    </a:ext>
                  </a:extLst>
                </a:gridCol>
                <a:gridCol w="538577">
                  <a:extLst>
                    <a:ext uri="{9D8B030D-6E8A-4147-A177-3AD203B41FA5}">
                      <a16:colId xmlns:a16="http://schemas.microsoft.com/office/drawing/2014/main" xmlns="" val="2201831149"/>
                    </a:ext>
                  </a:extLst>
                </a:gridCol>
                <a:gridCol w="538577">
                  <a:extLst>
                    <a:ext uri="{9D8B030D-6E8A-4147-A177-3AD203B41FA5}">
                      <a16:colId xmlns:a16="http://schemas.microsoft.com/office/drawing/2014/main" xmlns="" val="1441326184"/>
                    </a:ext>
                  </a:extLst>
                </a:gridCol>
                <a:gridCol w="538577">
                  <a:extLst>
                    <a:ext uri="{9D8B030D-6E8A-4147-A177-3AD203B41FA5}">
                      <a16:colId xmlns:a16="http://schemas.microsoft.com/office/drawing/2014/main" xmlns="" val="1516034277"/>
                    </a:ext>
                  </a:extLst>
                </a:gridCol>
                <a:gridCol w="538577">
                  <a:extLst>
                    <a:ext uri="{9D8B030D-6E8A-4147-A177-3AD203B41FA5}">
                      <a16:colId xmlns:a16="http://schemas.microsoft.com/office/drawing/2014/main" xmlns="" val="2204602429"/>
                    </a:ext>
                  </a:extLst>
                </a:gridCol>
                <a:gridCol w="538577">
                  <a:extLst>
                    <a:ext uri="{9D8B030D-6E8A-4147-A177-3AD203B41FA5}">
                      <a16:colId xmlns:a16="http://schemas.microsoft.com/office/drawing/2014/main" xmlns="" val="407930582"/>
                    </a:ext>
                  </a:extLst>
                </a:gridCol>
                <a:gridCol w="538577">
                  <a:extLst>
                    <a:ext uri="{9D8B030D-6E8A-4147-A177-3AD203B41FA5}">
                      <a16:colId xmlns:a16="http://schemas.microsoft.com/office/drawing/2014/main" xmlns="" val="486171487"/>
                    </a:ext>
                  </a:extLst>
                </a:gridCol>
                <a:gridCol w="538577">
                  <a:extLst>
                    <a:ext uri="{9D8B030D-6E8A-4147-A177-3AD203B41FA5}">
                      <a16:colId xmlns:a16="http://schemas.microsoft.com/office/drawing/2014/main" xmlns="" val="3027055142"/>
                    </a:ext>
                  </a:extLst>
                </a:gridCol>
              </a:tblGrid>
              <a:tr h="292807">
                <a:tc>
                  <a:txBody>
                    <a:bodyPr/>
                    <a:lstStyle/>
                    <a:p>
                      <a:pPr algn="l" fontAlgn="ctr"/>
                      <a:r>
                        <a:rPr lang="ru-RU" sz="1200" u="none" strike="noStrike">
                          <a:solidFill>
                            <a:schemeClr val="tx1"/>
                          </a:solidFill>
                          <a:effectLst/>
                          <a:latin typeface="+mn-lt"/>
                          <a:cs typeface="Times New Roman" panose="02020603050405020304" pitchFamily="18" charset="0"/>
                        </a:rPr>
                        <a:t> </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algn="ctr" fontAlgn="ctr"/>
                      <a:r>
                        <a:rPr lang="en-US" sz="1200" b="0" u="none" strike="noStrike" dirty="0">
                          <a:solidFill>
                            <a:schemeClr val="tx1"/>
                          </a:solidFill>
                          <a:effectLst/>
                          <a:latin typeface="+mn-lt"/>
                          <a:cs typeface="Times New Roman" panose="02020603050405020304" pitchFamily="18" charset="0"/>
                        </a:rPr>
                        <a:t>GDP (PPP </a:t>
                      </a:r>
                      <a:r>
                        <a:rPr lang="en-US" sz="1200" b="0" u="none" strike="noStrike" dirty="0" err="1">
                          <a:solidFill>
                            <a:schemeClr val="tx1"/>
                          </a:solidFill>
                          <a:effectLst/>
                          <a:latin typeface="+mn-lt"/>
                          <a:cs typeface="Times New Roman" panose="02020603050405020304" pitchFamily="18" charset="0"/>
                        </a:rPr>
                        <a:t>const</a:t>
                      </a:r>
                      <a:r>
                        <a:rPr lang="en-US" sz="1200" b="0" u="none" strike="noStrike" dirty="0">
                          <a:solidFill>
                            <a:schemeClr val="tx1"/>
                          </a:solidFill>
                          <a:effectLst/>
                          <a:latin typeface="+mn-lt"/>
                          <a:cs typeface="Times New Roman" panose="02020603050405020304" pitchFamily="18" charset="0"/>
                        </a:rPr>
                        <a:t>, 2017, World Bank)</a:t>
                      </a:r>
                      <a:endParaRPr lang="en-US"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7">
                  <a:txBody>
                    <a:bodyPr/>
                    <a:lstStyle/>
                    <a:p>
                      <a:pPr algn="ctr" fontAlgn="ctr"/>
                      <a:r>
                        <a:rPr lang="en-US" sz="1200" b="0" u="none" strike="noStrike" dirty="0">
                          <a:solidFill>
                            <a:schemeClr val="tx1"/>
                          </a:solidFill>
                          <a:effectLst/>
                          <a:latin typeface="+mn-lt"/>
                          <a:cs typeface="Times New Roman" panose="02020603050405020304" pitchFamily="18" charset="0"/>
                        </a:rPr>
                        <a:t>Primary energy consumption</a:t>
                      </a:r>
                      <a:endParaRPr lang="en-US"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894932538"/>
                  </a:ext>
                </a:extLst>
              </a:tr>
              <a:tr h="571669">
                <a:tc>
                  <a:txBody>
                    <a:bodyPr/>
                    <a:lstStyle/>
                    <a:p>
                      <a:pPr algn="l" fontAlgn="ctr"/>
                      <a:r>
                        <a:rPr lang="ru-RU" sz="1200" u="none" strike="noStrike">
                          <a:solidFill>
                            <a:schemeClr val="tx1"/>
                          </a:solidFill>
                          <a:effectLst/>
                          <a:latin typeface="+mn-lt"/>
                          <a:cs typeface="Times New Roman" panose="02020603050405020304" pitchFamily="18" charset="0"/>
                        </a:rPr>
                        <a:t> </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u="none" strike="noStrike" dirty="0">
                          <a:solidFill>
                            <a:schemeClr val="tx1"/>
                          </a:solidFill>
                          <a:effectLst/>
                          <a:latin typeface="+mn-lt"/>
                          <a:cs typeface="Times New Roman" panose="02020603050405020304" pitchFamily="18" charset="0"/>
                        </a:rPr>
                        <a:t>1991-2002</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u="none" strike="noStrike" dirty="0">
                          <a:solidFill>
                            <a:schemeClr val="tx1"/>
                          </a:solidFill>
                          <a:effectLst/>
                          <a:latin typeface="+mn-lt"/>
                          <a:cs typeface="Times New Roman" panose="02020603050405020304" pitchFamily="18" charset="0"/>
                        </a:rPr>
                        <a:t>2003-2008</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u="none" strike="noStrike" dirty="0">
                          <a:solidFill>
                            <a:schemeClr val="tx1"/>
                          </a:solidFill>
                          <a:effectLst/>
                          <a:latin typeface="+mn-lt"/>
                          <a:cs typeface="Times New Roman" panose="02020603050405020304" pitchFamily="18" charset="0"/>
                        </a:rPr>
                        <a:t>2009</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u="none" strike="noStrike" dirty="0">
                          <a:solidFill>
                            <a:schemeClr val="tx1"/>
                          </a:solidFill>
                          <a:effectLst/>
                          <a:latin typeface="+mn-lt"/>
                          <a:cs typeface="Times New Roman" panose="02020603050405020304" pitchFamily="18" charset="0"/>
                        </a:rPr>
                        <a:t>2010-2019</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u="none" strike="noStrike" dirty="0">
                          <a:solidFill>
                            <a:schemeClr val="tx1"/>
                          </a:solidFill>
                          <a:effectLst/>
                          <a:latin typeface="+mn-lt"/>
                          <a:cs typeface="Times New Roman" panose="02020603050405020304" pitchFamily="18" charset="0"/>
                        </a:rPr>
                        <a:t>2020</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u="none" strike="noStrike" dirty="0">
                          <a:solidFill>
                            <a:schemeClr val="tx1"/>
                          </a:solidFill>
                          <a:effectLst/>
                          <a:latin typeface="+mn-lt"/>
                          <a:cs typeface="Times New Roman" panose="02020603050405020304" pitchFamily="18" charset="0"/>
                        </a:rPr>
                        <a:t>2021</a:t>
                      </a:r>
                      <a:endParaRPr lang="en-US"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u="none" strike="noStrike" dirty="0">
                          <a:solidFill>
                            <a:schemeClr val="tx1"/>
                          </a:solidFill>
                          <a:effectLst/>
                          <a:latin typeface="+mn-lt"/>
                          <a:cs typeface="Times New Roman" panose="02020603050405020304" pitchFamily="18" charset="0"/>
                        </a:rPr>
                        <a:t>2022</a:t>
                      </a:r>
                      <a:endParaRPr lang="en-US"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u="none" strike="noStrike" dirty="0">
                          <a:solidFill>
                            <a:schemeClr val="tx1"/>
                          </a:solidFill>
                          <a:effectLst/>
                          <a:latin typeface="+mn-lt"/>
                          <a:cs typeface="Times New Roman" panose="02020603050405020304" pitchFamily="18" charset="0"/>
                        </a:rPr>
                        <a:t>1991-2002</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u="none" strike="noStrike" dirty="0">
                          <a:solidFill>
                            <a:schemeClr val="tx1"/>
                          </a:solidFill>
                          <a:effectLst/>
                          <a:latin typeface="+mn-lt"/>
                          <a:cs typeface="Times New Roman" panose="02020603050405020304" pitchFamily="18" charset="0"/>
                        </a:rPr>
                        <a:t>2003-2008</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u="none" strike="noStrike" dirty="0">
                          <a:solidFill>
                            <a:schemeClr val="tx1"/>
                          </a:solidFill>
                          <a:effectLst/>
                          <a:latin typeface="+mn-lt"/>
                          <a:cs typeface="Times New Roman" panose="02020603050405020304" pitchFamily="18" charset="0"/>
                        </a:rPr>
                        <a:t>2009</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u="none" strike="noStrike" dirty="0">
                          <a:solidFill>
                            <a:schemeClr val="tx1"/>
                          </a:solidFill>
                          <a:effectLst/>
                          <a:latin typeface="+mn-lt"/>
                          <a:cs typeface="Times New Roman" panose="02020603050405020304" pitchFamily="18" charset="0"/>
                        </a:rPr>
                        <a:t>2010-2019</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u="none" strike="noStrike" dirty="0">
                          <a:solidFill>
                            <a:schemeClr val="tx1"/>
                          </a:solidFill>
                          <a:effectLst/>
                          <a:latin typeface="+mn-lt"/>
                          <a:cs typeface="Times New Roman" panose="02020603050405020304" pitchFamily="18" charset="0"/>
                        </a:rPr>
                        <a:t>2020</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b="0" u="none" strike="noStrike" dirty="0">
                          <a:solidFill>
                            <a:schemeClr val="tx1"/>
                          </a:solidFill>
                          <a:effectLst/>
                          <a:latin typeface="+mn-lt"/>
                          <a:cs typeface="Times New Roman" panose="02020603050405020304" pitchFamily="18" charset="0"/>
                        </a:rPr>
                        <a:t>2021</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u="none" strike="noStrike" dirty="0">
                          <a:solidFill>
                            <a:schemeClr val="tx1"/>
                          </a:solidFill>
                          <a:effectLst/>
                          <a:latin typeface="+mn-lt"/>
                          <a:cs typeface="Times New Roman" panose="02020603050405020304" pitchFamily="18" charset="0"/>
                        </a:rPr>
                        <a:t>2022</a:t>
                      </a:r>
                      <a:endParaRPr lang="en-US"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18070505"/>
                  </a:ext>
                </a:extLst>
              </a:tr>
              <a:tr h="292807">
                <a:tc>
                  <a:txBody>
                    <a:bodyPr/>
                    <a:lstStyle/>
                    <a:p>
                      <a:pPr algn="l" fontAlgn="ctr"/>
                      <a:r>
                        <a:rPr lang="en-US" sz="1200" u="none" strike="noStrike">
                          <a:solidFill>
                            <a:schemeClr val="tx1"/>
                          </a:solidFill>
                          <a:effectLst/>
                          <a:latin typeface="+mn-lt"/>
                          <a:cs typeface="Times New Roman" panose="02020603050405020304" pitchFamily="18" charset="0"/>
                        </a:rPr>
                        <a:t>World</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2,8</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4,4</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-0,7</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3,6</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-3,1</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u="none" strike="noStrike">
                          <a:solidFill>
                            <a:schemeClr val="tx1"/>
                          </a:solidFill>
                          <a:effectLst/>
                          <a:latin typeface="+mn-lt"/>
                          <a:cs typeface="Times New Roman" panose="02020603050405020304" pitchFamily="18" charset="0"/>
                        </a:rPr>
                        <a:t>6</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3,3</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3,1</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-1,5</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1,6</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-4,5</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5,8</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1,1</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57433186"/>
                  </a:ext>
                </a:extLst>
              </a:tr>
              <a:tr h="292807">
                <a:tc>
                  <a:txBody>
                    <a:bodyPr/>
                    <a:lstStyle/>
                    <a:p>
                      <a:pPr algn="l" fontAlgn="ctr"/>
                      <a:r>
                        <a:rPr lang="en-US" sz="1200" u="none" strike="noStrike">
                          <a:solidFill>
                            <a:schemeClr val="tx1"/>
                          </a:solidFill>
                          <a:effectLst/>
                          <a:latin typeface="+mn-lt"/>
                          <a:cs typeface="Times New Roman" panose="02020603050405020304" pitchFamily="18" charset="0"/>
                        </a:rPr>
                        <a:t>OECD</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2,6</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2,5</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-3,4</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2,1</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-4,5</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u="none" strike="noStrike">
                          <a:solidFill>
                            <a:schemeClr val="tx1"/>
                          </a:solidFill>
                          <a:effectLst/>
                          <a:latin typeface="+mn-lt"/>
                          <a:cs typeface="Times New Roman" panose="02020603050405020304" pitchFamily="18" charset="0"/>
                        </a:rPr>
                        <a:t>5,4</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2,9</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1,3</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0,5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-4,9</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0</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-8</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4,7</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0,9</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40779886"/>
                  </a:ext>
                </a:extLst>
              </a:tr>
              <a:tr h="292807">
                <a:tc>
                  <a:txBody>
                    <a:bodyPr/>
                    <a:lstStyle/>
                    <a:p>
                      <a:pPr algn="l" fontAlgn="ctr"/>
                      <a:r>
                        <a:rPr lang="en-US" sz="1200" u="none" strike="noStrike">
                          <a:solidFill>
                            <a:schemeClr val="tx1"/>
                          </a:solidFill>
                          <a:effectLst/>
                          <a:latin typeface="+mn-lt"/>
                          <a:cs typeface="Times New Roman" panose="02020603050405020304" pitchFamily="18" charset="0"/>
                        </a:rPr>
                        <a:t>USA</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3,1</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2,3</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-3,4</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u="none" strike="noStrike" dirty="0">
                          <a:solidFill>
                            <a:schemeClr val="tx1"/>
                          </a:solidFill>
                          <a:effectLst/>
                          <a:latin typeface="+mn-lt"/>
                          <a:cs typeface="Times New Roman" panose="02020603050405020304" pitchFamily="18" charset="0"/>
                        </a:rPr>
                        <a:t>5,7</a:t>
                      </a:r>
                      <a:endParaRPr lang="en-US"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2,1</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1,3</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0,1</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-5</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0,2</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-8,1</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5,3</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2,7</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25060114"/>
                  </a:ext>
                </a:extLst>
              </a:tr>
              <a:tr h="292807">
                <a:tc>
                  <a:txBody>
                    <a:bodyPr/>
                    <a:lstStyle/>
                    <a:p>
                      <a:pPr algn="l" fontAlgn="ctr"/>
                      <a:r>
                        <a:rPr lang="en-US" sz="1200" u="none" strike="noStrike">
                          <a:solidFill>
                            <a:schemeClr val="tx1"/>
                          </a:solidFill>
                          <a:effectLst/>
                          <a:latin typeface="+mn-lt"/>
                          <a:cs typeface="Times New Roman" panose="02020603050405020304" pitchFamily="18" charset="0"/>
                        </a:rPr>
                        <a:t>EU</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2,1</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2,3</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-4,3</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1,6</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-6</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u="none" strike="noStrike">
                          <a:solidFill>
                            <a:schemeClr val="tx1"/>
                          </a:solidFill>
                          <a:effectLst/>
                          <a:latin typeface="+mn-lt"/>
                          <a:cs typeface="Times New Roman" panose="02020603050405020304" pitchFamily="18" charset="0"/>
                        </a:rPr>
                        <a:t>5,4</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3,6</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0,3</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0,4</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-6</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-0,8</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-9</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5,6</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-3,5</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55950558"/>
                  </a:ext>
                </a:extLst>
              </a:tr>
              <a:tr h="292807">
                <a:tc>
                  <a:txBody>
                    <a:bodyPr/>
                    <a:lstStyle/>
                    <a:p>
                      <a:pPr algn="l" fontAlgn="ctr"/>
                      <a:r>
                        <a:rPr lang="en-US" sz="1200" u="none" strike="noStrike">
                          <a:solidFill>
                            <a:schemeClr val="tx1"/>
                          </a:solidFill>
                          <a:effectLst/>
                          <a:latin typeface="+mn-lt"/>
                          <a:cs typeface="Times New Roman" panose="02020603050405020304" pitchFamily="18" charset="0"/>
                        </a:rPr>
                        <a:t>Japan</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1,1</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1,2</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-5,4</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1,2</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 -4,5-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u="none" strike="noStrike">
                          <a:solidFill>
                            <a:schemeClr val="tx1"/>
                          </a:solidFill>
                          <a:effectLst/>
                          <a:latin typeface="+mn-lt"/>
                          <a:cs typeface="Times New Roman" panose="02020603050405020304" pitchFamily="18" charset="0"/>
                        </a:rPr>
                        <a:t>1,6</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1,0</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1,4</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-0,3</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-8,8</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-1,5</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-7,9</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3,8</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-0,6</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01189163"/>
                  </a:ext>
                </a:extLst>
              </a:tr>
              <a:tr h="292807">
                <a:tc>
                  <a:txBody>
                    <a:bodyPr/>
                    <a:lstStyle/>
                    <a:p>
                      <a:pPr algn="l" fontAlgn="ctr"/>
                      <a:r>
                        <a:rPr lang="ru-RU" sz="1200" u="none" strike="noStrike">
                          <a:solidFill>
                            <a:schemeClr val="tx1"/>
                          </a:solidFill>
                          <a:effectLst/>
                          <a:latin typeface="+mn-lt"/>
                          <a:cs typeface="Times New Roman" panose="02020603050405020304" pitchFamily="18" charset="0"/>
                        </a:rPr>
                        <a:t>   </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14">
                  <a:txBody>
                    <a:bodyPr/>
                    <a:lstStyle/>
                    <a:p>
                      <a:pPr algn="l" fontAlgn="ctr"/>
                      <a:r>
                        <a:rPr lang="ru-RU" sz="1200" u="none" strike="noStrike" dirty="0">
                          <a:solidFill>
                            <a:schemeClr val="tx1"/>
                          </a:solidFill>
                          <a:effectLst/>
                          <a:latin typeface="+mn-lt"/>
                          <a:cs typeface="Times New Roman" panose="02020603050405020304" pitchFamily="18" charset="0"/>
                        </a:rPr>
                        <a:t> </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58302708"/>
                  </a:ext>
                </a:extLst>
              </a:tr>
              <a:tr h="292807">
                <a:tc>
                  <a:txBody>
                    <a:bodyPr/>
                    <a:lstStyle/>
                    <a:p>
                      <a:pPr algn="l" fontAlgn="ctr"/>
                      <a:r>
                        <a:rPr lang="en-US" sz="1200" u="none" strike="noStrike">
                          <a:solidFill>
                            <a:schemeClr val="tx1"/>
                          </a:solidFill>
                          <a:effectLst/>
                          <a:latin typeface="+mn-lt"/>
                          <a:cs typeface="Times New Roman" panose="02020603050405020304" pitchFamily="18" charset="0"/>
                        </a:rPr>
                        <a:t>Non-OECD</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3,3</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7,1</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2,7</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-1,9</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u="none" strike="noStrike">
                          <a:solidFill>
                            <a:schemeClr val="tx1"/>
                          </a:solidFill>
                          <a:effectLst/>
                          <a:latin typeface="+mn-lt"/>
                          <a:cs typeface="Times New Roman" panose="02020603050405020304" pitchFamily="18" charset="0"/>
                        </a:rPr>
                        <a:t>6,5</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3,7</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1,7</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6,1</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1,6</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2,8</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-2,2</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6,5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1,3</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82296719"/>
                  </a:ext>
                </a:extLst>
              </a:tr>
              <a:tr h="292807">
                <a:tc>
                  <a:txBody>
                    <a:bodyPr/>
                    <a:lstStyle/>
                    <a:p>
                      <a:pPr algn="l" fontAlgn="ctr"/>
                      <a:r>
                        <a:rPr lang="en-US" sz="1200" u="none" strike="noStrike">
                          <a:solidFill>
                            <a:schemeClr val="tx1"/>
                          </a:solidFill>
                          <a:effectLst/>
                          <a:latin typeface="+mn-lt"/>
                          <a:cs typeface="Times New Roman" panose="02020603050405020304" pitchFamily="18" charset="0"/>
                        </a:rPr>
                        <a:t>Brazil</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4,2</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-0,1</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1,4</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-3,9</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u="none" strike="noStrike">
                          <a:solidFill>
                            <a:schemeClr val="tx1"/>
                          </a:solidFill>
                          <a:effectLst/>
                          <a:latin typeface="+mn-lt"/>
                          <a:cs typeface="Times New Roman" panose="02020603050405020304" pitchFamily="18" charset="0"/>
                        </a:rPr>
                        <a:t>4,6</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2,9</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3,5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3,7</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-0,8</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1,4</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-3,4</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4,3</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59305338"/>
                  </a:ext>
                </a:extLst>
              </a:tr>
              <a:tr h="292807">
                <a:tc>
                  <a:txBody>
                    <a:bodyPr/>
                    <a:lstStyle/>
                    <a:p>
                      <a:pPr algn="l" fontAlgn="ctr"/>
                      <a:r>
                        <a:rPr lang="en-US" sz="1200" u="none" strike="noStrike">
                          <a:solidFill>
                            <a:schemeClr val="tx1"/>
                          </a:solidFill>
                          <a:effectLst/>
                          <a:latin typeface="+mn-lt"/>
                          <a:cs typeface="Times New Roman" panose="02020603050405020304" pitchFamily="18" charset="0"/>
                        </a:rPr>
                        <a:t>Russia</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7,1</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-7,8</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-2,7</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u="none" strike="noStrike" dirty="0">
                          <a:solidFill>
                            <a:schemeClr val="tx1"/>
                          </a:solidFill>
                          <a:effectLst/>
                          <a:latin typeface="+mn-lt"/>
                          <a:cs typeface="Times New Roman" panose="02020603050405020304" pitchFamily="18" charset="0"/>
                        </a:rPr>
                        <a:t>4,8</a:t>
                      </a:r>
                      <a:endParaRPr lang="en-US"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-2,1</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-2,7</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1,4</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-5</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0,7</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-5,6</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8,7</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-8,2</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87845872"/>
                  </a:ext>
                </a:extLst>
              </a:tr>
              <a:tr h="292807">
                <a:tc>
                  <a:txBody>
                    <a:bodyPr/>
                    <a:lstStyle/>
                    <a:p>
                      <a:pPr algn="l" fontAlgn="ctr"/>
                      <a:r>
                        <a:rPr lang="en-US" sz="1200" u="none" strike="noStrike">
                          <a:solidFill>
                            <a:schemeClr val="tx1"/>
                          </a:solidFill>
                          <a:effectLst/>
                          <a:latin typeface="+mn-lt"/>
                          <a:cs typeface="Times New Roman" panose="02020603050405020304" pitchFamily="18" charset="0"/>
                        </a:rPr>
                        <a:t>India</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5,4</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7,1</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7,9</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6,7</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-6,6</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u="none" strike="noStrike">
                          <a:solidFill>
                            <a:schemeClr val="tx1"/>
                          </a:solidFill>
                          <a:effectLst/>
                          <a:latin typeface="+mn-lt"/>
                          <a:cs typeface="Times New Roman" panose="02020603050405020304" pitchFamily="18" charset="0"/>
                        </a:rPr>
                        <a:t>8,9</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7,0</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4,4</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6,3</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7,5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4,7</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-6</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10,7</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5,6</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13796897"/>
                  </a:ext>
                </a:extLst>
              </a:tr>
              <a:tr h="292807">
                <a:tc>
                  <a:txBody>
                    <a:bodyPr/>
                    <a:lstStyle/>
                    <a:p>
                      <a:pPr algn="l" fontAlgn="ctr"/>
                      <a:r>
                        <a:rPr lang="en-US" sz="1200" u="none" strike="noStrike">
                          <a:solidFill>
                            <a:schemeClr val="tx1"/>
                          </a:solidFill>
                          <a:effectLst/>
                          <a:latin typeface="+mn-lt"/>
                          <a:cs typeface="Times New Roman" panose="02020603050405020304" pitchFamily="18" charset="0"/>
                        </a:rPr>
                        <a:t>China</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10,1</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11,3</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9,4</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7,7</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2,2</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u="none" strike="noStrike">
                          <a:solidFill>
                            <a:schemeClr val="tx1"/>
                          </a:solidFill>
                          <a:effectLst/>
                          <a:latin typeface="+mn-lt"/>
                          <a:cs typeface="Times New Roman" panose="02020603050405020304" pitchFamily="18" charset="0"/>
                        </a:rPr>
                        <a:t>8,1</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3,0</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4,5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11,4</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4,4</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3,5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2,4</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7,1</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0,9</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01653030"/>
                  </a:ext>
                </a:extLst>
              </a:tr>
              <a:tr h="292807">
                <a:tc gridSpan="15">
                  <a:txBody>
                    <a:bodyPr/>
                    <a:lstStyle/>
                    <a:p>
                      <a:pPr algn="ctr" fontAlgn="ctr"/>
                      <a:r>
                        <a:rPr lang="en-US" sz="1200" u="none" strike="noStrike" dirty="0">
                          <a:solidFill>
                            <a:schemeClr val="tx1"/>
                          </a:solidFill>
                          <a:effectLst/>
                          <a:latin typeface="+mn-lt"/>
                          <a:cs typeface="Times New Roman" panose="02020603050405020304" pitchFamily="18" charset="0"/>
                        </a:rPr>
                        <a:t>Energy consumption (%) minus GDP (p,%)</a:t>
                      </a:r>
                      <a:endParaRPr lang="en-US"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84030498"/>
                  </a:ext>
                </a:extLst>
              </a:tr>
              <a:tr h="292807">
                <a:tc>
                  <a:txBody>
                    <a:bodyPr/>
                    <a:lstStyle/>
                    <a:p>
                      <a:pPr algn="l" fontAlgn="ctr"/>
                      <a:r>
                        <a:rPr lang="en-US" sz="1200" u="none" strike="noStrike">
                          <a:solidFill>
                            <a:schemeClr val="tx1"/>
                          </a:solidFill>
                          <a:effectLst/>
                          <a:latin typeface="+mn-lt"/>
                          <a:cs typeface="Times New Roman" panose="02020603050405020304" pitchFamily="18" charset="0"/>
                        </a:rPr>
                        <a:t>World</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algn="l" fontAlgn="ctr"/>
                      <a:r>
                        <a:rPr lang="ru-RU" sz="1200" u="none" strike="noStrike">
                          <a:solidFill>
                            <a:schemeClr val="tx1"/>
                          </a:solidFill>
                          <a:effectLst/>
                          <a:latin typeface="+mn-lt"/>
                          <a:cs typeface="Times New Roman" panose="02020603050405020304" pitchFamily="18" charset="0"/>
                        </a:rPr>
                        <a:t> </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dirty="0">
                          <a:solidFill>
                            <a:schemeClr val="tx1"/>
                          </a:solidFill>
                          <a:effectLst/>
                          <a:latin typeface="+mn-lt"/>
                          <a:cs typeface="Times New Roman" panose="02020603050405020304" pitchFamily="18" charset="0"/>
                        </a:rPr>
                        <a:t>-1,4</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-1,3</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-0,9</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-1,4</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-0,2</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-2,2</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78356284"/>
                  </a:ext>
                </a:extLst>
              </a:tr>
              <a:tr h="292807">
                <a:tc>
                  <a:txBody>
                    <a:bodyPr/>
                    <a:lstStyle/>
                    <a:p>
                      <a:pPr algn="l" fontAlgn="ctr"/>
                      <a:r>
                        <a:rPr lang="en-US" sz="1200" u="none" strike="noStrike">
                          <a:solidFill>
                            <a:schemeClr val="tx1"/>
                          </a:solidFill>
                          <a:effectLst/>
                          <a:latin typeface="+mn-lt"/>
                          <a:cs typeface="Times New Roman" panose="02020603050405020304" pitchFamily="18" charset="0"/>
                        </a:rPr>
                        <a:t>OECD</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algn="l" fontAlgn="ctr"/>
                      <a:r>
                        <a:rPr lang="ru-RU" sz="1200" u="none" strike="noStrike">
                          <a:solidFill>
                            <a:schemeClr val="tx1"/>
                          </a:solidFill>
                          <a:effectLst/>
                          <a:latin typeface="+mn-lt"/>
                          <a:cs typeface="Times New Roman" panose="02020603050405020304" pitchFamily="18" charset="0"/>
                        </a:rPr>
                        <a:t> </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a:solidFill>
                            <a:schemeClr val="tx1"/>
                          </a:solidFill>
                          <a:effectLst/>
                          <a:latin typeface="+mn-lt"/>
                          <a:cs typeface="Times New Roman" panose="02020603050405020304" pitchFamily="18" charset="0"/>
                        </a:rPr>
                        <a:t>-1,3</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-2</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-1,5</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-2,1</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-3,5</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-0,7</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-2,1</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03228743"/>
                  </a:ext>
                </a:extLst>
              </a:tr>
              <a:tr h="292807">
                <a:tc>
                  <a:txBody>
                    <a:bodyPr/>
                    <a:lstStyle/>
                    <a:p>
                      <a:pPr algn="l" fontAlgn="ctr"/>
                      <a:r>
                        <a:rPr lang="en-US" sz="1200" u="none" strike="noStrike">
                          <a:solidFill>
                            <a:schemeClr val="tx1"/>
                          </a:solidFill>
                          <a:effectLst/>
                          <a:latin typeface="+mn-lt"/>
                          <a:cs typeface="Times New Roman" panose="02020603050405020304" pitchFamily="18" charset="0"/>
                        </a:rPr>
                        <a:t>Non-OECD</a:t>
                      </a:r>
                      <a:endParaRPr lang="en-US"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algn="l" fontAlgn="ctr"/>
                      <a:r>
                        <a:rPr lang="ru-RU" sz="1200" u="none" strike="noStrike">
                          <a:solidFill>
                            <a:schemeClr val="tx1"/>
                          </a:solidFill>
                          <a:effectLst/>
                          <a:latin typeface="+mn-lt"/>
                          <a:cs typeface="Times New Roman" panose="02020603050405020304" pitchFamily="18" charset="0"/>
                        </a:rPr>
                        <a:t> </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ctr"/>
                      <a:r>
                        <a:rPr lang="ru-RU" sz="1200" u="none" strike="noStrike">
                          <a:solidFill>
                            <a:schemeClr val="tx1"/>
                          </a:solidFill>
                          <a:effectLst/>
                          <a:latin typeface="+mn-lt"/>
                          <a:cs typeface="Times New Roman" panose="02020603050405020304" pitchFamily="18" charset="0"/>
                        </a:rPr>
                        <a:t>-1,6</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a:solidFill>
                            <a:schemeClr val="tx1"/>
                          </a:solidFill>
                          <a:effectLst/>
                          <a:latin typeface="+mn-lt"/>
                          <a:cs typeface="Times New Roman" panose="02020603050405020304" pitchFamily="18" charset="0"/>
                        </a:rPr>
                        <a:t>-1,1</a:t>
                      </a:r>
                      <a:endParaRPr lang="ru-RU" sz="1200" b="0" i="0" u="none" strike="noStrike">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-2,2</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4,1</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-13</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200" u="none" strike="noStrike" dirty="0">
                          <a:solidFill>
                            <a:schemeClr val="tx1"/>
                          </a:solidFill>
                          <a:effectLst/>
                          <a:latin typeface="+mn-lt"/>
                          <a:cs typeface="Times New Roman" panose="02020603050405020304" pitchFamily="18" charset="0"/>
                        </a:rPr>
                        <a:t>-2,4</a:t>
                      </a:r>
                      <a:endParaRPr lang="ru-RU" sz="1200" b="0" i="0" u="none" strike="noStrike" dirty="0">
                        <a:solidFill>
                          <a:schemeClr val="tx1"/>
                        </a:solidFill>
                        <a:effectLst/>
                        <a:latin typeface="+mn-lt"/>
                        <a:cs typeface="Times New Roman" panose="02020603050405020304" pitchFamily="18" charset="0"/>
                      </a:endParaRPr>
                    </a:p>
                  </a:txBody>
                  <a:tcPr marL="8125" marR="8125" marT="81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28196450"/>
                  </a:ext>
                </a:extLst>
              </a:tr>
            </a:tbl>
          </a:graphicData>
        </a:graphic>
      </p:graphicFrame>
    </p:spTree>
    <p:extLst>
      <p:ext uri="{BB962C8B-B14F-4D97-AF65-F5344CB8AC3E}">
        <p14:creationId xmlns:p14="http://schemas.microsoft.com/office/powerpoint/2010/main" val="1955098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4"/>
          <p:cNvSpPr>
            <a:spLocks noGrp="1"/>
          </p:cNvSpPr>
          <p:nvPr>
            <p:ph type="ctrTitle" idx="4294967295"/>
          </p:nvPr>
        </p:nvSpPr>
        <p:spPr bwMode="auto">
          <a:xfrm>
            <a:off x="179512" y="34261"/>
            <a:ext cx="8564696" cy="742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normAutofit/>
          </a:bodyPr>
          <a:lstStyle/>
          <a:p>
            <a:r>
              <a:rPr lang="en-US" altLang="ru-RU" sz="2400" dirty="0">
                <a:solidFill>
                  <a:schemeClr val="tx1">
                    <a:lumMod val="75000"/>
                    <a:lumOff val="25000"/>
                  </a:schemeClr>
                </a:solidFill>
              </a:rPr>
              <a:t>Oil and Gas Consumption, annual growth rates, 1991 – 2022</a:t>
            </a:r>
            <a:endParaRPr lang="ru-RU" altLang="ru-RU" sz="2400" dirty="0">
              <a:solidFill>
                <a:schemeClr val="tx1">
                  <a:lumMod val="75000"/>
                  <a:lumOff val="25000"/>
                </a:schemeClr>
              </a:solidFill>
            </a:endParaRPr>
          </a:p>
        </p:txBody>
      </p:sp>
      <p:sp>
        <p:nvSpPr>
          <p:cNvPr id="6" name="TextBox 5"/>
          <p:cNvSpPr txBox="1"/>
          <p:nvPr/>
        </p:nvSpPr>
        <p:spPr bwMode="gray">
          <a:xfrm>
            <a:off x="579319" y="6545381"/>
            <a:ext cx="3603625" cy="307760"/>
          </a:xfrm>
          <a:prstGeom prst="rect">
            <a:avLst/>
          </a:prstGeom>
          <a:noFill/>
          <a:ln w="9525">
            <a:noFill/>
            <a:miter lim="800000"/>
            <a:headEnd/>
            <a:tailEnd/>
          </a:ln>
        </p:spPr>
        <p:txBody>
          <a:bodyPr lIns="91424" tIns="45712" rIns="91424" bIns="45712">
            <a:spAutoFit/>
          </a:bodyPr>
          <a:lstStyle/>
          <a:p>
            <a:pPr defTabSz="457120">
              <a:defRPr/>
            </a:pPr>
            <a:r>
              <a:rPr lang="en-US" sz="1400" i="1" dirty="0">
                <a:solidFill>
                  <a:srgbClr val="463232"/>
                </a:solidFill>
                <a:cs typeface="Arial" pitchFamily="34" charset="0"/>
              </a:rPr>
              <a:t>Source: World Bank. BP</a:t>
            </a:r>
            <a:endParaRPr lang="ru-RU" sz="1400" i="1" dirty="0">
              <a:solidFill>
                <a:srgbClr val="463232"/>
              </a:solidFill>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959533751"/>
              </p:ext>
            </p:extLst>
          </p:nvPr>
        </p:nvGraphicFramePr>
        <p:xfrm>
          <a:off x="251526" y="692707"/>
          <a:ext cx="8712969" cy="5184563"/>
        </p:xfrm>
        <a:graphic>
          <a:graphicData uri="http://schemas.openxmlformats.org/drawingml/2006/table">
            <a:tbl>
              <a:tblPr>
                <a:tableStyleId>{5C22544A-7EE6-4342-B048-85BDC9FD1C3A}</a:tableStyleId>
              </a:tblPr>
              <a:tblGrid>
                <a:gridCol w="1185379">
                  <a:extLst>
                    <a:ext uri="{9D8B030D-6E8A-4147-A177-3AD203B41FA5}">
                      <a16:colId xmlns:a16="http://schemas.microsoft.com/office/drawing/2014/main" xmlns="" val="4218843288"/>
                    </a:ext>
                  </a:extLst>
                </a:gridCol>
                <a:gridCol w="537685">
                  <a:extLst>
                    <a:ext uri="{9D8B030D-6E8A-4147-A177-3AD203B41FA5}">
                      <a16:colId xmlns:a16="http://schemas.microsoft.com/office/drawing/2014/main" xmlns="" val="3184381501"/>
                    </a:ext>
                  </a:extLst>
                </a:gridCol>
                <a:gridCol w="537685">
                  <a:extLst>
                    <a:ext uri="{9D8B030D-6E8A-4147-A177-3AD203B41FA5}">
                      <a16:colId xmlns:a16="http://schemas.microsoft.com/office/drawing/2014/main" xmlns="" val="3671302312"/>
                    </a:ext>
                  </a:extLst>
                </a:gridCol>
                <a:gridCol w="537685">
                  <a:extLst>
                    <a:ext uri="{9D8B030D-6E8A-4147-A177-3AD203B41FA5}">
                      <a16:colId xmlns:a16="http://schemas.microsoft.com/office/drawing/2014/main" xmlns="" val="1915100005"/>
                    </a:ext>
                  </a:extLst>
                </a:gridCol>
                <a:gridCol w="537685">
                  <a:extLst>
                    <a:ext uri="{9D8B030D-6E8A-4147-A177-3AD203B41FA5}">
                      <a16:colId xmlns:a16="http://schemas.microsoft.com/office/drawing/2014/main" xmlns="" val="3874011531"/>
                    </a:ext>
                  </a:extLst>
                </a:gridCol>
                <a:gridCol w="537685">
                  <a:extLst>
                    <a:ext uri="{9D8B030D-6E8A-4147-A177-3AD203B41FA5}">
                      <a16:colId xmlns:a16="http://schemas.microsoft.com/office/drawing/2014/main" xmlns="" val="2135282853"/>
                    </a:ext>
                  </a:extLst>
                </a:gridCol>
                <a:gridCol w="537685">
                  <a:extLst>
                    <a:ext uri="{9D8B030D-6E8A-4147-A177-3AD203B41FA5}">
                      <a16:colId xmlns:a16="http://schemas.microsoft.com/office/drawing/2014/main" xmlns="" val="959519862"/>
                    </a:ext>
                  </a:extLst>
                </a:gridCol>
                <a:gridCol w="537685">
                  <a:extLst>
                    <a:ext uri="{9D8B030D-6E8A-4147-A177-3AD203B41FA5}">
                      <a16:colId xmlns:a16="http://schemas.microsoft.com/office/drawing/2014/main" xmlns="" val="3506418506"/>
                    </a:ext>
                  </a:extLst>
                </a:gridCol>
                <a:gridCol w="537685">
                  <a:extLst>
                    <a:ext uri="{9D8B030D-6E8A-4147-A177-3AD203B41FA5}">
                      <a16:colId xmlns:a16="http://schemas.microsoft.com/office/drawing/2014/main" xmlns="" val="819398918"/>
                    </a:ext>
                  </a:extLst>
                </a:gridCol>
                <a:gridCol w="537685">
                  <a:extLst>
                    <a:ext uri="{9D8B030D-6E8A-4147-A177-3AD203B41FA5}">
                      <a16:colId xmlns:a16="http://schemas.microsoft.com/office/drawing/2014/main" xmlns="" val="2342999108"/>
                    </a:ext>
                  </a:extLst>
                </a:gridCol>
                <a:gridCol w="537685">
                  <a:extLst>
                    <a:ext uri="{9D8B030D-6E8A-4147-A177-3AD203B41FA5}">
                      <a16:colId xmlns:a16="http://schemas.microsoft.com/office/drawing/2014/main" xmlns="" val="2449822828"/>
                    </a:ext>
                  </a:extLst>
                </a:gridCol>
                <a:gridCol w="537685">
                  <a:extLst>
                    <a:ext uri="{9D8B030D-6E8A-4147-A177-3AD203B41FA5}">
                      <a16:colId xmlns:a16="http://schemas.microsoft.com/office/drawing/2014/main" xmlns="" val="2899059592"/>
                    </a:ext>
                  </a:extLst>
                </a:gridCol>
                <a:gridCol w="537685">
                  <a:extLst>
                    <a:ext uri="{9D8B030D-6E8A-4147-A177-3AD203B41FA5}">
                      <a16:colId xmlns:a16="http://schemas.microsoft.com/office/drawing/2014/main" xmlns="" val="2117116819"/>
                    </a:ext>
                  </a:extLst>
                </a:gridCol>
                <a:gridCol w="537685">
                  <a:extLst>
                    <a:ext uri="{9D8B030D-6E8A-4147-A177-3AD203B41FA5}">
                      <a16:colId xmlns:a16="http://schemas.microsoft.com/office/drawing/2014/main" xmlns="" val="815078439"/>
                    </a:ext>
                  </a:extLst>
                </a:gridCol>
                <a:gridCol w="537685">
                  <a:extLst>
                    <a:ext uri="{9D8B030D-6E8A-4147-A177-3AD203B41FA5}">
                      <a16:colId xmlns:a16="http://schemas.microsoft.com/office/drawing/2014/main" xmlns="" val="1597394877"/>
                    </a:ext>
                  </a:extLst>
                </a:gridCol>
              </a:tblGrid>
              <a:tr h="340197">
                <a:tc rowSpan="2">
                  <a:txBody>
                    <a:bodyPr/>
                    <a:lstStyle/>
                    <a:p>
                      <a:pPr algn="l" fontAlgn="b"/>
                      <a:r>
                        <a:rPr lang="ru-RU" sz="1200" u="none" strike="noStrike" dirty="0">
                          <a:solidFill>
                            <a:schemeClr val="tx1"/>
                          </a:solidFill>
                          <a:effectLst/>
                        </a:rPr>
                        <a:t> </a:t>
                      </a:r>
                      <a:endParaRPr lang="ru-RU" sz="1200" b="0" i="0" u="none" strike="noStrike" dirty="0">
                        <a:solidFill>
                          <a:schemeClr val="tx1"/>
                        </a:solidFill>
                        <a:effectLst/>
                        <a:latin typeface="Calibri" panose="020F0502020204030204" pitchFamily="34" charset="0"/>
                      </a:endParaRPr>
                    </a:p>
                  </a:txBody>
                  <a:tcPr marL="6514" marR="6514" marT="65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pPr algn="ctr" rtl="0" fontAlgn="b"/>
                      <a:r>
                        <a:rPr lang="en-US" sz="1200" u="none" strike="noStrike" dirty="0">
                          <a:solidFill>
                            <a:schemeClr val="tx1"/>
                          </a:solidFill>
                          <a:effectLst/>
                        </a:rPr>
                        <a:t>Oil </a:t>
                      </a:r>
                      <a:r>
                        <a:rPr lang="en-US" sz="1200" u="none" strike="noStrike" dirty="0" smtClean="0">
                          <a:solidFill>
                            <a:schemeClr val="tx1"/>
                          </a:solidFill>
                          <a:effectLst/>
                        </a:rPr>
                        <a:t>consumption</a:t>
                      </a:r>
                      <a:endParaRPr lang="en-US" sz="1200" b="0" i="0" u="none" strike="noStrike" dirty="0">
                        <a:solidFill>
                          <a:schemeClr val="tx1"/>
                        </a:solidFill>
                        <a:effectLst/>
                        <a:latin typeface="Trebuchet MS" panose="020B060302020202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ct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pPr algn="ctr" fontAlgn="ctr"/>
                      <a:r>
                        <a:rPr lang="en-US" sz="1200" u="none" strike="noStrike" dirty="0" smtClean="0">
                          <a:solidFill>
                            <a:schemeClr val="tx1"/>
                          </a:solidFill>
                          <a:effectLst/>
                        </a:rPr>
                        <a:t>Gas consumption</a:t>
                      </a:r>
                      <a:endParaRPr lang="en-US"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ct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30903841"/>
                  </a:ext>
                </a:extLst>
              </a:tr>
              <a:tr h="557921">
                <a:tc vMerge="1">
                  <a:txBody>
                    <a:bodyPr/>
                    <a:lstStyle/>
                    <a:p>
                      <a:endParaRPr lang="ru-RU"/>
                    </a:p>
                  </a:txBody>
                  <a:tcPr/>
                </a:tc>
                <a:tc>
                  <a:txBody>
                    <a:bodyPr/>
                    <a:lstStyle/>
                    <a:p>
                      <a:pPr algn="ctr" fontAlgn="ctr"/>
                      <a:r>
                        <a:rPr lang="ru-RU" sz="1200" u="none" strike="noStrike" dirty="0">
                          <a:solidFill>
                            <a:schemeClr val="tx1"/>
                          </a:solidFill>
                          <a:effectLst/>
                        </a:rPr>
                        <a:t>1991-2002</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2003-2008</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2009</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2010-2019</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2020</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2021</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 </a:t>
                      </a:r>
                      <a:r>
                        <a:rPr lang="en-US" sz="1200" u="none" strike="noStrike" dirty="0" smtClean="0">
                          <a:solidFill>
                            <a:schemeClr val="tx1"/>
                          </a:solidFill>
                          <a:effectLst/>
                        </a:rPr>
                        <a:t>2022</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1991-2002</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2003-2008</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2009</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2010-2019</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2020</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2021</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 </a:t>
                      </a:r>
                      <a:r>
                        <a:rPr lang="en-US" sz="1200" u="none" strike="noStrike" dirty="0" smtClean="0">
                          <a:solidFill>
                            <a:schemeClr val="tx1"/>
                          </a:solidFill>
                          <a:effectLst/>
                        </a:rPr>
                        <a:t>2022</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61918506"/>
                  </a:ext>
                </a:extLst>
              </a:tr>
              <a:tr h="285763">
                <a:tc>
                  <a:txBody>
                    <a:bodyPr/>
                    <a:lstStyle/>
                    <a:p>
                      <a:pPr algn="l" fontAlgn="ctr"/>
                      <a:r>
                        <a:rPr lang="en-US" sz="1200" u="none" strike="noStrike">
                          <a:solidFill>
                            <a:schemeClr val="tx1"/>
                          </a:solidFill>
                          <a:effectLst/>
                        </a:rPr>
                        <a:t>World</a:t>
                      </a:r>
                      <a:endParaRPr lang="en-US"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1,4</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1,4</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-1,3</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1,5</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-9,3</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6</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3,1</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3,1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-2,1</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2,9</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5,3</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-3,1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7354527"/>
                  </a:ext>
                </a:extLst>
              </a:tr>
              <a:tr h="285763">
                <a:tc>
                  <a:txBody>
                    <a:bodyPr/>
                    <a:lstStyle/>
                    <a:p>
                      <a:pPr algn="l" fontAlgn="ctr"/>
                      <a:r>
                        <a:rPr lang="en-US" sz="1200" u="none" strike="noStrike">
                          <a:solidFill>
                            <a:schemeClr val="tx1"/>
                          </a:solidFill>
                          <a:effectLst/>
                        </a:rPr>
                        <a:t>OECD</a:t>
                      </a:r>
                      <a:endParaRPr lang="en-US"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-4,4</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-12,5</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6,4</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3,3</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2,7</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1,6</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-3</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-2,3</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2,3</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-0,9</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49070300"/>
                  </a:ext>
                </a:extLst>
              </a:tr>
              <a:tr h="285763">
                <a:tc>
                  <a:txBody>
                    <a:bodyPr/>
                    <a:lstStyle/>
                    <a:p>
                      <a:pPr algn="l" fontAlgn="ctr"/>
                      <a:r>
                        <a:rPr lang="en-US" sz="1200" u="none" strike="noStrike">
                          <a:solidFill>
                            <a:schemeClr val="tx1"/>
                          </a:solidFill>
                          <a:effectLst/>
                        </a:rPr>
                        <a:t>USA</a:t>
                      </a:r>
                      <a:endParaRPr lang="en-US"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-0,7</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-4,3</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0,8</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-11,8</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8,7</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1,9</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1,5</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0,2</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-1,8</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3,2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5,4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71359737"/>
                  </a:ext>
                </a:extLst>
              </a:tr>
              <a:tr h="285763">
                <a:tc>
                  <a:txBody>
                    <a:bodyPr/>
                    <a:lstStyle/>
                    <a:p>
                      <a:pPr algn="l" fontAlgn="ctr"/>
                      <a:r>
                        <a:rPr lang="en-US" sz="1200" u="none" strike="noStrike">
                          <a:solidFill>
                            <a:schemeClr val="tx1"/>
                          </a:solidFill>
                          <a:effectLst/>
                        </a:rPr>
                        <a:t>EU</a:t>
                      </a:r>
                      <a:endParaRPr lang="en-US"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0,5</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-0,3</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-5,3</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-0,7</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-13,5</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5,8</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3,3</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2,1</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1,9</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-6,1</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-2,9</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4,6</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-13,5</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48204497"/>
                  </a:ext>
                </a:extLst>
              </a:tr>
              <a:tr h="285763">
                <a:tc>
                  <a:txBody>
                    <a:bodyPr/>
                    <a:lstStyle/>
                    <a:p>
                      <a:pPr algn="l" fontAlgn="ctr"/>
                      <a:r>
                        <a:rPr lang="en-US" sz="1200" u="none" strike="noStrike">
                          <a:solidFill>
                            <a:schemeClr val="tx1"/>
                          </a:solidFill>
                          <a:effectLst/>
                        </a:rPr>
                        <a:t>Japan</a:t>
                      </a:r>
                      <a:endParaRPr lang="en-US"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-9,4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-1,7</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-11,4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2,2</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0,0</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3,5</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4,5</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-6,7</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1,6</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-3,4</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-0,2</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-3,0</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13117199"/>
                  </a:ext>
                </a:extLst>
              </a:tr>
              <a:tr h="285763">
                <a:tc gridSpan="15">
                  <a:txBody>
                    <a:bodyPr/>
                    <a:lstStyle/>
                    <a:p>
                      <a:pPr algn="l" fontAlgn="ctr"/>
                      <a:r>
                        <a:rPr lang="ru-RU" sz="1200" u="none" strike="noStrike" dirty="0">
                          <a:solidFill>
                            <a:schemeClr val="tx1"/>
                          </a:solidFill>
                          <a:effectLst/>
                        </a:rPr>
                        <a:t> </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925288621"/>
                  </a:ext>
                </a:extLst>
              </a:tr>
              <a:tr h="285763">
                <a:tc>
                  <a:txBody>
                    <a:bodyPr/>
                    <a:lstStyle/>
                    <a:p>
                      <a:pPr algn="l" fontAlgn="ctr"/>
                      <a:r>
                        <a:rPr lang="en-US" sz="1200" u="none" strike="noStrike">
                          <a:solidFill>
                            <a:schemeClr val="tx1"/>
                          </a:solidFill>
                          <a:effectLst/>
                        </a:rPr>
                        <a:t>Non-OECD</a:t>
                      </a:r>
                      <a:endParaRPr lang="en-US"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1,7</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3,9</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2,6</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3</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-6,5</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5,7</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3,0</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1,5</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4,7</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3,6</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-1,8</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7,8</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-4,9</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47799388"/>
                  </a:ext>
                </a:extLst>
              </a:tr>
              <a:tr h="285763">
                <a:tc>
                  <a:txBody>
                    <a:bodyPr/>
                    <a:lstStyle/>
                    <a:p>
                      <a:pPr algn="l" fontAlgn="ctr"/>
                      <a:r>
                        <a:rPr lang="en-US" sz="1200" u="none" strike="noStrike">
                          <a:solidFill>
                            <a:schemeClr val="tx1"/>
                          </a:solidFill>
                          <a:effectLst/>
                        </a:rPr>
                        <a:t>Brazil</a:t>
                      </a:r>
                      <a:endParaRPr lang="en-US"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3,4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-0,9</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1,6</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-4,8</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5,5</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4,9</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13,6</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10</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-19,5</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5,6</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-10,1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29,1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-20,9</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48109578"/>
                  </a:ext>
                </a:extLst>
              </a:tr>
              <a:tr h="285763">
                <a:tc>
                  <a:txBody>
                    <a:bodyPr/>
                    <a:lstStyle/>
                    <a:p>
                      <a:pPr algn="l" fontAlgn="ctr"/>
                      <a:r>
                        <a:rPr lang="en-US" sz="1200" u="none" strike="noStrike">
                          <a:solidFill>
                            <a:schemeClr val="tx1"/>
                          </a:solidFill>
                          <a:effectLst/>
                        </a:rPr>
                        <a:t>Russia</a:t>
                      </a:r>
                      <a:endParaRPr lang="en-US"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-5,5</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-3</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-4,6</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6,1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2,5</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-0,8</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1,9</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-5,9</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-7,4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12,4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-14,0</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77143738"/>
                  </a:ext>
                </a:extLst>
              </a:tr>
              <a:tr h="285763">
                <a:tc>
                  <a:txBody>
                    <a:bodyPr/>
                    <a:lstStyle/>
                    <a:p>
                      <a:pPr algn="l" fontAlgn="ctr"/>
                      <a:r>
                        <a:rPr lang="en-US" sz="1200" u="none" strike="noStrike">
                          <a:solidFill>
                            <a:schemeClr val="tx1"/>
                          </a:solidFill>
                          <a:effectLst/>
                        </a:rPr>
                        <a:t>India</a:t>
                      </a:r>
                      <a:endParaRPr lang="en-US"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5,7</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4,5</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5,2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4,8</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-9,3</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3,8</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8,1</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7,2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7,1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22,8</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1,9</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0,6</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3,1</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-6,3</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02953547"/>
                  </a:ext>
                </a:extLst>
              </a:tr>
              <a:tr h="285763">
                <a:tc>
                  <a:txBody>
                    <a:bodyPr/>
                    <a:lstStyle/>
                    <a:p>
                      <a:pPr algn="l" fontAlgn="ctr"/>
                      <a:r>
                        <a:rPr lang="en-US" sz="1200" u="none" strike="noStrike">
                          <a:solidFill>
                            <a:schemeClr val="tx1"/>
                          </a:solidFill>
                          <a:effectLst/>
                        </a:rPr>
                        <a:t>China</a:t>
                      </a:r>
                      <a:endParaRPr lang="en-US"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7</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7,2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4,3</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5,4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1,6</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7,2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-4,0</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5,5</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18,6</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10,1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13,1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7,2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12,8</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-1,2</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48545755"/>
                  </a:ext>
                </a:extLst>
              </a:tr>
              <a:tr h="285763">
                <a:tc gridSpan="15">
                  <a:txBody>
                    <a:bodyPr/>
                    <a:lstStyle/>
                    <a:p>
                      <a:pPr algn="ctr" fontAlgn="ctr"/>
                      <a:r>
                        <a:rPr lang="en-US" sz="1200" u="none" strike="noStrike" dirty="0">
                          <a:solidFill>
                            <a:schemeClr val="tx1"/>
                          </a:solidFill>
                          <a:effectLst/>
                        </a:rPr>
                        <a:t>Oil/Gas consumption (points %) minus GDP (points %)</a:t>
                      </a:r>
                      <a:endParaRPr lang="en-US"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217710097"/>
                  </a:ext>
                </a:extLst>
              </a:tr>
              <a:tr h="285763">
                <a:tc>
                  <a:txBody>
                    <a:bodyPr/>
                    <a:lstStyle/>
                    <a:p>
                      <a:pPr algn="l" fontAlgn="ctr"/>
                      <a:r>
                        <a:rPr lang="en-US" sz="1200" u="none" strike="noStrike">
                          <a:solidFill>
                            <a:schemeClr val="tx1"/>
                          </a:solidFill>
                          <a:effectLst/>
                        </a:rPr>
                        <a:t>World</a:t>
                      </a:r>
                      <a:endParaRPr lang="en-US"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-1,4</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-3</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-0,7</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-2</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-6,2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-0,2</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-0,7</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-1,3</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-0,7</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-0,7</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-6,4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36650361"/>
                  </a:ext>
                </a:extLst>
              </a:tr>
              <a:tr h="285763">
                <a:tc>
                  <a:txBody>
                    <a:bodyPr/>
                    <a:lstStyle/>
                    <a:p>
                      <a:pPr algn="l" fontAlgn="ctr"/>
                      <a:r>
                        <a:rPr lang="en-US" sz="1200" u="none" strike="noStrike">
                          <a:solidFill>
                            <a:schemeClr val="tx1"/>
                          </a:solidFill>
                          <a:effectLst/>
                        </a:rPr>
                        <a:t>OECD</a:t>
                      </a:r>
                      <a:endParaRPr lang="en-US"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-2,9</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-8</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0,4</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0,1</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-0,9</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0,3</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-3,1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-3,8</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74006526"/>
                  </a:ext>
                </a:extLst>
              </a:tr>
              <a:tr h="285763">
                <a:tc>
                  <a:txBody>
                    <a:bodyPr/>
                    <a:lstStyle/>
                    <a:p>
                      <a:pPr algn="l" fontAlgn="ctr"/>
                      <a:r>
                        <a:rPr lang="en-US" sz="1200" u="none" strike="noStrike">
                          <a:solidFill>
                            <a:schemeClr val="tx1"/>
                          </a:solidFill>
                          <a:effectLst/>
                        </a:rPr>
                        <a:t>Non-OECD</a:t>
                      </a:r>
                      <a:endParaRPr lang="en-US"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-1,5</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-3,2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-0,1</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8,4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-12,2</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-0,7</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-1,7</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-2,4</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solidFill>
                            <a:schemeClr val="tx1"/>
                          </a:solidFill>
                          <a:effectLst/>
                        </a:rPr>
                        <a:t>-3,8</a:t>
                      </a:r>
                      <a:endParaRPr lang="ru-RU" sz="1200" b="0" i="0" u="none" strike="noStrike">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-1,5</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3,7</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-14,3</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solidFill>
                            <a:schemeClr val="tx1"/>
                          </a:solidFill>
                          <a:effectLst/>
                        </a:rPr>
                        <a:t>-8,5</a:t>
                      </a:r>
                      <a:endParaRPr lang="ru-RU" sz="1200" b="0" i="0" u="none" strike="noStrike" dirty="0">
                        <a:solidFill>
                          <a:schemeClr val="tx1"/>
                        </a:solidFill>
                        <a:effectLst/>
                        <a:latin typeface="Calibri" panose="020F0502020204030204" pitchFamily="34" charset="0"/>
                      </a:endParaRPr>
                    </a:p>
                  </a:txBody>
                  <a:tcPr marL="6514" marR="6514" marT="65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29407757"/>
                  </a:ext>
                </a:extLst>
              </a:tr>
            </a:tbl>
          </a:graphicData>
        </a:graphic>
      </p:graphicFrame>
    </p:spTree>
    <p:extLst>
      <p:ext uri="{BB962C8B-B14F-4D97-AF65-F5344CB8AC3E}">
        <p14:creationId xmlns:p14="http://schemas.microsoft.com/office/powerpoint/2010/main" val="230480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4"/>
          <p:cNvSpPr>
            <a:spLocks noGrp="1"/>
          </p:cNvSpPr>
          <p:nvPr>
            <p:ph type="ctrTitle" idx="4294967295"/>
          </p:nvPr>
        </p:nvSpPr>
        <p:spPr bwMode="auto">
          <a:xfrm>
            <a:off x="179512" y="34261"/>
            <a:ext cx="8564696" cy="742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normAutofit fontScale="90000"/>
          </a:bodyPr>
          <a:lstStyle/>
          <a:p>
            <a:r>
              <a:rPr lang="en-US" altLang="ru-RU" sz="2400" dirty="0"/>
              <a:t>Coal consumption and Electricity generation, annual growth rates, 1991 - 2022</a:t>
            </a:r>
            <a:endParaRPr lang="ru-RU" altLang="ru-RU" sz="2400" dirty="0">
              <a:solidFill>
                <a:schemeClr val="tx1">
                  <a:lumMod val="75000"/>
                  <a:lumOff val="25000"/>
                </a:schemeClr>
              </a:solidFill>
            </a:endParaRPr>
          </a:p>
        </p:txBody>
      </p:sp>
      <p:sp>
        <p:nvSpPr>
          <p:cNvPr id="6" name="TextBox 5"/>
          <p:cNvSpPr txBox="1"/>
          <p:nvPr/>
        </p:nvSpPr>
        <p:spPr bwMode="gray">
          <a:xfrm>
            <a:off x="579319" y="6545381"/>
            <a:ext cx="3603625" cy="307760"/>
          </a:xfrm>
          <a:prstGeom prst="rect">
            <a:avLst/>
          </a:prstGeom>
          <a:noFill/>
          <a:ln w="9525">
            <a:noFill/>
            <a:miter lim="800000"/>
            <a:headEnd/>
            <a:tailEnd/>
          </a:ln>
        </p:spPr>
        <p:txBody>
          <a:bodyPr lIns="91424" tIns="45712" rIns="91424" bIns="45712">
            <a:spAutoFit/>
          </a:bodyPr>
          <a:lstStyle/>
          <a:p>
            <a:pPr defTabSz="457120">
              <a:defRPr/>
            </a:pPr>
            <a:r>
              <a:rPr lang="en-US" sz="1400" i="1" dirty="0">
                <a:solidFill>
                  <a:srgbClr val="463232"/>
                </a:solidFill>
                <a:cs typeface="Arial" pitchFamily="34" charset="0"/>
              </a:rPr>
              <a:t>Source: World Bank. BP</a:t>
            </a:r>
            <a:endParaRPr lang="ru-RU" sz="1400" i="1" dirty="0">
              <a:solidFill>
                <a:srgbClr val="463232"/>
              </a:solidFill>
              <a:cs typeface="Arial"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178305240"/>
              </p:ext>
            </p:extLst>
          </p:nvPr>
        </p:nvGraphicFramePr>
        <p:xfrm>
          <a:off x="323531" y="836723"/>
          <a:ext cx="8568949" cy="5060589"/>
        </p:xfrm>
        <a:graphic>
          <a:graphicData uri="http://schemas.openxmlformats.org/drawingml/2006/table">
            <a:tbl>
              <a:tblPr>
                <a:tableStyleId>{5C22544A-7EE6-4342-B048-85BDC9FD1C3A}</a:tableStyleId>
              </a:tblPr>
              <a:tblGrid>
                <a:gridCol w="1317397">
                  <a:extLst>
                    <a:ext uri="{9D8B030D-6E8A-4147-A177-3AD203B41FA5}">
                      <a16:colId xmlns:a16="http://schemas.microsoft.com/office/drawing/2014/main" xmlns="" val="1321993723"/>
                    </a:ext>
                  </a:extLst>
                </a:gridCol>
                <a:gridCol w="517968">
                  <a:extLst>
                    <a:ext uri="{9D8B030D-6E8A-4147-A177-3AD203B41FA5}">
                      <a16:colId xmlns:a16="http://schemas.microsoft.com/office/drawing/2014/main" xmlns="" val="1474612832"/>
                    </a:ext>
                  </a:extLst>
                </a:gridCol>
                <a:gridCol w="517968">
                  <a:extLst>
                    <a:ext uri="{9D8B030D-6E8A-4147-A177-3AD203B41FA5}">
                      <a16:colId xmlns:a16="http://schemas.microsoft.com/office/drawing/2014/main" xmlns="" val="1661488990"/>
                    </a:ext>
                  </a:extLst>
                </a:gridCol>
                <a:gridCol w="517968">
                  <a:extLst>
                    <a:ext uri="{9D8B030D-6E8A-4147-A177-3AD203B41FA5}">
                      <a16:colId xmlns:a16="http://schemas.microsoft.com/office/drawing/2014/main" xmlns="" val="869285439"/>
                    </a:ext>
                  </a:extLst>
                </a:gridCol>
                <a:gridCol w="517968">
                  <a:extLst>
                    <a:ext uri="{9D8B030D-6E8A-4147-A177-3AD203B41FA5}">
                      <a16:colId xmlns:a16="http://schemas.microsoft.com/office/drawing/2014/main" xmlns="" val="1169023967"/>
                    </a:ext>
                  </a:extLst>
                </a:gridCol>
                <a:gridCol w="517968">
                  <a:extLst>
                    <a:ext uri="{9D8B030D-6E8A-4147-A177-3AD203B41FA5}">
                      <a16:colId xmlns:a16="http://schemas.microsoft.com/office/drawing/2014/main" xmlns="" val="4077313638"/>
                    </a:ext>
                  </a:extLst>
                </a:gridCol>
                <a:gridCol w="517968">
                  <a:extLst>
                    <a:ext uri="{9D8B030D-6E8A-4147-A177-3AD203B41FA5}">
                      <a16:colId xmlns:a16="http://schemas.microsoft.com/office/drawing/2014/main" xmlns="" val="3053042811"/>
                    </a:ext>
                  </a:extLst>
                </a:gridCol>
                <a:gridCol w="517968">
                  <a:extLst>
                    <a:ext uri="{9D8B030D-6E8A-4147-A177-3AD203B41FA5}">
                      <a16:colId xmlns:a16="http://schemas.microsoft.com/office/drawing/2014/main" xmlns="" val="2585692011"/>
                    </a:ext>
                  </a:extLst>
                </a:gridCol>
                <a:gridCol w="517968">
                  <a:extLst>
                    <a:ext uri="{9D8B030D-6E8A-4147-A177-3AD203B41FA5}">
                      <a16:colId xmlns:a16="http://schemas.microsoft.com/office/drawing/2014/main" xmlns="" val="3073598242"/>
                    </a:ext>
                  </a:extLst>
                </a:gridCol>
                <a:gridCol w="517968">
                  <a:extLst>
                    <a:ext uri="{9D8B030D-6E8A-4147-A177-3AD203B41FA5}">
                      <a16:colId xmlns:a16="http://schemas.microsoft.com/office/drawing/2014/main" xmlns="" val="3206550484"/>
                    </a:ext>
                  </a:extLst>
                </a:gridCol>
                <a:gridCol w="517968">
                  <a:extLst>
                    <a:ext uri="{9D8B030D-6E8A-4147-A177-3AD203B41FA5}">
                      <a16:colId xmlns:a16="http://schemas.microsoft.com/office/drawing/2014/main" xmlns="" val="3850147904"/>
                    </a:ext>
                  </a:extLst>
                </a:gridCol>
                <a:gridCol w="517968">
                  <a:extLst>
                    <a:ext uri="{9D8B030D-6E8A-4147-A177-3AD203B41FA5}">
                      <a16:colId xmlns:a16="http://schemas.microsoft.com/office/drawing/2014/main" xmlns="" val="292715393"/>
                    </a:ext>
                  </a:extLst>
                </a:gridCol>
                <a:gridCol w="517968">
                  <a:extLst>
                    <a:ext uri="{9D8B030D-6E8A-4147-A177-3AD203B41FA5}">
                      <a16:colId xmlns:a16="http://schemas.microsoft.com/office/drawing/2014/main" xmlns="" val="3394761436"/>
                    </a:ext>
                  </a:extLst>
                </a:gridCol>
                <a:gridCol w="517968">
                  <a:extLst>
                    <a:ext uri="{9D8B030D-6E8A-4147-A177-3AD203B41FA5}">
                      <a16:colId xmlns:a16="http://schemas.microsoft.com/office/drawing/2014/main" xmlns="" val="2600597703"/>
                    </a:ext>
                  </a:extLst>
                </a:gridCol>
                <a:gridCol w="517968">
                  <a:extLst>
                    <a:ext uri="{9D8B030D-6E8A-4147-A177-3AD203B41FA5}">
                      <a16:colId xmlns:a16="http://schemas.microsoft.com/office/drawing/2014/main" xmlns="" val="3680187921"/>
                    </a:ext>
                  </a:extLst>
                </a:gridCol>
              </a:tblGrid>
              <a:tr h="288026">
                <a:tc>
                  <a:txBody>
                    <a:bodyPr/>
                    <a:lstStyle/>
                    <a:p>
                      <a:pPr algn="l"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pPr algn="ctr" fontAlgn="ctr"/>
                      <a:r>
                        <a:rPr lang="en-US" sz="1200" u="none" strike="noStrike" dirty="0">
                          <a:effectLst/>
                        </a:rPr>
                        <a:t>Coal </a:t>
                      </a:r>
                      <a:r>
                        <a:rPr lang="en-US" sz="1200" u="none" strike="noStrike" dirty="0" smtClean="0">
                          <a:effectLst/>
                        </a:rPr>
                        <a:t>consumption</a:t>
                      </a:r>
                      <a:endParaRPr lang="en-US"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ct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7">
                  <a:txBody>
                    <a:bodyPr/>
                    <a:lstStyle/>
                    <a:p>
                      <a:pPr algn="ctr" fontAlgn="ctr"/>
                      <a:r>
                        <a:rPr lang="en-US" sz="1200" u="none" strike="noStrike" dirty="0">
                          <a:effectLst/>
                        </a:rPr>
                        <a:t>Renewables </a:t>
                      </a:r>
                      <a:r>
                        <a:rPr lang="en-US" sz="1200" u="none" strike="noStrike" dirty="0" smtClean="0">
                          <a:effectLst/>
                        </a:rPr>
                        <a:t>consumption</a:t>
                      </a:r>
                      <a:endParaRPr lang="en-US"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l" fontAlgn="ct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596318530"/>
                  </a:ext>
                </a:extLst>
              </a:tr>
              <a:tr h="502927">
                <a:tc>
                  <a:txBody>
                    <a:bodyPr/>
                    <a:lstStyle/>
                    <a:p>
                      <a:pPr algn="l"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1991-2002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2003-2008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2009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2010-2019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2020</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rPr>
                        <a:t>2021</a:t>
                      </a:r>
                      <a:endParaRPr lang="en-US"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 </a:t>
                      </a:r>
                      <a:r>
                        <a:rPr lang="en-US" sz="1200" u="none" strike="noStrike" dirty="0" smtClean="0">
                          <a:effectLst/>
                        </a:rPr>
                        <a:t>2022</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1991-2002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2003-2008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2009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2010-2019</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2020</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2021</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 </a:t>
                      </a:r>
                      <a:r>
                        <a:rPr lang="en-US" sz="1200" u="none" strike="noStrike" dirty="0" smtClean="0">
                          <a:effectLst/>
                        </a:rPr>
                        <a:t>2022</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59880661"/>
                  </a:ext>
                </a:extLst>
              </a:tr>
              <a:tr h="257595">
                <a:tc>
                  <a:txBody>
                    <a:bodyPr/>
                    <a:lstStyle/>
                    <a:p>
                      <a:pPr algn="l" fontAlgn="ctr"/>
                      <a:r>
                        <a:rPr lang="en-US" sz="1200" u="none" strike="noStrike">
                          <a:effectLst/>
                        </a:rPr>
                        <a:t>World</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0,9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5,9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0,9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-3,9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6,3</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0,6</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6</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14,8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14,8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13,5</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9,7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13,0</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30734084"/>
                  </a:ext>
                </a:extLst>
              </a:tr>
              <a:tr h="257595">
                <a:tc>
                  <a:txBody>
                    <a:bodyPr/>
                    <a:lstStyle/>
                    <a:p>
                      <a:pPr algn="l" fontAlgn="ctr"/>
                      <a:r>
                        <a:rPr lang="en-US" sz="1200" u="none" strike="noStrike">
                          <a:effectLst/>
                        </a:rPr>
                        <a:t>OECD</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0,2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0,7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-10,5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8,3</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-3,5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6,4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14,9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12,7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10,6</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8,1</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7,9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11,1</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44702071"/>
                  </a:ext>
                </a:extLst>
              </a:tr>
              <a:tr h="257595">
                <a:tc>
                  <a:txBody>
                    <a:bodyPr/>
                    <a:lstStyle/>
                    <a:p>
                      <a:pPr algn="l" fontAlgn="ctr"/>
                      <a:r>
                        <a:rPr lang="en-US" sz="1200" u="none" strike="noStrike">
                          <a:effectLst/>
                        </a:rPr>
                        <a:t>USA</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1,1</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0,4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-5,4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-18,9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15,2</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-6,7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3,4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12,8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13,3</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9,5</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7,2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12,8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12,8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19951254"/>
                  </a:ext>
                </a:extLst>
              </a:tr>
              <a:tr h="257595">
                <a:tc>
                  <a:txBody>
                    <a:bodyPr/>
                    <a:lstStyle/>
                    <a:p>
                      <a:pPr algn="l" fontAlgn="ctr"/>
                      <a:r>
                        <a:rPr lang="en-US" sz="1200" u="none" strike="noStrike">
                          <a:effectLst/>
                        </a:rPr>
                        <a:t>EU</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-2,6</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-0,9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-11,3</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-3</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-19,2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13,2</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2,0</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13,5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19,6</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12,7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9,4</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7,4</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2,9</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9,5</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1486666"/>
                  </a:ext>
                </a:extLst>
              </a:tr>
              <a:tr h="257595">
                <a:tc>
                  <a:txBody>
                    <a:bodyPr/>
                    <a:lstStyle/>
                    <a:p>
                      <a:pPr algn="l" fontAlgn="ctr"/>
                      <a:r>
                        <a:rPr lang="en-US" sz="1200" u="none" strike="noStrike">
                          <a:effectLst/>
                        </a:rPr>
                        <a:t>Japan</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-16,1</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-6,7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5,2</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-0,3</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6,9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–0,9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14,3</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10</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9,9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11,4</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21871133"/>
                  </a:ext>
                </a:extLst>
              </a:tr>
              <a:tr h="257595">
                <a:tc gridSpan="15">
                  <a:txBody>
                    <a:bodyPr/>
                    <a:lstStyle/>
                    <a:p>
                      <a:pPr algn="l"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3632652215"/>
                  </a:ext>
                </a:extLst>
              </a:tr>
              <a:tr h="417974">
                <a:tc>
                  <a:txBody>
                    <a:bodyPr/>
                    <a:lstStyle/>
                    <a:p>
                      <a:pPr algn="l" fontAlgn="ctr"/>
                      <a:r>
                        <a:rPr lang="en-US" sz="1200" u="none" strike="noStrike">
                          <a:effectLst/>
                        </a:rPr>
                        <a:t>Non-OECD</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1,6</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9,3</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2,9</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2,2</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-1,1</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5,8</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1,6</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14,5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21,5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19,7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11,8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24,2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15,2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139866823"/>
                  </a:ext>
                </a:extLst>
              </a:tr>
              <a:tr h="257595">
                <a:tc>
                  <a:txBody>
                    <a:bodyPr/>
                    <a:lstStyle/>
                    <a:p>
                      <a:pPr algn="l" fontAlgn="ctr"/>
                      <a:r>
                        <a:rPr lang="en-US" sz="1200" u="none" strike="noStrike">
                          <a:effectLst/>
                        </a:rPr>
                        <a:t>Brazil</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2,1</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-19,3</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3,4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-10,7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effectLst/>
                        </a:rPr>
                        <a:t>21,6</a:t>
                      </a:r>
                      <a:endParaRPr lang="en-US"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-17,8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2,1</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12,9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11,4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10,5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9,5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7,2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02779227"/>
                  </a:ext>
                </a:extLst>
              </a:tr>
              <a:tr h="257595">
                <a:tc>
                  <a:txBody>
                    <a:bodyPr/>
                    <a:lstStyle/>
                    <a:p>
                      <a:pPr algn="l" fontAlgn="ctr"/>
                      <a:r>
                        <a:rPr lang="en-US" sz="1200" u="none" strike="noStrike">
                          <a:effectLst/>
                        </a:rPr>
                        <a:t>Russia</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-4,6</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-0,5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-8,5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-0,8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-8,2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-6,8</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9,8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22,4</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18,4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70,9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53,9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30,5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05238662"/>
                  </a:ext>
                </a:extLst>
              </a:tr>
              <a:tr h="257595">
                <a:tc>
                  <a:txBody>
                    <a:bodyPr/>
                    <a:lstStyle/>
                    <a:p>
                      <a:pPr algn="l" fontAlgn="ctr"/>
                      <a:r>
                        <a:rPr lang="en-US" sz="1200" u="none" strike="noStrike">
                          <a:effectLst/>
                        </a:rPr>
                        <a:t>India</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3,9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8,2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4,7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-5,7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15,8</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4,1</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54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25,2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13,7</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16,3</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6,8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13,2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18,0</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33220673"/>
                  </a:ext>
                </a:extLst>
              </a:tr>
              <a:tr h="257595">
                <a:tc>
                  <a:txBody>
                    <a:bodyPr/>
                    <a:lstStyle/>
                    <a:p>
                      <a:pPr algn="l" fontAlgn="ctr"/>
                      <a:r>
                        <a:rPr lang="en-US" sz="1200" u="none" strike="noStrike">
                          <a:effectLst/>
                        </a:rPr>
                        <a:t>China</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3,7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4,8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0,6</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effectLst/>
                        </a:rPr>
                        <a:t>4,9</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1,0</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70,1</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43,6</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62,1</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29</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15,5</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33,1</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18,1</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17105801"/>
                  </a:ext>
                </a:extLst>
              </a:tr>
              <a:tr h="257595">
                <a:tc gridSpan="15">
                  <a:txBody>
                    <a:bodyPr/>
                    <a:lstStyle/>
                    <a:p>
                      <a:pPr algn="ctr" fontAlgn="ctr"/>
                      <a:r>
                        <a:rPr lang="en-US" sz="1200" u="none" strike="noStrike" dirty="0">
                          <a:effectLst/>
                        </a:rPr>
                        <a:t>Coal consumption/Electricity generation (p %) minus GDP (p </a:t>
                      </a:r>
                      <a:r>
                        <a:rPr lang="en-US" sz="1200" u="none" strike="noStrike" dirty="0" smtClean="0">
                          <a:effectLst/>
                        </a:rPr>
                        <a:t>%)</a:t>
                      </a:r>
                      <a:endParaRPr lang="en-US"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2149577425"/>
                  </a:ext>
                </a:extLst>
              </a:tr>
              <a:tr h="257595">
                <a:tc>
                  <a:txBody>
                    <a:bodyPr/>
                    <a:lstStyle/>
                    <a:p>
                      <a:pPr algn="l" fontAlgn="ctr"/>
                      <a:r>
                        <a:rPr lang="en-US" sz="1200" u="none" strike="noStrike">
                          <a:effectLst/>
                        </a:rPr>
                        <a:t>World</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-1,9</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1,5</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-0,8</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-0,8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0,3</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3,2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10,4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15,5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9,9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12,8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9</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9,7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40276460"/>
                  </a:ext>
                </a:extLst>
              </a:tr>
              <a:tr h="257595">
                <a:tc>
                  <a:txBody>
                    <a:bodyPr/>
                    <a:lstStyle/>
                    <a:p>
                      <a:pPr algn="l" fontAlgn="ctr"/>
                      <a:r>
                        <a:rPr lang="en-US" sz="1200" u="none" strike="noStrike">
                          <a:effectLst/>
                        </a:rPr>
                        <a:t>OECD</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-7,1</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-5</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-10,5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2,9</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-6,4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3,8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12,4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16,1</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8,5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12,6</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2,5</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8,2</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56054025"/>
                  </a:ext>
                </a:extLst>
              </a:tr>
              <a:tr h="502927">
                <a:tc>
                  <a:txBody>
                    <a:bodyPr/>
                    <a:lstStyle/>
                    <a:p>
                      <a:pPr algn="l" fontAlgn="ctr"/>
                      <a:r>
                        <a:rPr lang="en-US" sz="1200" u="none" strike="noStrike">
                          <a:effectLst/>
                        </a:rPr>
                        <a:t>Non-OECD</a:t>
                      </a:r>
                      <a:endParaRPr lang="en-US"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-2,1</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-6,8</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-14,7</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-10,4</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3</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-12,3</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-2,1</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a:effectLst/>
                        </a:rPr>
                        <a:t>-8,3</a:t>
                      </a:r>
                      <a:endParaRPr lang="ru-RU" sz="1200" b="0" i="0" u="none" strike="noStrike">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-21,6</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-24,2</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-24,7</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-9,9</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-30,7</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200" u="none" strike="noStrike" dirty="0">
                          <a:effectLst/>
                        </a:rPr>
                        <a:t>11,5</a:t>
                      </a:r>
                      <a:endParaRPr lang="ru-RU" sz="1200" b="0" i="0" u="none" strike="noStrike" dirty="0">
                        <a:solidFill>
                          <a:srgbClr val="000000"/>
                        </a:solidFill>
                        <a:effectLst/>
                        <a:latin typeface="Calibri" panose="020F0502020204030204" pitchFamily="34" charset="0"/>
                      </a:endParaRPr>
                    </a:p>
                  </a:txBody>
                  <a:tcPr marL="6486" marR="6486" marT="64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01376648"/>
                  </a:ext>
                </a:extLst>
              </a:tr>
            </a:tbl>
          </a:graphicData>
        </a:graphic>
      </p:graphicFrame>
    </p:spTree>
    <p:extLst>
      <p:ext uri="{BB962C8B-B14F-4D97-AF65-F5344CB8AC3E}">
        <p14:creationId xmlns:p14="http://schemas.microsoft.com/office/powerpoint/2010/main" val="92847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latin typeface="Times New Roman" panose="02020603050405020304" pitchFamily="18" charset="0"/>
                <a:cs typeface="Times New Roman" panose="02020603050405020304" pitchFamily="18" charset="0"/>
              </a:rPr>
              <a:t>Issues and problems of 2023</a:t>
            </a:r>
            <a:endParaRPr lang="x-none" sz="1400" b="1"/>
          </a:p>
          <a:p>
            <a:pPr algn="ctr"/>
            <a:endParaRPr lang="x-none" sz="1350" dirty="0"/>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6EFD542C-DDF9-374E-9DA0-82F41A94CA55}" type="slidenum">
              <a:rPr lang="en-US" sz="1500">
                <a:solidFill>
                  <a:srgbClr val="102D69"/>
                </a:solidFill>
                <a:latin typeface="HSE Sans" panose="02000000000000000000" pitchFamily="2" charset="0"/>
              </a:rPr>
              <a:t>19</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schemeClr val="bg1"/>
                </a:solidFill>
                <a:latin typeface="HSE Sans" panose="02000000000000000000"/>
              </a:rPr>
              <a:t>6</a:t>
            </a:r>
            <a:r>
              <a:rPr lang="en-US" sz="1050" dirty="0">
                <a:solidFill>
                  <a:schemeClr val="bg1"/>
                </a:solidFill>
                <a:latin typeface="HSE Sans" panose="02000000000000000000"/>
              </a:rPr>
              <a:t>2%</a:t>
            </a:r>
            <a:endParaRPr lang="ru-RU" sz="1050" dirty="0">
              <a:solidFill>
                <a:schemeClr val="bg1"/>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217699" y="489991"/>
            <a:ext cx="6404785" cy="1323439"/>
          </a:xfrm>
          <a:prstGeom prst="rect">
            <a:avLst/>
          </a:prstGeom>
          <a:noFill/>
        </p:spPr>
        <p:txBody>
          <a:bodyPr wrap="square" rtlCol="0" anchor="t" anchorCtr="0">
            <a:spAutoFit/>
          </a:bodyPr>
          <a:lstStyle/>
          <a:p>
            <a:pPr algn="just"/>
            <a:r>
              <a:rPr lang="de-DE" sz="2000" b="1" dirty="0">
                <a:solidFill>
                  <a:srgbClr val="112E70"/>
                </a:solidFill>
                <a:latin typeface="Times New Roman" panose="02020603050405020304" pitchFamily="18" charset="0"/>
                <a:cs typeface="Times New Roman" panose="02020603050405020304" pitchFamily="18" charset="0"/>
              </a:rPr>
              <a:t>Prices - </a:t>
            </a:r>
            <a:r>
              <a:rPr lang="de-DE" sz="2000" b="1" dirty="0" err="1">
                <a:solidFill>
                  <a:srgbClr val="112E70"/>
                </a:solidFill>
                <a:latin typeface="Times New Roman" panose="02020603050405020304" pitchFamily="18" charset="0"/>
                <a:cs typeface="Times New Roman" panose="02020603050405020304" pitchFamily="18" charset="0"/>
              </a:rPr>
              <a:t>oil</a:t>
            </a:r>
            <a:r>
              <a:rPr lang="de-DE" sz="2000" b="1" dirty="0">
                <a:solidFill>
                  <a:srgbClr val="112E70"/>
                </a:solidFill>
                <a:latin typeface="Times New Roman" panose="02020603050405020304" pitchFamily="18" charset="0"/>
                <a:cs typeface="Times New Roman" panose="02020603050405020304" pitchFamily="18" charset="0"/>
              </a:rPr>
              <a:t>, gas in Europe and Asia (</a:t>
            </a:r>
            <a:r>
              <a:rPr lang="de-DE" sz="2000" b="1" dirty="0" err="1">
                <a:solidFill>
                  <a:srgbClr val="112E70"/>
                </a:solidFill>
                <a:latin typeface="Times New Roman" panose="02020603050405020304" pitchFamily="18" charset="0"/>
                <a:cs typeface="Times New Roman" panose="02020603050405020304" pitchFamily="18" charset="0"/>
              </a:rPr>
              <a:t>dollars</a:t>
            </a:r>
            <a:r>
              <a:rPr lang="de-DE" sz="2000" b="1" dirty="0">
                <a:solidFill>
                  <a:srgbClr val="112E70"/>
                </a:solidFill>
                <a:latin typeface="Times New Roman" panose="02020603050405020304" pitchFamily="18" charset="0"/>
                <a:cs typeface="Times New Roman" panose="02020603050405020304" pitchFamily="18" charset="0"/>
              </a:rPr>
              <a:t>/</a:t>
            </a:r>
            <a:r>
              <a:rPr lang="de-DE" sz="2000" b="1" dirty="0" err="1">
                <a:solidFill>
                  <a:srgbClr val="112E70"/>
                </a:solidFill>
                <a:latin typeface="Times New Roman" panose="02020603050405020304" pitchFamily="18" charset="0"/>
                <a:cs typeface="Times New Roman" panose="02020603050405020304" pitchFamily="18" charset="0"/>
              </a:rPr>
              <a:t>bbl.o.e</a:t>
            </a:r>
            <a:r>
              <a:rPr lang="de-DE" sz="2000" b="1" dirty="0">
                <a:solidFill>
                  <a:srgbClr val="112E70"/>
                </a:solidFill>
                <a:latin typeface="Times New Roman" panose="02020603050405020304" pitchFamily="18" charset="0"/>
                <a:cs typeface="Times New Roman" panose="02020603050405020304" pitchFamily="18" charset="0"/>
              </a:rPr>
              <a:t>., </a:t>
            </a:r>
            <a:r>
              <a:rPr lang="de-DE" sz="2000" b="1" dirty="0" err="1">
                <a:solidFill>
                  <a:srgbClr val="112E70"/>
                </a:solidFill>
                <a:latin typeface="Times New Roman" panose="02020603050405020304" pitchFamily="18" charset="0"/>
                <a:cs typeface="Times New Roman" panose="02020603050405020304" pitchFamily="18" charset="0"/>
              </a:rPr>
              <a:t>left</a:t>
            </a:r>
            <a:r>
              <a:rPr lang="de-DE" sz="2000" b="1" dirty="0">
                <a:solidFill>
                  <a:srgbClr val="112E70"/>
                </a:solidFill>
                <a:latin typeface="Times New Roman" panose="02020603050405020304" pitchFamily="18" charset="0"/>
                <a:cs typeface="Times New Roman" panose="02020603050405020304" pitchFamily="18" charset="0"/>
              </a:rPr>
              <a:t> </a:t>
            </a:r>
            <a:r>
              <a:rPr lang="de-DE" sz="2000" b="1" dirty="0" err="1">
                <a:solidFill>
                  <a:srgbClr val="112E70"/>
                </a:solidFill>
                <a:latin typeface="Times New Roman" panose="02020603050405020304" pitchFamily="18" charset="0"/>
                <a:cs typeface="Times New Roman" panose="02020603050405020304" pitchFamily="18" charset="0"/>
              </a:rPr>
              <a:t>axis</a:t>
            </a:r>
            <a:r>
              <a:rPr lang="de-DE" sz="2000" b="1" dirty="0">
                <a:solidFill>
                  <a:srgbClr val="112E70"/>
                </a:solidFill>
                <a:latin typeface="Times New Roman" panose="02020603050405020304" pitchFamily="18" charset="0"/>
                <a:cs typeface="Times New Roman" panose="02020603050405020304" pitchFamily="18" charset="0"/>
              </a:rPr>
              <a:t>), </a:t>
            </a:r>
            <a:r>
              <a:rPr lang="de-DE" sz="2000" b="1" dirty="0" err="1">
                <a:solidFill>
                  <a:srgbClr val="112E70"/>
                </a:solidFill>
                <a:latin typeface="Times New Roman" panose="02020603050405020304" pitchFamily="18" charset="0"/>
                <a:cs typeface="Times New Roman" panose="02020603050405020304" pitchFamily="18" charset="0"/>
              </a:rPr>
              <a:t>coal</a:t>
            </a:r>
            <a:r>
              <a:rPr lang="de-DE" sz="2000" b="1" dirty="0">
                <a:solidFill>
                  <a:srgbClr val="112E70"/>
                </a:solidFill>
                <a:latin typeface="Times New Roman" panose="02020603050405020304" pitchFamily="18" charset="0"/>
                <a:cs typeface="Times New Roman" panose="02020603050405020304" pitchFamily="18" charset="0"/>
              </a:rPr>
              <a:t> (</a:t>
            </a:r>
            <a:r>
              <a:rPr lang="de-DE" sz="2000" b="1" dirty="0" err="1">
                <a:solidFill>
                  <a:srgbClr val="112E70"/>
                </a:solidFill>
                <a:latin typeface="Times New Roman" panose="02020603050405020304" pitchFamily="18" charset="0"/>
                <a:cs typeface="Times New Roman" panose="02020603050405020304" pitchFamily="18" charset="0"/>
              </a:rPr>
              <a:t>dollars</a:t>
            </a:r>
            <a:r>
              <a:rPr lang="de-DE" sz="2000" b="1" dirty="0">
                <a:solidFill>
                  <a:srgbClr val="112E70"/>
                </a:solidFill>
                <a:latin typeface="Times New Roman" panose="02020603050405020304" pitchFamily="18" charset="0"/>
                <a:cs typeface="Times New Roman" panose="02020603050405020304" pitchFamily="18" charset="0"/>
              </a:rPr>
              <a:t>/t., </a:t>
            </a:r>
            <a:r>
              <a:rPr lang="de-DE" sz="2000" b="1" dirty="0" err="1">
                <a:solidFill>
                  <a:srgbClr val="112E70"/>
                </a:solidFill>
                <a:latin typeface="Times New Roman" panose="02020603050405020304" pitchFamily="18" charset="0"/>
                <a:cs typeface="Times New Roman" panose="02020603050405020304" pitchFamily="18" charset="0"/>
              </a:rPr>
              <a:t>right</a:t>
            </a:r>
            <a:r>
              <a:rPr lang="de-DE" sz="2000" b="1" dirty="0">
                <a:solidFill>
                  <a:srgbClr val="112E70"/>
                </a:solidFill>
                <a:latin typeface="Times New Roman" panose="02020603050405020304" pitchFamily="18" charset="0"/>
                <a:cs typeface="Times New Roman" panose="02020603050405020304" pitchFamily="18" charset="0"/>
              </a:rPr>
              <a:t> </a:t>
            </a:r>
            <a:r>
              <a:rPr lang="de-DE" sz="2000" b="1" dirty="0" err="1">
                <a:solidFill>
                  <a:srgbClr val="112E70"/>
                </a:solidFill>
                <a:latin typeface="Times New Roman" panose="02020603050405020304" pitchFamily="18" charset="0"/>
                <a:cs typeface="Times New Roman" panose="02020603050405020304" pitchFamily="18" charset="0"/>
              </a:rPr>
              <a:t>axis</a:t>
            </a:r>
            <a:r>
              <a:rPr lang="de-DE" sz="2000" b="1" dirty="0">
                <a:solidFill>
                  <a:srgbClr val="112E70"/>
                </a:solidFill>
                <a:latin typeface="Times New Roman" panose="02020603050405020304" pitchFamily="18" charset="0"/>
                <a:cs typeface="Times New Roman" panose="02020603050405020304" pitchFamily="18" charset="0"/>
              </a:rPr>
              <a:t>), Q1 2019 – Q1 2023</a:t>
            </a:r>
            <a:endParaRPr lang="en-US" sz="2000" b="1" dirty="0">
              <a:solidFill>
                <a:srgbClr val="112E70"/>
              </a:solidFill>
              <a:latin typeface="Times New Roman" panose="02020603050405020304" pitchFamily="18" charset="0"/>
              <a:cs typeface="Times New Roman" panose="02020603050405020304" pitchFamily="18" charset="0"/>
            </a:endParaRPr>
          </a:p>
          <a:p>
            <a:pPr algn="just"/>
            <a:endParaRPr lang="en-US" sz="2000" b="1" dirty="0">
              <a:solidFill>
                <a:srgbClr val="112E70"/>
              </a:solidFill>
              <a:latin typeface="HSE Sans" panose="02000000000000000000" pitchFamily="2" charset="0"/>
            </a:endParaRPr>
          </a:p>
          <a:p>
            <a:pPr algn="just"/>
            <a:endParaRPr lang="ru-RU" sz="2000" b="1" dirty="0">
              <a:solidFill>
                <a:srgbClr val="112E70"/>
              </a:solidFill>
              <a:latin typeface="HSE Sans" panose="02000000000000000000" pitchFamily="2" charset="0"/>
            </a:endParaRPr>
          </a:p>
        </p:txBody>
      </p:sp>
      <p:graphicFrame>
        <p:nvGraphicFramePr>
          <p:cNvPr id="4" name="Диаграмма 3">
            <a:extLst>
              <a:ext uri="{FF2B5EF4-FFF2-40B4-BE49-F238E27FC236}">
                <a16:creationId xmlns="" xmlns:a16="http://schemas.microsoft.com/office/drawing/2014/main" id="{7172674B-41AD-5680-BAD6-672033F7AC70}"/>
              </a:ext>
            </a:extLst>
          </p:cNvPr>
          <p:cNvGraphicFramePr/>
          <p:nvPr>
            <p:extLst>
              <p:ext uri="{D42A27DB-BD31-4B8C-83A1-F6EECF244321}">
                <p14:modId xmlns:p14="http://schemas.microsoft.com/office/powerpoint/2010/main" val="589731973"/>
              </p:ext>
            </p:extLst>
          </p:nvPr>
        </p:nvGraphicFramePr>
        <p:xfrm>
          <a:off x="810418" y="1280655"/>
          <a:ext cx="7380781" cy="48147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 xmlns:a16="http://schemas.microsoft.com/office/drawing/2014/main" id="{4325A2AD-C051-5938-CC68-AE7BC6426AAC}"/>
              </a:ext>
            </a:extLst>
          </p:cNvPr>
          <p:cNvSpPr txBox="1"/>
          <p:nvPr/>
        </p:nvSpPr>
        <p:spPr>
          <a:xfrm>
            <a:off x="430260" y="6244405"/>
            <a:ext cx="2125515" cy="307777"/>
          </a:xfrm>
          <a:prstGeom prst="rect">
            <a:avLst/>
          </a:prstGeom>
          <a:noFill/>
        </p:spPr>
        <p:txBody>
          <a:bodyPr wrap="square" rtlCol="0">
            <a:spAutoFit/>
          </a:bodyPr>
          <a:lstStyle/>
          <a:p>
            <a:pPr defTabSz="914400" fontAlgn="base">
              <a:spcBef>
                <a:spcPct val="0"/>
              </a:spcBef>
              <a:spcAft>
                <a:spcPct val="0"/>
              </a:spcAft>
            </a:pPr>
            <a:r>
              <a:rPr lang="en-US" sz="1400" i="1" dirty="0">
                <a:solidFill>
                  <a:prstClr val="black"/>
                </a:solidFill>
                <a:latin typeface="Times New Roman" panose="02020603050405020304" pitchFamily="18" charset="0"/>
                <a:cs typeface="Times New Roman" panose="02020603050405020304" pitchFamily="18" charset="0"/>
              </a:rPr>
              <a:t>Source: IMF</a:t>
            </a:r>
            <a:endParaRPr lang="x-none"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04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a:extLst>
              <a:ext uri="{FF2B5EF4-FFF2-40B4-BE49-F238E27FC236}">
                <a16:creationId xmlns="" xmlns:a16="http://schemas.microsoft.com/office/drawing/2014/main" id="{7CE67DC6-2FCC-43DD-A005-B6E2CC237C6D}"/>
              </a:ext>
            </a:extLst>
          </p:cNvPr>
          <p:cNvPicPr>
            <a:picLocks noChangeAspect="1"/>
          </p:cNvPicPr>
          <p:nvPr/>
        </p:nvPicPr>
        <p:blipFill>
          <a:blip r:embed="rId3"/>
          <a:stretch>
            <a:fillRect/>
          </a:stretch>
        </p:blipFill>
        <p:spPr>
          <a:xfrm>
            <a:off x="14118" y="0"/>
            <a:ext cx="9144000" cy="6873683"/>
          </a:xfrm>
          <a:prstGeom prst="rect">
            <a:avLst/>
          </a:prstGeom>
        </p:spPr>
      </p:pic>
      <p:sp>
        <p:nvSpPr>
          <p:cNvPr id="4" name="Rectangle 24">
            <a:extLst>
              <a:ext uri="{FF2B5EF4-FFF2-40B4-BE49-F238E27FC236}">
                <a16:creationId xmlns="" xmlns:a16="http://schemas.microsoft.com/office/drawing/2014/main" id="{DC76FED6-5DF3-4B15-E804-B828B35A109D}"/>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solidFill>
                  <a:prstClr val="white"/>
                </a:solidFill>
                <a:latin typeface="Times New Roman" panose="02020603050405020304" pitchFamily="18" charset="0"/>
                <a:cs typeface="Times New Roman" panose="02020603050405020304" pitchFamily="18" charset="0"/>
              </a:rPr>
              <a:t>Issues and problems of 2023</a:t>
            </a:r>
            <a:endParaRPr lang="x-none" sz="1400" b="1">
              <a:solidFill>
                <a:prstClr val="white"/>
              </a:solidFill>
            </a:endParaRPr>
          </a:p>
          <a:p>
            <a:pPr algn="ctr"/>
            <a:endParaRPr lang="x-none" sz="1350" dirty="0">
              <a:solidFill>
                <a:prstClr val="white"/>
              </a:solidFill>
            </a:endParaRPr>
          </a:p>
        </p:txBody>
      </p:sp>
      <p:sp>
        <p:nvSpPr>
          <p:cNvPr id="11" name="Объект 9">
            <a:extLst>
              <a:ext uri="{FF2B5EF4-FFF2-40B4-BE49-F238E27FC236}">
                <a16:creationId xmlns="" xmlns:a16="http://schemas.microsoft.com/office/drawing/2014/main" id="{1C50E533-72AB-E925-955B-FB265BBE8FE6}"/>
              </a:ext>
            </a:extLst>
          </p:cNvPr>
          <p:cNvSpPr txBox="1">
            <a:spLocks/>
          </p:cNvSpPr>
          <p:nvPr/>
        </p:nvSpPr>
        <p:spPr>
          <a:xfrm>
            <a:off x="4838712" y="1826917"/>
            <a:ext cx="2905125" cy="355152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endParaRPr lang="ru-RU" sz="2100" dirty="0">
              <a:solidFill>
                <a:prstClr val="black"/>
              </a:solidFill>
              <a:ea typeface="Calibri"/>
              <a:cs typeface="Calibri"/>
            </a:endParaRPr>
          </a:p>
        </p:txBody>
      </p:sp>
      <p:sp>
        <p:nvSpPr>
          <p:cNvPr id="16" name="Half Frame 1">
            <a:extLst>
              <a:ext uri="{FF2B5EF4-FFF2-40B4-BE49-F238E27FC236}">
                <a16:creationId xmlns="" xmlns:a16="http://schemas.microsoft.com/office/drawing/2014/main" id="{9228A384-6467-3506-E1DA-325E29A04242}"/>
              </a:ext>
            </a:extLst>
          </p:cNvPr>
          <p:cNvSpPr/>
          <p:nvPr/>
        </p:nvSpPr>
        <p:spPr>
          <a:xfrm rot="16200000">
            <a:off x="-164581" y="6160124"/>
            <a:ext cx="918232" cy="477534"/>
          </a:xfrm>
          <a:prstGeom prst="halfFrame">
            <a:avLst/>
          </a:prstGeom>
          <a:solidFill>
            <a:srgbClr val="002060"/>
          </a:solidFill>
          <a:ln w="12700" cap="flat">
            <a:solidFill>
              <a:srgbClr val="00206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8" tIns="53578" rIns="53578" bIns="53578" numCol="1" spcCol="38100" rtlCol="0" anchor="ctr">
            <a:spAutoFit/>
          </a:bodyPr>
          <a:lstStyle/>
          <a:p>
            <a:pPr algn="ctr" defTabSz="616148" hangingPunct="0">
              <a:defRPr/>
            </a:pPr>
            <a:endParaRPr lang="en-US" sz="2400">
              <a:solidFill>
                <a:srgbClr val="FFFFFF"/>
              </a:solidFill>
              <a:latin typeface="Calibri Light" panose="020F0302020204030204"/>
              <a:cs typeface="Arial" charset="0"/>
              <a:sym typeface="Helvetica Light"/>
            </a:endParaRPr>
          </a:p>
        </p:txBody>
      </p:sp>
      <p:sp>
        <p:nvSpPr>
          <p:cNvPr id="3" name="Half Frame 1">
            <a:extLst>
              <a:ext uri="{FF2B5EF4-FFF2-40B4-BE49-F238E27FC236}">
                <a16:creationId xmlns="" xmlns:a16="http://schemas.microsoft.com/office/drawing/2014/main" id="{BB831E52-BCAF-9856-8706-847D10784032}"/>
              </a:ext>
            </a:extLst>
          </p:cNvPr>
          <p:cNvSpPr/>
          <p:nvPr/>
        </p:nvSpPr>
        <p:spPr>
          <a:xfrm rot="5400000">
            <a:off x="8606890" y="-2545"/>
            <a:ext cx="465744" cy="636712"/>
          </a:xfrm>
          <a:prstGeom prst="halfFrame">
            <a:avLst>
              <a:gd name="adj1" fmla="val 33333"/>
              <a:gd name="adj2" fmla="val 100000"/>
            </a:avLst>
          </a:prstGeom>
          <a:solidFill>
            <a:srgbClr val="002060"/>
          </a:solidFill>
          <a:ln w="12700" cap="flat">
            <a:solidFill>
              <a:srgbClr val="00206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defTabSz="821531" hangingPunct="0"/>
            <a:endParaRPr lang="en-US" sz="3200">
              <a:solidFill>
                <a:srgbClr val="FFFFFF"/>
              </a:solidFill>
              <a:cs typeface="Arial" charset="0"/>
              <a:sym typeface="Helvetica Light"/>
            </a:endParaRPr>
          </a:p>
        </p:txBody>
      </p:sp>
      <p:sp>
        <p:nvSpPr>
          <p:cNvPr id="14" name="TextBox 13">
            <a:extLst>
              <a:ext uri="{FF2B5EF4-FFF2-40B4-BE49-F238E27FC236}">
                <a16:creationId xmlns="" xmlns:a16="http://schemas.microsoft.com/office/drawing/2014/main" id="{34419E8D-B90F-9864-12FC-024F2351776E}"/>
              </a:ext>
            </a:extLst>
          </p:cNvPr>
          <p:cNvSpPr txBox="1"/>
          <p:nvPr/>
        </p:nvSpPr>
        <p:spPr>
          <a:xfrm>
            <a:off x="239713" y="6404188"/>
            <a:ext cx="1488874" cy="246221"/>
          </a:xfrm>
          <a:prstGeom prst="rect">
            <a:avLst/>
          </a:prstGeom>
          <a:noFill/>
        </p:spPr>
        <p:txBody>
          <a:bodyPr wrap="square" rtlCol="0">
            <a:spAutoFit/>
          </a:bodyPr>
          <a:lstStyle/>
          <a:p>
            <a:pPr defTabSz="914400" fontAlgn="base">
              <a:spcBef>
                <a:spcPct val="0"/>
              </a:spcBef>
              <a:spcAft>
                <a:spcPct val="0"/>
              </a:spcAft>
            </a:pPr>
            <a:r>
              <a:rPr lang="en-US" sz="1000" i="1" dirty="0">
                <a:solidFill>
                  <a:prstClr val="black"/>
                </a:solidFill>
                <a:latin typeface="Times New Roman" panose="02020603050405020304" pitchFamily="18" charset="0"/>
                <a:cs typeface="Times New Roman" panose="02020603050405020304" pitchFamily="18" charset="0"/>
              </a:rPr>
              <a:t>Source: IMF</a:t>
            </a:r>
            <a:endParaRPr lang="x-none" sz="1000" dirty="0">
              <a:solidFill>
                <a:prstClr val="black"/>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80E22DFE-DD1C-125E-C0B4-8292E2AF78EB}"/>
              </a:ext>
            </a:extLst>
          </p:cNvPr>
          <p:cNvSpPr txBox="1"/>
          <p:nvPr/>
        </p:nvSpPr>
        <p:spPr>
          <a:xfrm>
            <a:off x="600494" y="467016"/>
            <a:ext cx="7143343" cy="523220"/>
          </a:xfrm>
          <a:prstGeom prst="rect">
            <a:avLst/>
          </a:prstGeom>
          <a:noFill/>
        </p:spPr>
        <p:txBody>
          <a:bodyPr wrap="square">
            <a:spAutoFit/>
          </a:bodyPr>
          <a:lstStyle/>
          <a:p>
            <a:r>
              <a:rPr lang="de-DE" sz="1400" dirty="0">
                <a:solidFill>
                  <a:srgbClr val="002060"/>
                </a:solidFill>
                <a:latin typeface="Times New Roman" panose="02020603050405020304" pitchFamily="18" charset="0"/>
                <a:ea typeface="Calibri" panose="020F0502020204030204" pitchFamily="34" charset="0"/>
              </a:rPr>
              <a:t>Dynamics </a:t>
            </a:r>
            <a:r>
              <a:rPr lang="de-DE" sz="1400" dirty="0" err="1">
                <a:solidFill>
                  <a:srgbClr val="002060"/>
                </a:solidFill>
                <a:latin typeface="Times New Roman" panose="02020603050405020304" pitchFamily="18" charset="0"/>
                <a:ea typeface="Calibri" panose="020F0502020204030204" pitchFamily="34" charset="0"/>
              </a:rPr>
              <a:t>of</a:t>
            </a:r>
            <a:r>
              <a:rPr lang="de-DE" sz="1400" dirty="0">
                <a:solidFill>
                  <a:srgbClr val="002060"/>
                </a:solidFill>
                <a:latin typeface="Times New Roman" panose="02020603050405020304" pitchFamily="18" charset="0"/>
                <a:ea typeface="Calibri" panose="020F0502020204030204" pitchFamily="34" charset="0"/>
              </a:rPr>
              <a:t> </a:t>
            </a:r>
            <a:r>
              <a:rPr lang="de-DE" sz="1400" dirty="0" err="1">
                <a:solidFill>
                  <a:srgbClr val="002060"/>
                </a:solidFill>
                <a:latin typeface="Times New Roman" panose="02020603050405020304" pitchFamily="18" charset="0"/>
                <a:ea typeface="Calibri" panose="020F0502020204030204" pitchFamily="34" charset="0"/>
              </a:rPr>
              <a:t>the</a:t>
            </a:r>
            <a:r>
              <a:rPr lang="de-DE" sz="1400" dirty="0">
                <a:solidFill>
                  <a:srgbClr val="002060"/>
                </a:solidFill>
                <a:latin typeface="Times New Roman" panose="02020603050405020304" pitchFamily="18" charset="0"/>
                <a:ea typeface="Calibri" panose="020F0502020204030204" pitchFamily="34" charset="0"/>
              </a:rPr>
              <a:t> </a:t>
            </a:r>
            <a:r>
              <a:rPr lang="de-DE" sz="1400" dirty="0" err="1">
                <a:solidFill>
                  <a:srgbClr val="002060"/>
                </a:solidFill>
                <a:latin typeface="Times New Roman" panose="02020603050405020304" pitchFamily="18" charset="0"/>
                <a:ea typeface="Calibri" panose="020F0502020204030204" pitchFamily="34" charset="0"/>
              </a:rPr>
              <a:t>world</a:t>
            </a:r>
            <a:r>
              <a:rPr lang="de-DE" sz="1400" dirty="0">
                <a:solidFill>
                  <a:srgbClr val="002060"/>
                </a:solidFill>
                <a:latin typeface="Times New Roman" panose="02020603050405020304" pitchFamily="18" charset="0"/>
                <a:ea typeface="Calibri" panose="020F0502020204030204" pitchFamily="34" charset="0"/>
              </a:rPr>
              <a:t> </a:t>
            </a:r>
            <a:r>
              <a:rPr lang="de-DE" sz="1400" dirty="0" err="1">
                <a:solidFill>
                  <a:srgbClr val="002060"/>
                </a:solidFill>
                <a:latin typeface="Times New Roman" panose="02020603050405020304" pitchFamily="18" charset="0"/>
                <a:ea typeface="Calibri" panose="020F0502020204030204" pitchFamily="34" charset="0"/>
              </a:rPr>
              <a:t>cycle</a:t>
            </a:r>
            <a:r>
              <a:rPr lang="de-DE" sz="1400" dirty="0">
                <a:solidFill>
                  <a:srgbClr val="002060"/>
                </a:solidFill>
                <a:latin typeface="Times New Roman" panose="02020603050405020304" pitchFamily="18" charset="0"/>
                <a:ea typeface="Calibri" panose="020F0502020204030204" pitchFamily="34" charset="0"/>
              </a:rPr>
              <a:t> – 2007 – 2022, annual </a:t>
            </a:r>
            <a:r>
              <a:rPr lang="de-DE" sz="1400" dirty="0" err="1">
                <a:solidFill>
                  <a:srgbClr val="002060"/>
                </a:solidFill>
                <a:latin typeface="Times New Roman" panose="02020603050405020304" pitchFamily="18" charset="0"/>
                <a:ea typeface="Calibri" panose="020F0502020204030204" pitchFamily="34" charset="0"/>
              </a:rPr>
              <a:t>growth</a:t>
            </a:r>
            <a:r>
              <a:rPr lang="de-DE" sz="1400" dirty="0">
                <a:solidFill>
                  <a:srgbClr val="002060"/>
                </a:solidFill>
                <a:latin typeface="Times New Roman" panose="02020603050405020304" pitchFamily="18" charset="0"/>
                <a:ea typeface="Calibri" panose="020F0502020204030204" pitchFamily="34" charset="0"/>
              </a:rPr>
              <a:t> </a:t>
            </a:r>
            <a:r>
              <a:rPr lang="de-DE" sz="1400" dirty="0" err="1">
                <a:solidFill>
                  <a:srgbClr val="002060"/>
                </a:solidFill>
                <a:latin typeface="Times New Roman" panose="02020603050405020304" pitchFamily="18" charset="0"/>
                <a:ea typeface="Calibri" panose="020F0502020204030204" pitchFamily="34" charset="0"/>
              </a:rPr>
              <a:t>rates</a:t>
            </a:r>
            <a:r>
              <a:rPr lang="de-DE" sz="1400" dirty="0">
                <a:solidFill>
                  <a:srgbClr val="002060"/>
                </a:solidFill>
                <a:latin typeface="Times New Roman" panose="02020603050405020304" pitchFamily="18" charset="0"/>
                <a:ea typeface="Calibri" panose="020F0502020204030204" pitchFamily="34" charset="0"/>
              </a:rPr>
              <a:t>. World = GDP and Exports. GDP </a:t>
            </a:r>
            <a:r>
              <a:rPr lang="de-DE" sz="1400" dirty="0" err="1">
                <a:solidFill>
                  <a:srgbClr val="002060"/>
                </a:solidFill>
                <a:latin typeface="Times New Roman" panose="02020603050405020304" pitchFamily="18" charset="0"/>
                <a:ea typeface="Calibri" panose="020F0502020204030204" pitchFamily="34" charset="0"/>
              </a:rPr>
              <a:t>of</a:t>
            </a:r>
            <a:r>
              <a:rPr lang="de-DE" sz="1400" dirty="0">
                <a:solidFill>
                  <a:srgbClr val="002060"/>
                </a:solidFill>
                <a:latin typeface="Times New Roman" panose="02020603050405020304" pitchFamily="18" charset="0"/>
                <a:ea typeface="Calibri" panose="020F0502020204030204" pitchFamily="34" charset="0"/>
              </a:rPr>
              <a:t> </a:t>
            </a:r>
            <a:r>
              <a:rPr lang="de-DE" sz="1400" dirty="0" err="1">
                <a:solidFill>
                  <a:srgbClr val="002060"/>
                </a:solidFill>
                <a:latin typeface="Times New Roman" panose="02020603050405020304" pitchFamily="18" charset="0"/>
                <a:ea typeface="Calibri" panose="020F0502020204030204" pitchFamily="34" charset="0"/>
              </a:rPr>
              <a:t>the</a:t>
            </a:r>
            <a:r>
              <a:rPr lang="de-DE" sz="1400" dirty="0">
                <a:solidFill>
                  <a:srgbClr val="002060"/>
                </a:solidFill>
                <a:latin typeface="Times New Roman" panose="02020603050405020304" pitchFamily="18" charset="0"/>
                <a:ea typeface="Calibri" panose="020F0502020204030204" pitchFamily="34" charset="0"/>
              </a:rPr>
              <a:t> USA, China, EU and England, Brazil, India, Russia, </a:t>
            </a:r>
            <a:r>
              <a:rPr lang="de-DE" sz="1400" dirty="0" err="1">
                <a:solidFill>
                  <a:srgbClr val="002060"/>
                </a:solidFill>
                <a:latin typeface="Times New Roman" panose="02020603050405020304" pitchFamily="18" charset="0"/>
                <a:ea typeface="Calibri" panose="020F0502020204030204" pitchFamily="34" charset="0"/>
              </a:rPr>
              <a:t>including</a:t>
            </a:r>
            <a:r>
              <a:rPr lang="de-DE" sz="1400" dirty="0">
                <a:solidFill>
                  <a:srgbClr val="002060"/>
                </a:solidFill>
                <a:latin typeface="Times New Roman" panose="02020603050405020304" pitchFamily="18" charset="0"/>
                <a:ea typeface="Calibri" panose="020F0502020204030204" pitchFamily="34" charset="0"/>
              </a:rPr>
              <a:t> </a:t>
            </a:r>
            <a:r>
              <a:rPr lang="de-DE" sz="1400" dirty="0" err="1">
                <a:solidFill>
                  <a:srgbClr val="002060"/>
                </a:solidFill>
                <a:latin typeface="Times New Roman" panose="02020603050405020304" pitchFamily="18" charset="0"/>
                <a:ea typeface="Calibri" panose="020F0502020204030204" pitchFamily="34" charset="0"/>
              </a:rPr>
              <a:t>forecast</a:t>
            </a:r>
            <a:r>
              <a:rPr lang="de-DE" sz="1400" dirty="0">
                <a:solidFill>
                  <a:srgbClr val="002060"/>
                </a:solidFill>
                <a:latin typeface="Times New Roman" panose="02020603050405020304" pitchFamily="18" charset="0"/>
                <a:ea typeface="Calibri" panose="020F0502020204030204" pitchFamily="34" charset="0"/>
              </a:rPr>
              <a:t> </a:t>
            </a:r>
            <a:r>
              <a:rPr lang="de-DE" sz="1400" dirty="0" err="1">
                <a:solidFill>
                  <a:srgbClr val="002060"/>
                </a:solidFill>
                <a:latin typeface="Times New Roman" panose="02020603050405020304" pitchFamily="18" charset="0"/>
                <a:ea typeface="Calibri" panose="020F0502020204030204" pitchFamily="34" charset="0"/>
              </a:rPr>
              <a:t>for</a:t>
            </a:r>
            <a:r>
              <a:rPr lang="de-DE" sz="1400" dirty="0">
                <a:solidFill>
                  <a:srgbClr val="002060"/>
                </a:solidFill>
                <a:latin typeface="Times New Roman" panose="02020603050405020304" pitchFamily="18" charset="0"/>
                <a:ea typeface="Calibri" panose="020F0502020204030204" pitchFamily="34" charset="0"/>
              </a:rPr>
              <a:t> 2025</a:t>
            </a:r>
            <a:endParaRPr lang="x-none" sz="1400" dirty="0">
              <a:solidFill>
                <a:srgbClr val="002060"/>
              </a:solidFill>
            </a:endParaRPr>
          </a:p>
        </p:txBody>
      </p:sp>
      <p:graphicFrame>
        <p:nvGraphicFramePr>
          <p:cNvPr id="7" name="Диаграмма 6">
            <a:extLst>
              <a:ext uri="{FF2B5EF4-FFF2-40B4-BE49-F238E27FC236}">
                <a16:creationId xmlns="" xmlns:a16="http://schemas.microsoft.com/office/drawing/2014/main" id="{86ACA3EA-B431-13CD-5574-9F32EC480414}"/>
              </a:ext>
            </a:extLst>
          </p:cNvPr>
          <p:cNvGraphicFramePr>
            <a:graphicFrameLocks/>
          </p:cNvGraphicFramePr>
          <p:nvPr>
            <p:extLst>
              <p:ext uri="{D42A27DB-BD31-4B8C-83A1-F6EECF244321}">
                <p14:modId xmlns:p14="http://schemas.microsoft.com/office/powerpoint/2010/main" val="3746282759"/>
              </p:ext>
            </p:extLst>
          </p:nvPr>
        </p:nvGraphicFramePr>
        <p:xfrm>
          <a:off x="594882" y="950662"/>
          <a:ext cx="7887474" cy="28023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Диаграмма 8">
            <a:extLst>
              <a:ext uri="{FF2B5EF4-FFF2-40B4-BE49-F238E27FC236}">
                <a16:creationId xmlns="" xmlns:a16="http://schemas.microsoft.com/office/drawing/2014/main" id="{21D4E6E2-3ECB-9C79-A628-CA15983F80FB}"/>
              </a:ext>
            </a:extLst>
          </p:cNvPr>
          <p:cNvGraphicFramePr>
            <a:graphicFrameLocks/>
          </p:cNvGraphicFramePr>
          <p:nvPr>
            <p:extLst>
              <p:ext uri="{D42A27DB-BD31-4B8C-83A1-F6EECF244321}">
                <p14:modId xmlns:p14="http://schemas.microsoft.com/office/powerpoint/2010/main" val="3510725996"/>
              </p:ext>
            </p:extLst>
          </p:nvPr>
        </p:nvGraphicFramePr>
        <p:xfrm>
          <a:off x="685079" y="3686141"/>
          <a:ext cx="7707079" cy="2841157"/>
        </p:xfrm>
        <a:graphic>
          <a:graphicData uri="http://schemas.openxmlformats.org/drawingml/2006/chart">
            <c:chart xmlns:c="http://schemas.openxmlformats.org/drawingml/2006/chart" xmlns:r="http://schemas.openxmlformats.org/officeDocument/2006/relationships" r:id="rId5"/>
          </a:graphicData>
        </a:graphic>
      </p:graphicFrame>
      <p:cxnSp>
        <p:nvCxnSpPr>
          <p:cNvPr id="5" name="Straight Connector 25">
            <a:extLst>
              <a:ext uri="{FF2B5EF4-FFF2-40B4-BE49-F238E27FC236}">
                <a16:creationId xmlns="" xmlns:a16="http://schemas.microsoft.com/office/drawing/2014/main" id="{2989A7B8-3647-7EA2-A72A-C3D788018D7A}"/>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4D092315-3836-9AE8-FE3F-9531418A820B}"/>
              </a:ext>
            </a:extLst>
          </p:cNvPr>
          <p:cNvSpPr txBox="1"/>
          <p:nvPr/>
        </p:nvSpPr>
        <p:spPr>
          <a:xfrm>
            <a:off x="7767760" y="478432"/>
            <a:ext cx="503983" cy="323165"/>
          </a:xfrm>
          <a:prstGeom prst="rect">
            <a:avLst/>
          </a:prstGeom>
          <a:noFill/>
        </p:spPr>
        <p:txBody>
          <a:bodyPr wrap="square" rtlCol="0">
            <a:spAutoFit/>
          </a:bodyPr>
          <a:lstStyle/>
          <a:p>
            <a:fld id="{6FE1A226-F62B-7643-82E4-B9656059CF4C}" type="slidenum">
              <a:rPr lang="en-US" sz="1500" smtClean="0">
                <a:solidFill>
                  <a:srgbClr val="102D69"/>
                </a:solidFill>
                <a:latin typeface="HSE Sans" panose="02000000000000000000" pitchFamily="2" charset="0"/>
              </a:rPr>
              <a:pPr/>
              <a:t>2</a:t>
            </a:fld>
            <a:endParaRPr lang="ru-RU" sz="1500" dirty="0">
              <a:solidFill>
                <a:srgbClr val="102D69"/>
              </a:solidFill>
              <a:latin typeface="HSE Sans" panose="02000000000000000000" pitchFamily="2" charset="0"/>
            </a:endParaRPr>
          </a:p>
        </p:txBody>
      </p:sp>
      <p:cxnSp>
        <p:nvCxnSpPr>
          <p:cNvPr id="10" name="Straight Connector 59">
            <a:extLst>
              <a:ext uri="{FF2B5EF4-FFF2-40B4-BE49-F238E27FC236}">
                <a16:creationId xmlns="" xmlns:a16="http://schemas.microsoft.com/office/drawing/2014/main" id="{3F72AE0B-F094-1FE6-9DE2-BC232F08C6D6}"/>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170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86496" y="260650"/>
            <a:ext cx="8652765"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a:latin typeface="Times New Roman" panose="02020603050405020304" pitchFamily="18" charset="0"/>
                <a:cs typeface="Times New Roman" panose="02020603050405020304" pitchFamily="18" charset="0"/>
              </a:rPr>
              <a:t>Issues and problems of 2023</a:t>
            </a:r>
            <a:endParaRPr lang="x-none" sz="1400" b="1"/>
          </a:p>
          <a:p>
            <a:pPr algn="ctr"/>
            <a:endParaRPr lang="x-none" sz="1350" dirty="0"/>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406842A4-D812-964E-8261-BE42404D0B2B}" type="slidenum">
              <a:rPr lang="ru-RU" sz="1500">
                <a:solidFill>
                  <a:srgbClr val="102D69"/>
                </a:solidFill>
                <a:latin typeface="HSE Sans" panose="02000000000000000000" pitchFamily="2" charset="0"/>
              </a:rPr>
              <a:t>20</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schemeClr val="bg1"/>
                </a:solidFill>
                <a:latin typeface="HSE Sans" panose="02000000000000000000"/>
              </a:rPr>
              <a:t>6</a:t>
            </a:r>
            <a:r>
              <a:rPr lang="en-US" sz="1050" dirty="0">
                <a:solidFill>
                  <a:schemeClr val="bg1"/>
                </a:solidFill>
                <a:latin typeface="HSE Sans" panose="02000000000000000000"/>
              </a:rPr>
              <a:t>2%</a:t>
            </a:r>
            <a:endParaRPr lang="ru-RU" sz="1050" dirty="0">
              <a:solidFill>
                <a:schemeClr val="bg1"/>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362964" y="665311"/>
            <a:ext cx="5900636" cy="677108"/>
          </a:xfrm>
          <a:prstGeom prst="rect">
            <a:avLst/>
          </a:prstGeom>
          <a:noFill/>
        </p:spPr>
        <p:txBody>
          <a:bodyPr wrap="square" rtlCol="0" anchor="t" anchorCtr="0">
            <a:spAutoFit/>
          </a:bodyPr>
          <a:lstStyle/>
          <a:p>
            <a:pPr algn="just"/>
            <a:r>
              <a:rPr lang="en-US" sz="2600" b="1" dirty="0">
                <a:solidFill>
                  <a:srgbClr val="112E70"/>
                </a:solidFill>
                <a:latin typeface="HSE Sans" panose="02000000000000000000" pitchFamily="2" charset="0"/>
                <a:cs typeface="Times New Roman" panose="02020603050405020304" pitchFamily="18" charset="0"/>
              </a:rPr>
              <a:t>Energy prices</a:t>
            </a:r>
          </a:p>
          <a:p>
            <a:pPr algn="just"/>
            <a:endParaRPr lang="ru-RU" sz="1200" b="1" dirty="0">
              <a:solidFill>
                <a:srgbClr val="112E70"/>
              </a:solidFill>
              <a:latin typeface="HSE Sans" panose="02000000000000000000" pitchFamily="2" charset="0"/>
              <a:cs typeface="Times New Roman" panose="02020603050405020304" pitchFamily="18" charset="0"/>
            </a:endParaRPr>
          </a:p>
        </p:txBody>
      </p:sp>
      <p:pic>
        <p:nvPicPr>
          <p:cNvPr id="3" name="Рисунок 11">
            <a:extLst>
              <a:ext uri="{FF2B5EF4-FFF2-40B4-BE49-F238E27FC236}">
                <a16:creationId xmlns="" xmlns:a16="http://schemas.microsoft.com/office/drawing/2014/main" id="{B0EEF4BC-EE0C-1006-5C3D-42565B7209B3}"/>
              </a:ext>
            </a:extLst>
          </p:cNvPr>
          <p:cNvPicPr>
            <a:picLocks noChangeAspect="1"/>
          </p:cNvPicPr>
          <p:nvPr/>
        </p:nvPicPr>
        <p:blipFill>
          <a:blip r:embed="rId5">
            <a:extLst>
              <a:ext uri="{28A0092B-C50C-407E-A947-70E740481C1C}">
                <a14:useLocalDpi xmlns:a14="http://schemas.microsoft.com/office/drawing/2010/main" val="0"/>
              </a:ext>
            </a:extLst>
          </a:blip>
          <a:srcRect b="16182"/>
          <a:stretch>
            <a:fillRect/>
          </a:stretch>
        </p:blipFill>
        <p:spPr bwMode="auto">
          <a:xfrm>
            <a:off x="4446813" y="1884673"/>
            <a:ext cx="4440152" cy="386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DF35B844-DA32-37A0-867D-70E5450B5B29}"/>
              </a:ext>
            </a:extLst>
          </p:cNvPr>
          <p:cNvSpPr txBox="1"/>
          <p:nvPr/>
        </p:nvSpPr>
        <p:spPr>
          <a:xfrm>
            <a:off x="670942" y="5617266"/>
            <a:ext cx="3877159" cy="523220"/>
          </a:xfrm>
          <a:prstGeom prst="rect">
            <a:avLst/>
          </a:prstGeom>
          <a:noFill/>
        </p:spPr>
        <p:txBody>
          <a:bodyPr wrap="square">
            <a:spAutoFit/>
          </a:bodyPr>
          <a:lstStyle/>
          <a:p>
            <a:pPr defTabSz="914400" fontAlgn="base">
              <a:spcBef>
                <a:spcPct val="0"/>
              </a:spcBef>
              <a:spcAft>
                <a:spcPct val="0"/>
              </a:spcAft>
            </a:pPr>
            <a:r>
              <a:rPr lang="de-DE" altLang="ru-RU" sz="1400" dirty="0">
                <a:solidFill>
                  <a:srgbClr val="102C69"/>
                </a:solidFill>
                <a:latin typeface="Times New Roman" pitchFamily="18" charset="0"/>
                <a:cs typeface="Times New Roman" pitchFamily="18" charset="0"/>
              </a:rPr>
              <a:t>Dynamics </a:t>
            </a:r>
            <a:r>
              <a:rPr lang="de-DE" altLang="ru-RU" sz="1400" dirty="0" err="1">
                <a:solidFill>
                  <a:srgbClr val="102C69"/>
                </a:solidFill>
                <a:latin typeface="Times New Roman" pitchFamily="18" charset="0"/>
                <a:cs typeface="Times New Roman" pitchFamily="18" charset="0"/>
              </a:rPr>
              <a:t>of</a:t>
            </a:r>
            <a:r>
              <a:rPr lang="de-DE" altLang="ru-RU" sz="1400" dirty="0">
                <a:solidFill>
                  <a:srgbClr val="102C69"/>
                </a:solidFill>
                <a:latin typeface="Times New Roman" pitchFamily="18" charset="0"/>
                <a:cs typeface="Times New Roman" pitchFamily="18" charset="0"/>
              </a:rPr>
              <a:t> </a:t>
            </a:r>
            <a:r>
              <a:rPr lang="de-DE" altLang="ru-RU" sz="1400" dirty="0" err="1">
                <a:solidFill>
                  <a:srgbClr val="102C69"/>
                </a:solidFill>
                <a:latin typeface="Times New Roman" pitchFamily="18" charset="0"/>
                <a:cs typeface="Times New Roman" pitchFamily="18" charset="0"/>
              </a:rPr>
              <a:t>prices</a:t>
            </a:r>
            <a:r>
              <a:rPr lang="de-DE" altLang="ru-RU" sz="1400" dirty="0">
                <a:solidFill>
                  <a:srgbClr val="102C69"/>
                </a:solidFill>
                <a:latin typeface="Times New Roman" pitchFamily="18" charset="0"/>
                <a:cs typeface="Times New Roman" pitchFamily="18" charset="0"/>
              </a:rPr>
              <a:t> </a:t>
            </a:r>
            <a:r>
              <a:rPr lang="de-DE" altLang="ru-RU" sz="1400" dirty="0" err="1">
                <a:solidFill>
                  <a:srgbClr val="102C69"/>
                </a:solidFill>
                <a:latin typeface="Times New Roman" pitchFamily="18" charset="0"/>
                <a:cs typeface="Times New Roman" pitchFamily="18" charset="0"/>
              </a:rPr>
              <a:t>for</a:t>
            </a:r>
            <a:r>
              <a:rPr lang="de-DE" altLang="ru-RU" sz="1400" dirty="0">
                <a:solidFill>
                  <a:srgbClr val="102C69"/>
                </a:solidFill>
                <a:latin typeface="Times New Roman" pitchFamily="18" charset="0"/>
                <a:cs typeface="Times New Roman" pitchFamily="18" charset="0"/>
              </a:rPr>
              <a:t> </a:t>
            </a:r>
            <a:r>
              <a:rPr lang="de-DE" altLang="ru-RU" sz="1400" dirty="0" err="1">
                <a:solidFill>
                  <a:srgbClr val="102C69"/>
                </a:solidFill>
                <a:latin typeface="Times New Roman" pitchFamily="18" charset="0"/>
                <a:cs typeface="Times New Roman" pitchFamily="18" charset="0"/>
              </a:rPr>
              <a:t>oil</a:t>
            </a:r>
            <a:r>
              <a:rPr lang="de-DE" altLang="ru-RU" sz="1400" dirty="0">
                <a:solidFill>
                  <a:srgbClr val="102C69"/>
                </a:solidFill>
                <a:latin typeface="Times New Roman" pitchFamily="18" charset="0"/>
                <a:cs typeface="Times New Roman" pitchFamily="18" charset="0"/>
              </a:rPr>
              <a:t>, gas and </a:t>
            </a:r>
            <a:r>
              <a:rPr lang="de-DE" altLang="ru-RU" sz="1400" dirty="0" err="1">
                <a:solidFill>
                  <a:srgbClr val="102C69"/>
                </a:solidFill>
                <a:latin typeface="Times New Roman" pitchFamily="18" charset="0"/>
                <a:cs typeface="Times New Roman" pitchFamily="18" charset="0"/>
              </a:rPr>
              <a:t>coal</a:t>
            </a:r>
            <a:r>
              <a:rPr lang="de-DE" altLang="ru-RU" sz="1400" dirty="0">
                <a:solidFill>
                  <a:srgbClr val="102C69"/>
                </a:solidFill>
                <a:latin typeface="Times New Roman" pitchFamily="18" charset="0"/>
                <a:cs typeface="Times New Roman" pitchFamily="18" charset="0"/>
              </a:rPr>
              <a:t>, </a:t>
            </a:r>
            <a:r>
              <a:rPr lang="de-DE" altLang="ru-RU" sz="1400" dirty="0" err="1">
                <a:solidFill>
                  <a:srgbClr val="102C69"/>
                </a:solidFill>
                <a:latin typeface="Times New Roman" pitchFamily="18" charset="0"/>
                <a:cs typeface="Times New Roman" pitchFamily="18" charset="0"/>
              </a:rPr>
              <a:t>January</a:t>
            </a:r>
            <a:r>
              <a:rPr lang="de-DE" altLang="ru-RU" sz="1400" dirty="0">
                <a:solidFill>
                  <a:srgbClr val="102C69"/>
                </a:solidFill>
                <a:latin typeface="Times New Roman" pitchFamily="18" charset="0"/>
                <a:cs typeface="Times New Roman" pitchFamily="18" charset="0"/>
              </a:rPr>
              <a:t> 2010 = 100%</a:t>
            </a:r>
            <a:endParaRPr lang="ru-RU" altLang="ru-RU" sz="1400" dirty="0">
              <a:solidFill>
                <a:srgbClr val="102C69"/>
              </a:solidFill>
              <a:latin typeface="Times New Roman" pitchFamily="18" charset="0"/>
              <a:cs typeface="Times New Roman" pitchFamily="18" charset="0"/>
            </a:endParaRPr>
          </a:p>
        </p:txBody>
      </p:sp>
      <p:sp>
        <p:nvSpPr>
          <p:cNvPr id="7" name="TextBox 13">
            <a:extLst>
              <a:ext uri="{FF2B5EF4-FFF2-40B4-BE49-F238E27FC236}">
                <a16:creationId xmlns="" xmlns:a16="http://schemas.microsoft.com/office/drawing/2014/main" id="{D830D58D-3726-F7DD-E0CB-092EFFC96E1C}"/>
              </a:ext>
            </a:extLst>
          </p:cNvPr>
          <p:cNvSpPr txBox="1">
            <a:spLocks noChangeArrowheads="1"/>
          </p:cNvSpPr>
          <p:nvPr/>
        </p:nvSpPr>
        <p:spPr bwMode="auto">
          <a:xfrm>
            <a:off x="4549182" y="1341459"/>
            <a:ext cx="4697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de-DE" altLang="ru-RU" sz="1400" dirty="0">
                <a:solidFill>
                  <a:srgbClr val="102C69"/>
                </a:solidFill>
                <a:latin typeface="Times New Roman" pitchFamily="18" charset="0"/>
                <a:cs typeface="Times New Roman" pitchFamily="18" charset="0"/>
              </a:rPr>
              <a:t>Oil </a:t>
            </a:r>
            <a:r>
              <a:rPr lang="de-DE" altLang="ru-RU" sz="1400" dirty="0" err="1">
                <a:solidFill>
                  <a:srgbClr val="102C69"/>
                </a:solidFill>
                <a:latin typeface="Times New Roman" pitchFamily="18" charset="0"/>
                <a:cs typeface="Times New Roman" pitchFamily="18" charset="0"/>
              </a:rPr>
              <a:t>price</a:t>
            </a:r>
            <a:r>
              <a:rPr lang="de-DE" altLang="ru-RU" sz="1400" dirty="0">
                <a:solidFill>
                  <a:srgbClr val="102C69"/>
                </a:solidFill>
                <a:latin typeface="Times New Roman" pitchFamily="18" charset="0"/>
                <a:cs typeface="Times New Roman" pitchFamily="18" charset="0"/>
              </a:rPr>
              <a:t> </a:t>
            </a:r>
            <a:r>
              <a:rPr lang="de-DE" altLang="ru-RU" sz="1400" dirty="0" err="1">
                <a:solidFill>
                  <a:srgbClr val="102C69"/>
                </a:solidFill>
                <a:latin typeface="Times New Roman" pitchFamily="18" charset="0"/>
                <a:cs typeface="Times New Roman" pitchFamily="18" charset="0"/>
              </a:rPr>
              <a:t>dynamics</a:t>
            </a:r>
            <a:endParaRPr lang="de-DE" altLang="ru-RU" sz="1400" dirty="0">
              <a:solidFill>
                <a:srgbClr val="102C69"/>
              </a:solidFill>
              <a:latin typeface="Times New Roman" pitchFamily="18" charset="0"/>
              <a:cs typeface="Times New Roman" pitchFamily="18" charset="0"/>
            </a:endParaRPr>
          </a:p>
          <a:p>
            <a:pPr defTabSz="914400" fontAlgn="base">
              <a:spcBef>
                <a:spcPct val="0"/>
              </a:spcBef>
              <a:spcAft>
                <a:spcPct val="0"/>
              </a:spcAft>
            </a:pPr>
            <a:r>
              <a:rPr lang="de-DE" altLang="ru-RU" sz="1400" dirty="0">
                <a:solidFill>
                  <a:srgbClr val="102C69"/>
                </a:solidFill>
                <a:latin typeface="Times New Roman" pitchFamily="18" charset="0"/>
                <a:cs typeface="Times New Roman" pitchFamily="18" charset="0"/>
              </a:rPr>
              <a:t>  Brent and Urals grades, US </a:t>
            </a:r>
            <a:r>
              <a:rPr lang="de-DE" altLang="ru-RU" sz="1400" dirty="0" err="1">
                <a:solidFill>
                  <a:srgbClr val="102C69"/>
                </a:solidFill>
                <a:latin typeface="Times New Roman" pitchFamily="18" charset="0"/>
                <a:cs typeface="Times New Roman" pitchFamily="18" charset="0"/>
              </a:rPr>
              <a:t>dollars</a:t>
            </a:r>
            <a:r>
              <a:rPr lang="de-DE" altLang="ru-RU" sz="1400" dirty="0">
                <a:solidFill>
                  <a:srgbClr val="102C69"/>
                </a:solidFill>
                <a:latin typeface="Times New Roman" pitchFamily="18" charset="0"/>
                <a:cs typeface="Times New Roman" pitchFamily="18" charset="0"/>
              </a:rPr>
              <a:t> per </a:t>
            </a:r>
            <a:r>
              <a:rPr lang="de-DE" altLang="ru-RU" sz="1400" dirty="0" err="1">
                <a:solidFill>
                  <a:srgbClr val="102C69"/>
                </a:solidFill>
                <a:latin typeface="Times New Roman" pitchFamily="18" charset="0"/>
                <a:cs typeface="Times New Roman" pitchFamily="18" charset="0"/>
              </a:rPr>
              <a:t>barrel</a:t>
            </a:r>
            <a:endParaRPr lang="ru-RU" altLang="ru-RU" sz="1400" dirty="0">
              <a:solidFill>
                <a:srgbClr val="102C69"/>
              </a:solidFill>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E0065139-4A17-95CC-4ECF-96E9BE5BBFDB}"/>
              </a:ext>
            </a:extLst>
          </p:cNvPr>
          <p:cNvSpPr txBox="1"/>
          <p:nvPr/>
        </p:nvSpPr>
        <p:spPr>
          <a:xfrm>
            <a:off x="430260" y="6244405"/>
            <a:ext cx="2125515" cy="307777"/>
          </a:xfrm>
          <a:prstGeom prst="rect">
            <a:avLst/>
          </a:prstGeom>
          <a:noFill/>
        </p:spPr>
        <p:txBody>
          <a:bodyPr wrap="square" rtlCol="0">
            <a:spAutoFit/>
          </a:bodyPr>
          <a:lstStyle/>
          <a:p>
            <a:pPr defTabSz="914400" fontAlgn="base">
              <a:spcBef>
                <a:spcPct val="0"/>
              </a:spcBef>
              <a:spcAft>
                <a:spcPct val="0"/>
              </a:spcAft>
            </a:pPr>
            <a:r>
              <a:rPr lang="en-US" sz="1400" i="1" dirty="0">
                <a:solidFill>
                  <a:prstClr val="black"/>
                </a:solidFill>
                <a:latin typeface="Times New Roman" panose="02020603050405020304" pitchFamily="18" charset="0"/>
                <a:cs typeface="Times New Roman" panose="02020603050405020304" pitchFamily="18" charset="0"/>
              </a:rPr>
              <a:t>Source: World Bank</a:t>
            </a:r>
            <a:endParaRPr lang="x-none" sz="1400" dirty="0">
              <a:solidFill>
                <a:prstClr val="black"/>
              </a:solidFill>
              <a:latin typeface="Times New Roman" panose="02020603050405020304" pitchFamily="18" charset="0"/>
              <a:cs typeface="Times New Roman" panose="02020603050405020304" pitchFamily="18" charset="0"/>
            </a:endParaRPr>
          </a:p>
        </p:txBody>
      </p:sp>
      <p:graphicFrame>
        <p:nvGraphicFramePr>
          <p:cNvPr id="2" name="Диаграмма 1">
            <a:extLst>
              <a:ext uri="{FF2B5EF4-FFF2-40B4-BE49-F238E27FC236}">
                <a16:creationId xmlns="" xmlns:a16="http://schemas.microsoft.com/office/drawing/2014/main" id="{4B84F216-CDCB-55DD-EFEB-1C4661CA1DB4}"/>
              </a:ext>
            </a:extLst>
          </p:cNvPr>
          <p:cNvGraphicFramePr>
            <a:graphicFrameLocks/>
          </p:cNvGraphicFramePr>
          <p:nvPr>
            <p:extLst>
              <p:ext uri="{D42A27DB-BD31-4B8C-83A1-F6EECF244321}">
                <p14:modId xmlns:p14="http://schemas.microsoft.com/office/powerpoint/2010/main" val="850478601"/>
              </p:ext>
            </p:extLst>
          </p:nvPr>
        </p:nvGraphicFramePr>
        <p:xfrm>
          <a:off x="346465" y="1747080"/>
          <a:ext cx="4160317" cy="42366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5287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latin typeface="Times New Roman" panose="02020603050405020304" pitchFamily="18" charset="0"/>
                <a:cs typeface="Times New Roman" panose="02020603050405020304" pitchFamily="18" charset="0"/>
              </a:rPr>
              <a:t>Issues and problems of 2023</a:t>
            </a:r>
            <a:endParaRPr lang="x-none" sz="1400" b="1"/>
          </a:p>
          <a:p>
            <a:pPr algn="ctr"/>
            <a:endParaRPr lang="x-none" sz="1350" dirty="0"/>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3167DB86-8BFF-7445-B391-1509F15EA8B9}" type="slidenum">
              <a:rPr lang="ru-RU" sz="1500">
                <a:solidFill>
                  <a:srgbClr val="102D69"/>
                </a:solidFill>
                <a:latin typeface="HSE Sans" panose="02000000000000000000" pitchFamily="2" charset="0"/>
              </a:rPr>
              <a:t>21</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schemeClr val="bg1"/>
                </a:solidFill>
                <a:latin typeface="HSE Sans" panose="02000000000000000000"/>
              </a:rPr>
              <a:t>6</a:t>
            </a:r>
            <a:r>
              <a:rPr lang="en-US" sz="1050" dirty="0">
                <a:solidFill>
                  <a:schemeClr val="bg1"/>
                </a:solidFill>
                <a:latin typeface="HSE Sans" panose="02000000000000000000"/>
              </a:rPr>
              <a:t>2%</a:t>
            </a:r>
            <a:endParaRPr lang="ru-RU" sz="1050" dirty="0">
              <a:solidFill>
                <a:schemeClr val="bg1"/>
              </a:solidFill>
            </a:endParaRPr>
          </a:p>
        </p:txBody>
      </p:sp>
      <p:sp>
        <p:nvSpPr>
          <p:cNvPr id="3" name="TextBox 2">
            <a:extLst>
              <a:ext uri="{FF2B5EF4-FFF2-40B4-BE49-F238E27FC236}">
                <a16:creationId xmlns="" xmlns:a16="http://schemas.microsoft.com/office/drawing/2014/main" id="{773C82B8-6B89-5952-836F-5023CCDE6B90}"/>
              </a:ext>
            </a:extLst>
          </p:cNvPr>
          <p:cNvSpPr txBox="1"/>
          <p:nvPr/>
        </p:nvSpPr>
        <p:spPr>
          <a:xfrm>
            <a:off x="1315466" y="640307"/>
            <a:ext cx="5900636" cy="492443"/>
          </a:xfrm>
          <a:prstGeom prst="rect">
            <a:avLst/>
          </a:prstGeom>
          <a:noFill/>
        </p:spPr>
        <p:txBody>
          <a:bodyPr wrap="square" rtlCol="0" anchor="t" anchorCtr="0">
            <a:spAutoFit/>
          </a:bodyPr>
          <a:lstStyle/>
          <a:p>
            <a:pPr algn="just"/>
            <a:r>
              <a:rPr lang="en-US" sz="2600" b="1" dirty="0">
                <a:solidFill>
                  <a:srgbClr val="112E70"/>
                </a:solidFill>
                <a:latin typeface="HSE Sans" panose="02000000000000000000" pitchFamily="2" charset="0"/>
                <a:cs typeface="Times New Roman" panose="02020603050405020304" pitchFamily="18" charset="0"/>
              </a:rPr>
              <a:t>Metals and food prices</a:t>
            </a:r>
            <a:endParaRPr lang="ru-RU" sz="1200" b="1" dirty="0">
              <a:solidFill>
                <a:srgbClr val="112E70"/>
              </a:solidFill>
              <a:latin typeface="HSE Sans" panose="02000000000000000000" pitchFamily="2" charset="0"/>
              <a:cs typeface="Times New Roman" panose="02020603050405020304" pitchFamily="18" charset="0"/>
            </a:endParaRPr>
          </a:p>
        </p:txBody>
      </p:sp>
      <p:sp>
        <p:nvSpPr>
          <p:cNvPr id="4" name="TextBox 3">
            <a:extLst>
              <a:ext uri="{FF2B5EF4-FFF2-40B4-BE49-F238E27FC236}">
                <a16:creationId xmlns="" xmlns:a16="http://schemas.microsoft.com/office/drawing/2014/main" id="{D4363888-E41F-7571-3870-DA798B42DD5D}"/>
              </a:ext>
            </a:extLst>
          </p:cNvPr>
          <p:cNvSpPr txBox="1"/>
          <p:nvPr/>
        </p:nvSpPr>
        <p:spPr>
          <a:xfrm>
            <a:off x="430260" y="6244405"/>
            <a:ext cx="2125515" cy="307777"/>
          </a:xfrm>
          <a:prstGeom prst="rect">
            <a:avLst/>
          </a:prstGeom>
          <a:noFill/>
        </p:spPr>
        <p:txBody>
          <a:bodyPr wrap="square" rtlCol="0">
            <a:spAutoFit/>
          </a:bodyPr>
          <a:lstStyle/>
          <a:p>
            <a:pPr defTabSz="914400" fontAlgn="base">
              <a:spcBef>
                <a:spcPct val="0"/>
              </a:spcBef>
              <a:spcAft>
                <a:spcPct val="0"/>
              </a:spcAft>
            </a:pPr>
            <a:r>
              <a:rPr lang="en-US" sz="1400" i="1" dirty="0">
                <a:solidFill>
                  <a:prstClr val="black"/>
                </a:solidFill>
                <a:latin typeface="Times New Roman" panose="02020603050405020304" pitchFamily="18" charset="0"/>
                <a:cs typeface="Times New Roman" panose="02020603050405020304" pitchFamily="18" charset="0"/>
              </a:rPr>
              <a:t>Source: World Bank</a:t>
            </a:r>
            <a:endParaRPr lang="x-none" sz="1400" dirty="0">
              <a:solidFill>
                <a:prstClr val="black"/>
              </a:solidFill>
              <a:latin typeface="Times New Roman" panose="02020603050405020304" pitchFamily="18" charset="0"/>
              <a:cs typeface="Times New Roman" panose="02020603050405020304" pitchFamily="18" charset="0"/>
            </a:endParaRPr>
          </a:p>
        </p:txBody>
      </p:sp>
      <p:graphicFrame>
        <p:nvGraphicFramePr>
          <p:cNvPr id="7" name="Диаграмма 6">
            <a:extLst>
              <a:ext uri="{FF2B5EF4-FFF2-40B4-BE49-F238E27FC236}">
                <a16:creationId xmlns="" xmlns:a16="http://schemas.microsoft.com/office/drawing/2014/main" id="{E0085B3A-5C9D-1780-D3D6-23EAF8A3AAD3}"/>
              </a:ext>
            </a:extLst>
          </p:cNvPr>
          <p:cNvGraphicFramePr>
            <a:graphicFrameLocks/>
          </p:cNvGraphicFramePr>
          <p:nvPr>
            <p:extLst>
              <p:ext uri="{D42A27DB-BD31-4B8C-83A1-F6EECF244321}">
                <p14:modId xmlns:p14="http://schemas.microsoft.com/office/powerpoint/2010/main" val="505423778"/>
              </p:ext>
            </p:extLst>
          </p:nvPr>
        </p:nvGraphicFramePr>
        <p:xfrm>
          <a:off x="518571" y="1562546"/>
          <a:ext cx="3747214" cy="42502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Диаграмма 7">
            <a:extLst>
              <a:ext uri="{FF2B5EF4-FFF2-40B4-BE49-F238E27FC236}">
                <a16:creationId xmlns="" xmlns:a16="http://schemas.microsoft.com/office/drawing/2014/main" id="{5144ABC7-3A7D-3A6A-72A4-9799DBAC37FF}"/>
              </a:ext>
            </a:extLst>
          </p:cNvPr>
          <p:cNvGraphicFramePr>
            <a:graphicFrameLocks/>
          </p:cNvGraphicFramePr>
          <p:nvPr>
            <p:extLst>
              <p:ext uri="{D42A27DB-BD31-4B8C-83A1-F6EECF244321}">
                <p14:modId xmlns:p14="http://schemas.microsoft.com/office/powerpoint/2010/main" val="670097271"/>
              </p:ext>
            </p:extLst>
          </p:nvPr>
        </p:nvGraphicFramePr>
        <p:xfrm>
          <a:off x="4505499" y="1442789"/>
          <a:ext cx="4119923" cy="442680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8647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3600" dirty="0">
                <a:latin typeface="Times New Roman" panose="02020603050405020304" pitchFamily="18" charset="0"/>
                <a:cs typeface="Times New Roman" panose="02020603050405020304" pitchFamily="18" charset="0"/>
              </a:rPr>
              <a:t>The New Economy of Oil. Impact on Business, Geopolitics and Society. </a:t>
            </a:r>
            <a:br>
              <a:rPr lang="en-US" sz="36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By John Mitchell and others, RIIA, London 2001</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marL="0" indent="0">
              <a:buNone/>
            </a:pPr>
            <a:r>
              <a:rPr lang="en-US" i="1" dirty="0" smtClean="0"/>
              <a:t>“Energy security</a:t>
            </a:r>
            <a:r>
              <a:rPr lang="en-US" dirty="0" smtClean="0"/>
              <a:t>: Objectives and instruments need to be redefined: the key </a:t>
            </a:r>
            <a:r>
              <a:rPr lang="en-US" i="1" dirty="0" smtClean="0"/>
              <a:t>economic</a:t>
            </a:r>
            <a:r>
              <a:rPr lang="en-US" dirty="0" smtClean="0"/>
              <a:t> concerns for importers are managing the effects of disruptions and minimizing long-term energy costs, not minimizing their energy imports. The threat of </a:t>
            </a:r>
            <a:r>
              <a:rPr lang="en-US" i="1" dirty="0" smtClean="0"/>
              <a:t>political</a:t>
            </a:r>
            <a:r>
              <a:rPr lang="en-US" dirty="0" smtClean="0"/>
              <a:t> sanctions has been reversed. It is exporting countries that now need to be concerned about sanctions aimed at their domestic and foreign policies by governments and public opinion in developed countries.” (p.2)</a:t>
            </a:r>
          </a:p>
          <a:p>
            <a:pPr marL="0" indent="0">
              <a:buNone/>
            </a:pPr>
            <a:r>
              <a:rPr lang="en-US" dirty="0" smtClean="0"/>
              <a:t>“…under the US system of government, sanctions can be initiated by the Congress for domestic political reasons, and not necessarily represent a careful calculations of national interests by US administrations.”(p. 201-202) – from Thomas </a:t>
            </a:r>
            <a:r>
              <a:rPr lang="en-US" dirty="0" err="1" smtClean="0"/>
              <a:t>Waelde</a:t>
            </a:r>
            <a:r>
              <a:rPr lang="en-US" dirty="0" smtClean="0"/>
              <a:t> “Legal Boundaries </a:t>
            </a:r>
            <a:r>
              <a:rPr lang="en-US" smtClean="0"/>
              <a:t>for Extraterritorial Sanctions”1997…</a:t>
            </a:r>
            <a:endParaRPr lang="ru-RU" dirty="0"/>
          </a:p>
        </p:txBody>
      </p:sp>
      <p:sp>
        <p:nvSpPr>
          <p:cNvPr id="4" name="Номер слайда 3"/>
          <p:cNvSpPr>
            <a:spLocks noGrp="1"/>
          </p:cNvSpPr>
          <p:nvPr>
            <p:ph type="sldNum" sz="quarter" idx="12"/>
          </p:nvPr>
        </p:nvSpPr>
        <p:spPr/>
        <p:txBody>
          <a:bodyPr/>
          <a:lstStyle/>
          <a:p>
            <a:fld id="{69E57DC2-970A-4B3E-BB1C-7A09969E49DF}" type="slidenum">
              <a:rPr lang="en-US" smtClean="0">
                <a:solidFill>
                  <a:srgbClr val="191B0E"/>
                </a:solidFill>
              </a:rPr>
              <a:pPr/>
              <a:t>22</a:t>
            </a:fld>
            <a:endParaRPr lang="en-US" dirty="0">
              <a:solidFill>
                <a:srgbClr val="191B0E"/>
              </a:solidFill>
            </a:endParaRPr>
          </a:p>
        </p:txBody>
      </p:sp>
    </p:spTree>
    <p:extLst>
      <p:ext uri="{BB962C8B-B14F-4D97-AF65-F5344CB8AC3E}">
        <p14:creationId xmlns:p14="http://schemas.microsoft.com/office/powerpoint/2010/main" val="3230925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9036496" cy="1152128"/>
          </a:xfrm>
          <a:prstGeom prst="rect">
            <a:avLst/>
          </a:prstGeom>
        </p:spPr>
        <p:txBody>
          <a:bodyPr lIns="91424" tIns="45712" rIns="91424" bIns="45712">
            <a:normAutofit/>
          </a:bodyPr>
          <a:lstStyle>
            <a:lvl1pPr marL="0" marR="0" indent="0" algn="l" defTabSz="457170" rtl="0" eaLnBrk="1" fontAlgn="auto" latinLnBrk="0" hangingPunct="1">
              <a:lnSpc>
                <a:spcPct val="100000"/>
              </a:lnSpc>
              <a:spcBef>
                <a:spcPct val="0"/>
              </a:spcBef>
              <a:spcAft>
                <a:spcPts val="0"/>
              </a:spcAft>
              <a:buClrTx/>
              <a:buSzTx/>
              <a:buFontTx/>
              <a:buNone/>
              <a:tabLst/>
              <a:defRPr sz="3200" kern="1200" baseline="0">
                <a:solidFill>
                  <a:srgbClr val="2B2222"/>
                </a:solidFill>
                <a:latin typeface="+mj-lt"/>
                <a:ea typeface="+mj-ea"/>
                <a:cs typeface="+mj-cs"/>
              </a:defRPr>
            </a:lvl1pPr>
          </a:lstStyle>
          <a:p>
            <a:r>
              <a:rPr lang="en-US" sz="4000" dirty="0"/>
              <a:t>Fuel and energy balances, 1980-2019</a:t>
            </a:r>
            <a:endParaRPr lang="ru-RU" sz="40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38" t="16277" r="13507" b="24502"/>
          <a:stretch/>
        </p:blipFill>
        <p:spPr bwMode="auto">
          <a:xfrm>
            <a:off x="8" y="1527048"/>
            <a:ext cx="897671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80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solidFill>
                  <a:prstClr val="white"/>
                </a:solidFill>
                <a:latin typeface="Times New Roman" panose="02020603050405020304" pitchFamily="18" charset="0"/>
                <a:cs typeface="Times New Roman" panose="02020603050405020304" pitchFamily="18" charset="0"/>
              </a:rPr>
              <a:t>Issues and problems of 2023</a:t>
            </a:r>
            <a:endParaRPr lang="x-none" sz="1400" b="1">
              <a:solidFill>
                <a:prstClr val="white"/>
              </a:solidFill>
            </a:endParaRPr>
          </a:p>
          <a:p>
            <a:pPr algn="ctr"/>
            <a:endParaRPr lang="x-none" sz="1350" dirty="0">
              <a:solidFill>
                <a:prstClr val="white"/>
              </a:solidFill>
            </a:endParaRPr>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12D17054-E1F8-C54C-BD6E-7497ADCD26C7}" type="slidenum">
              <a:rPr lang="en-US" sz="1500" dirty="0">
                <a:solidFill>
                  <a:srgbClr val="102D69"/>
                </a:solidFill>
                <a:latin typeface="HSE Sans" panose="02000000000000000000" pitchFamily="2" charset="0"/>
              </a:rPr>
              <a:pPr/>
              <a:t>24</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prstClr val="white"/>
                </a:solidFill>
                <a:latin typeface="HSE Sans" panose="02000000000000000000"/>
              </a:rPr>
              <a:t>6</a:t>
            </a:r>
            <a:r>
              <a:rPr lang="en-US" sz="1050" dirty="0">
                <a:solidFill>
                  <a:prstClr val="white"/>
                </a:solidFill>
                <a:latin typeface="HSE Sans" panose="02000000000000000000"/>
              </a:rPr>
              <a:t>2%</a:t>
            </a:r>
            <a:endParaRPr lang="ru-RU" sz="1050" dirty="0">
              <a:solidFill>
                <a:prstClr val="white"/>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279838" y="678310"/>
            <a:ext cx="6295423" cy="677108"/>
          </a:xfrm>
          <a:prstGeom prst="rect">
            <a:avLst/>
          </a:prstGeom>
          <a:noFill/>
        </p:spPr>
        <p:txBody>
          <a:bodyPr wrap="square" rtlCol="0" anchor="t" anchorCtr="0">
            <a:spAutoFit/>
          </a:bodyPr>
          <a:lstStyle/>
          <a:p>
            <a:pPr algn="just"/>
            <a:r>
              <a:rPr lang="en-US" sz="2600" b="1" dirty="0">
                <a:solidFill>
                  <a:srgbClr val="112E70"/>
                </a:solidFill>
                <a:latin typeface="HSE Sans" panose="02000000000000000000" pitchFamily="2" charset="0"/>
                <a:cs typeface="Times New Roman" panose="02020603050405020304" pitchFamily="18" charset="0"/>
              </a:rPr>
              <a:t>Debts since 1880 and purchases in 2020</a:t>
            </a:r>
          </a:p>
          <a:p>
            <a:pPr algn="just"/>
            <a:endParaRPr lang="ru-RU" sz="1200" b="1" dirty="0">
              <a:solidFill>
                <a:srgbClr val="112E70"/>
              </a:solidFill>
              <a:latin typeface="HSE Sans" panose="02000000000000000000" pitchFamily="2" charset="0"/>
              <a:cs typeface="Times New Roman" panose="02020603050405020304" pitchFamily="18" charset="0"/>
            </a:endParaRPr>
          </a:p>
        </p:txBody>
      </p:sp>
      <p:pic>
        <p:nvPicPr>
          <p:cNvPr id="2" name="Picture 2">
            <a:extLst>
              <a:ext uri="{FF2B5EF4-FFF2-40B4-BE49-F238E27FC236}">
                <a16:creationId xmlns="" xmlns:a16="http://schemas.microsoft.com/office/drawing/2014/main" id="{6955EAAD-A04E-DD2C-5C8A-FA072A0233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132" y="1564092"/>
            <a:ext cx="8640960" cy="432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 xmlns:a16="http://schemas.microsoft.com/office/drawing/2014/main" id="{C31111C7-AEF2-21D7-6EF4-A5ABF704CCCE}"/>
              </a:ext>
            </a:extLst>
          </p:cNvPr>
          <p:cNvSpPr txBox="1"/>
          <p:nvPr/>
        </p:nvSpPr>
        <p:spPr>
          <a:xfrm>
            <a:off x="362375" y="6225257"/>
            <a:ext cx="4986554" cy="523220"/>
          </a:xfrm>
          <a:prstGeom prst="rect">
            <a:avLst/>
          </a:prstGeom>
          <a:noFill/>
        </p:spPr>
        <p:txBody>
          <a:bodyPr wrap="square" rtlCol="0">
            <a:spAutoFit/>
          </a:bodyPr>
          <a:lstStyle/>
          <a:p>
            <a:pPr defTabSz="914400" fontAlgn="base">
              <a:spcBef>
                <a:spcPct val="0"/>
              </a:spcBef>
              <a:spcAft>
                <a:spcPct val="0"/>
              </a:spcAft>
            </a:pPr>
            <a:r>
              <a:rPr lang="en-US" sz="1400" i="1" dirty="0">
                <a:solidFill>
                  <a:prstClr val="black"/>
                </a:solidFill>
                <a:latin typeface="Times New Roman" panose="02020603050405020304" pitchFamily="18" charset="0"/>
                <a:cs typeface="Times New Roman" panose="02020603050405020304" pitchFamily="18" charset="0"/>
              </a:rPr>
              <a:t>Source</a:t>
            </a:r>
            <a:r>
              <a:rPr lang="x-none" sz="1400" i="1">
                <a:solidFill>
                  <a:prstClr val="black"/>
                </a:solidFill>
                <a:latin typeface="Times New Roman" panose="02020603050405020304" pitchFamily="18" charset="0"/>
                <a:cs typeface="Times New Roman" panose="02020603050405020304" pitchFamily="18" charset="0"/>
              </a:rPr>
              <a:t>: </a:t>
            </a:r>
            <a:r>
              <a:rPr lang="en-US" sz="1400" dirty="0">
                <a:solidFill>
                  <a:prstClr val="black"/>
                </a:solidFill>
                <a:latin typeface="Times New Roman" panose="02020603050405020304" pitchFamily="18" charset="0"/>
                <a:cs typeface="Times New Roman" panose="02020603050405020304" pitchFamily="18" charset="0"/>
              </a:rPr>
              <a:t>IMF = October 2020</a:t>
            </a:r>
            <a:endParaRPr lang="ru-RU" sz="1400" dirty="0">
              <a:solidFill>
                <a:prstClr val="black"/>
              </a:solidFill>
              <a:latin typeface="Times New Roman" panose="02020603050405020304" pitchFamily="18" charset="0"/>
              <a:cs typeface="Times New Roman" panose="02020603050405020304" pitchFamily="18" charset="0"/>
            </a:endParaRPr>
          </a:p>
          <a:p>
            <a:pPr defTabSz="914400" fontAlgn="base">
              <a:spcBef>
                <a:spcPct val="0"/>
              </a:spcBef>
              <a:spcAft>
                <a:spcPct val="0"/>
              </a:spcAft>
            </a:pPr>
            <a:endParaRPr lang="x-none" sz="1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29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solidFill>
                  <a:prstClr val="white"/>
                </a:solidFill>
                <a:latin typeface="Times New Roman" panose="02020603050405020304" pitchFamily="18" charset="0"/>
                <a:cs typeface="Times New Roman" panose="02020603050405020304" pitchFamily="18" charset="0"/>
              </a:rPr>
              <a:t>Issues and problems of 2023</a:t>
            </a:r>
            <a:endParaRPr lang="x-none" sz="1400" b="1">
              <a:solidFill>
                <a:prstClr val="white"/>
              </a:solidFill>
            </a:endParaRPr>
          </a:p>
          <a:p>
            <a:pPr algn="ctr"/>
            <a:endParaRPr lang="x-none" sz="1350" dirty="0">
              <a:solidFill>
                <a:prstClr val="white"/>
              </a:solidFill>
            </a:endParaRPr>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BE428604-8D0E-AF4C-A1C3-5DACFF79BA8F}" type="slidenum">
              <a:rPr lang="en-US" sz="1500" dirty="0">
                <a:solidFill>
                  <a:srgbClr val="102D69"/>
                </a:solidFill>
                <a:latin typeface="HSE Sans" panose="02000000000000000000" pitchFamily="2" charset="0"/>
              </a:rPr>
              <a:pPr/>
              <a:t>25</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prstClr val="white"/>
                </a:solidFill>
                <a:latin typeface="HSE Sans" panose="02000000000000000000"/>
              </a:rPr>
              <a:t>6</a:t>
            </a:r>
            <a:r>
              <a:rPr lang="en-US" sz="1050" dirty="0">
                <a:solidFill>
                  <a:prstClr val="white"/>
                </a:solidFill>
                <a:latin typeface="HSE Sans" panose="02000000000000000000"/>
              </a:rPr>
              <a:t>2%</a:t>
            </a:r>
            <a:endParaRPr lang="ru-RU" sz="1050" dirty="0">
              <a:solidFill>
                <a:prstClr val="white"/>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275421" y="478432"/>
            <a:ext cx="5772834" cy="892552"/>
          </a:xfrm>
          <a:prstGeom prst="rect">
            <a:avLst/>
          </a:prstGeom>
          <a:noFill/>
        </p:spPr>
        <p:txBody>
          <a:bodyPr wrap="square" rtlCol="0" anchor="t" anchorCtr="0">
            <a:spAutoFit/>
          </a:bodyPr>
          <a:lstStyle/>
          <a:p>
            <a:pPr algn="just"/>
            <a:r>
              <a:rPr lang="en-US" sz="2600" b="1" dirty="0">
                <a:solidFill>
                  <a:srgbClr val="112E70"/>
                </a:solidFill>
                <a:latin typeface="HSE Sans" panose="02000000000000000000" pitchFamily="2" charset="0"/>
                <a:cs typeface="Times New Roman" panose="02020603050405020304" pitchFamily="18" charset="0"/>
              </a:rPr>
              <a:t>Savings rate in some countries of the world, %</a:t>
            </a:r>
            <a:endParaRPr lang="ru-RU" sz="1200" b="1" dirty="0">
              <a:solidFill>
                <a:srgbClr val="112E70"/>
              </a:solidFill>
              <a:latin typeface="HSE Sans" panose="02000000000000000000" pitchFamily="2" charset="0"/>
              <a:cs typeface="Times New Roman" panose="02020603050405020304" pitchFamily="18" charset="0"/>
            </a:endParaRPr>
          </a:p>
        </p:txBody>
      </p:sp>
      <p:graphicFrame>
        <p:nvGraphicFramePr>
          <p:cNvPr id="2" name="Диаграмма 1">
            <a:extLst>
              <a:ext uri="{FF2B5EF4-FFF2-40B4-BE49-F238E27FC236}">
                <a16:creationId xmlns="" xmlns:a16="http://schemas.microsoft.com/office/drawing/2014/main" id="{C148F24D-D23F-97F8-2DEC-95875D4F0FEB}"/>
              </a:ext>
            </a:extLst>
          </p:cNvPr>
          <p:cNvGraphicFramePr>
            <a:graphicFrameLocks/>
          </p:cNvGraphicFramePr>
          <p:nvPr>
            <p:extLst>
              <p:ext uri="{D42A27DB-BD31-4B8C-83A1-F6EECF244321}">
                <p14:modId xmlns:p14="http://schemas.microsoft.com/office/powerpoint/2010/main" val="2202888527"/>
              </p:ext>
            </p:extLst>
          </p:nvPr>
        </p:nvGraphicFramePr>
        <p:xfrm>
          <a:off x="393477" y="1313847"/>
          <a:ext cx="4178523" cy="48743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Диаграмма 2">
            <a:extLst>
              <a:ext uri="{FF2B5EF4-FFF2-40B4-BE49-F238E27FC236}">
                <a16:creationId xmlns="" xmlns:a16="http://schemas.microsoft.com/office/drawing/2014/main" id="{5DC32248-39AB-5DC6-CDD9-4CF711D088FD}"/>
              </a:ext>
            </a:extLst>
          </p:cNvPr>
          <p:cNvGraphicFramePr>
            <a:graphicFrameLocks/>
          </p:cNvGraphicFramePr>
          <p:nvPr>
            <p:extLst>
              <p:ext uri="{D42A27DB-BD31-4B8C-83A1-F6EECF244321}">
                <p14:modId xmlns:p14="http://schemas.microsoft.com/office/powerpoint/2010/main" val="3819074506"/>
              </p:ext>
            </p:extLst>
          </p:nvPr>
        </p:nvGraphicFramePr>
        <p:xfrm>
          <a:off x="4515184" y="1301323"/>
          <a:ext cx="4190849" cy="4787365"/>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 xmlns:a16="http://schemas.microsoft.com/office/drawing/2014/main" id="{F92142E2-F73A-2547-6C10-84F17E651AEF}"/>
              </a:ext>
            </a:extLst>
          </p:cNvPr>
          <p:cNvSpPr txBox="1"/>
          <p:nvPr/>
        </p:nvSpPr>
        <p:spPr>
          <a:xfrm>
            <a:off x="343620" y="6177889"/>
            <a:ext cx="4986554" cy="376834"/>
          </a:xfrm>
          <a:prstGeom prst="rect">
            <a:avLst/>
          </a:prstGeom>
          <a:noFill/>
        </p:spPr>
        <p:txBody>
          <a:bodyPr wrap="square" rtlCol="0">
            <a:spAutoFit/>
          </a:bodyPr>
          <a:lstStyle/>
          <a:p>
            <a:pPr defTabSz="914400">
              <a:lnSpc>
                <a:spcPct val="150000"/>
              </a:lnSpc>
              <a:spcBef>
                <a:spcPts val="1200"/>
              </a:spcBef>
              <a:buClr>
                <a:srgbClr val="000000"/>
              </a:buClr>
              <a:buFont typeface="Arial"/>
              <a:buNone/>
            </a:pPr>
            <a:r>
              <a:rPr lang="en-US" sz="1400" i="1" kern="0" dirty="0">
                <a:solidFill>
                  <a:srgbClr val="000000"/>
                </a:solidFill>
                <a:latin typeface="Times New Roman"/>
                <a:ea typeface="Times New Roman"/>
                <a:cs typeface="Times New Roman"/>
                <a:sym typeface="Times New Roman"/>
              </a:rPr>
              <a:t>Source</a:t>
            </a:r>
            <a:r>
              <a:rPr lang="ru-RU" sz="1400" kern="0" dirty="0">
                <a:solidFill>
                  <a:srgbClr val="000000"/>
                </a:solidFill>
                <a:latin typeface="Times New Roman"/>
                <a:ea typeface="Times New Roman"/>
                <a:cs typeface="Times New Roman"/>
                <a:sym typeface="Times New Roman"/>
              </a:rPr>
              <a:t>: </a:t>
            </a:r>
            <a:r>
              <a:rPr lang="de-DE" sz="1400" kern="0" dirty="0">
                <a:solidFill>
                  <a:srgbClr val="000000"/>
                </a:solidFill>
                <a:latin typeface="Times New Roman"/>
                <a:ea typeface="Times New Roman"/>
                <a:cs typeface="Times New Roman"/>
                <a:sym typeface="Times New Roman"/>
              </a:rPr>
              <a:t>Eurostat, IBGE, INEGI, BEA</a:t>
            </a:r>
          </a:p>
        </p:txBody>
      </p:sp>
    </p:spTree>
    <p:extLst>
      <p:ext uri="{BB962C8B-B14F-4D97-AF65-F5344CB8AC3E}">
        <p14:creationId xmlns:p14="http://schemas.microsoft.com/office/powerpoint/2010/main" val="2039645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бъект 9">
            <a:extLst>
              <a:ext uri="{FF2B5EF4-FFF2-40B4-BE49-F238E27FC236}">
                <a16:creationId xmlns="" xmlns:a16="http://schemas.microsoft.com/office/drawing/2014/main" id="{1C50E533-72AB-E925-955B-FB265BBE8FE6}"/>
              </a:ext>
            </a:extLst>
          </p:cNvPr>
          <p:cNvSpPr txBox="1">
            <a:spLocks/>
          </p:cNvSpPr>
          <p:nvPr/>
        </p:nvSpPr>
        <p:spPr>
          <a:xfrm>
            <a:off x="4838702" y="1826917"/>
            <a:ext cx="2905125" cy="355152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endParaRPr lang="ru-RU" sz="2100" dirty="0">
              <a:solidFill>
                <a:prstClr val="black"/>
              </a:solidFill>
              <a:ea typeface="Calibri"/>
              <a:cs typeface="Calibri"/>
            </a:endParaRPr>
          </a:p>
        </p:txBody>
      </p:sp>
      <p:sp>
        <p:nvSpPr>
          <p:cNvPr id="14" name="TextBox 13">
            <a:extLst>
              <a:ext uri="{FF2B5EF4-FFF2-40B4-BE49-F238E27FC236}">
                <a16:creationId xmlns="" xmlns:a16="http://schemas.microsoft.com/office/drawing/2014/main" id="{34419E8D-B90F-9864-12FC-024F2351776E}"/>
              </a:ext>
            </a:extLst>
          </p:cNvPr>
          <p:cNvSpPr txBox="1"/>
          <p:nvPr/>
        </p:nvSpPr>
        <p:spPr>
          <a:xfrm>
            <a:off x="311629" y="254093"/>
            <a:ext cx="1728192" cy="261610"/>
          </a:xfrm>
          <a:prstGeom prst="rect">
            <a:avLst/>
          </a:prstGeom>
          <a:noFill/>
        </p:spPr>
        <p:txBody>
          <a:bodyPr wrap="square" rtlCol="0">
            <a:spAutoFit/>
          </a:bodyPr>
          <a:lstStyle/>
          <a:p>
            <a:pPr defTabSz="914400" fontAlgn="base">
              <a:spcBef>
                <a:spcPct val="0"/>
              </a:spcBef>
              <a:spcAft>
                <a:spcPct val="0"/>
              </a:spcAft>
            </a:pPr>
            <a:r>
              <a:rPr lang="en-US" sz="1100" i="1" dirty="0">
                <a:solidFill>
                  <a:prstClr val="black"/>
                </a:solidFill>
                <a:latin typeface="Times New Roman" panose="02020603050405020304" pitchFamily="18" charset="0"/>
                <a:cs typeface="Times New Roman" panose="02020603050405020304" pitchFamily="18" charset="0"/>
              </a:rPr>
              <a:t>Source</a:t>
            </a:r>
            <a:r>
              <a:rPr lang="x-none" sz="1100" i="1">
                <a:solidFill>
                  <a:prstClr val="black"/>
                </a:solidFill>
                <a:latin typeface="Times New Roman" panose="02020603050405020304" pitchFamily="18" charset="0"/>
                <a:cs typeface="Times New Roman" panose="02020603050405020304" pitchFamily="18" charset="0"/>
              </a:rPr>
              <a:t>: </a:t>
            </a:r>
            <a:r>
              <a:rPr lang="en-US" sz="1100" dirty="0" err="1">
                <a:solidFill>
                  <a:prstClr val="black"/>
                </a:solidFill>
                <a:latin typeface="Times New Roman" panose="02020603050405020304" pitchFamily="18" charset="0"/>
                <a:cs typeface="Times New Roman" panose="02020603050405020304" pitchFamily="18" charset="0"/>
              </a:rPr>
              <a:t>investing.com</a:t>
            </a:r>
            <a:endParaRPr lang="x-none" sz="1100" dirty="0">
              <a:solidFill>
                <a:prstClr val="black"/>
              </a:solidFill>
              <a:latin typeface="Times New Roman" panose="02020603050405020304" pitchFamily="18" charset="0"/>
              <a:cs typeface="Times New Roman" panose="02020603050405020304" pitchFamily="18" charset="0"/>
            </a:endParaRPr>
          </a:p>
        </p:txBody>
      </p:sp>
      <p:graphicFrame>
        <p:nvGraphicFramePr>
          <p:cNvPr id="4" name="Диаграмма 3">
            <a:extLst>
              <a:ext uri="{FF2B5EF4-FFF2-40B4-BE49-F238E27FC236}">
                <a16:creationId xmlns="" xmlns:a16="http://schemas.microsoft.com/office/drawing/2014/main" id="{226D8207-08E3-680E-092C-6E97FDAABC40}"/>
              </a:ext>
            </a:extLst>
          </p:cNvPr>
          <p:cNvGraphicFramePr>
            <a:graphicFrameLocks/>
          </p:cNvGraphicFramePr>
          <p:nvPr>
            <p:extLst>
              <p:ext uri="{D42A27DB-BD31-4B8C-83A1-F6EECF244321}">
                <p14:modId xmlns:p14="http://schemas.microsoft.com/office/powerpoint/2010/main" val="1696699890"/>
              </p:ext>
            </p:extLst>
          </p:nvPr>
        </p:nvGraphicFramePr>
        <p:xfrm>
          <a:off x="395327" y="490522"/>
          <a:ext cx="8382595" cy="1288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 xmlns:a16="http://schemas.microsoft.com/office/drawing/2014/main" id="{00ED2827-B7BC-C13E-F791-AEE4375F4C3B}"/>
              </a:ext>
            </a:extLst>
          </p:cNvPr>
          <p:cNvGraphicFramePr>
            <a:graphicFrameLocks/>
          </p:cNvGraphicFramePr>
          <p:nvPr>
            <p:extLst>
              <p:ext uri="{D42A27DB-BD31-4B8C-83A1-F6EECF244321}">
                <p14:modId xmlns:p14="http://schemas.microsoft.com/office/powerpoint/2010/main" val="3477369668"/>
              </p:ext>
            </p:extLst>
          </p:nvPr>
        </p:nvGraphicFramePr>
        <p:xfrm>
          <a:off x="398616" y="1778943"/>
          <a:ext cx="8382595" cy="1288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a:extLst>
              <a:ext uri="{FF2B5EF4-FFF2-40B4-BE49-F238E27FC236}">
                <a16:creationId xmlns="" xmlns:a16="http://schemas.microsoft.com/office/drawing/2014/main" id="{2A9BD00C-3727-2474-3FA2-66338E0AFADC}"/>
              </a:ext>
            </a:extLst>
          </p:cNvPr>
          <p:cNvGraphicFramePr>
            <a:graphicFrameLocks/>
          </p:cNvGraphicFramePr>
          <p:nvPr>
            <p:extLst>
              <p:ext uri="{D42A27DB-BD31-4B8C-83A1-F6EECF244321}">
                <p14:modId xmlns:p14="http://schemas.microsoft.com/office/powerpoint/2010/main" val="2022715968"/>
              </p:ext>
            </p:extLst>
          </p:nvPr>
        </p:nvGraphicFramePr>
        <p:xfrm>
          <a:off x="392039" y="3043295"/>
          <a:ext cx="8389173" cy="12888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Диаграмма 8">
            <a:extLst>
              <a:ext uri="{FF2B5EF4-FFF2-40B4-BE49-F238E27FC236}">
                <a16:creationId xmlns="" xmlns:a16="http://schemas.microsoft.com/office/drawing/2014/main" id="{2CE49DF7-B9ED-C8BE-F6C9-A86808695F21}"/>
              </a:ext>
            </a:extLst>
          </p:cNvPr>
          <p:cNvGraphicFramePr>
            <a:graphicFrameLocks/>
          </p:cNvGraphicFramePr>
          <p:nvPr>
            <p:extLst>
              <p:ext uri="{D42A27DB-BD31-4B8C-83A1-F6EECF244321}">
                <p14:modId xmlns:p14="http://schemas.microsoft.com/office/powerpoint/2010/main" val="222984687"/>
              </p:ext>
            </p:extLst>
          </p:nvPr>
        </p:nvGraphicFramePr>
        <p:xfrm>
          <a:off x="392039" y="4307093"/>
          <a:ext cx="8389173" cy="1288877"/>
        </p:xfrm>
        <a:graphic>
          <a:graphicData uri="http://schemas.openxmlformats.org/drawingml/2006/chart">
            <c:chart xmlns:c="http://schemas.openxmlformats.org/drawingml/2006/chart" xmlns:r="http://schemas.openxmlformats.org/officeDocument/2006/relationships" r:id="rId5"/>
          </a:graphicData>
        </a:graphic>
      </p:graphicFrame>
      <p:sp>
        <p:nvSpPr>
          <p:cNvPr id="10" name="Half Frame 1">
            <a:extLst>
              <a:ext uri="{FF2B5EF4-FFF2-40B4-BE49-F238E27FC236}">
                <a16:creationId xmlns="" xmlns:a16="http://schemas.microsoft.com/office/drawing/2014/main" id="{309D5D6A-48EF-11D5-25F2-030AA9CF1377}"/>
              </a:ext>
            </a:extLst>
          </p:cNvPr>
          <p:cNvSpPr/>
          <p:nvPr/>
        </p:nvSpPr>
        <p:spPr>
          <a:xfrm rot="5400000">
            <a:off x="8637383" y="110880"/>
            <a:ext cx="470183" cy="392038"/>
          </a:xfrm>
          <a:prstGeom prst="halfFrame">
            <a:avLst>
              <a:gd name="adj1" fmla="val 33333"/>
              <a:gd name="adj2" fmla="val 100000"/>
            </a:avLst>
          </a:prstGeom>
          <a:solidFill>
            <a:srgbClr val="002060"/>
          </a:solidFill>
          <a:ln w="12700" cap="flat">
            <a:solidFill>
              <a:srgbClr val="00206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defTabSz="821531" hangingPunct="0"/>
            <a:endParaRPr lang="en-US" sz="3200">
              <a:solidFill>
                <a:srgbClr val="FFFFFF"/>
              </a:solidFill>
              <a:cs typeface="Arial" charset="0"/>
              <a:sym typeface="Helvetica Light"/>
            </a:endParaRPr>
          </a:p>
        </p:txBody>
      </p:sp>
      <p:sp>
        <p:nvSpPr>
          <p:cNvPr id="12" name="Half Frame 1">
            <a:extLst>
              <a:ext uri="{FF2B5EF4-FFF2-40B4-BE49-F238E27FC236}">
                <a16:creationId xmlns="" xmlns:a16="http://schemas.microsoft.com/office/drawing/2014/main" id="{D2383A94-79C7-90A5-05A2-C39FEB56FE60}"/>
              </a:ext>
            </a:extLst>
          </p:cNvPr>
          <p:cNvSpPr/>
          <p:nvPr/>
        </p:nvSpPr>
        <p:spPr>
          <a:xfrm rot="16200000">
            <a:off x="-39072" y="6406741"/>
            <a:ext cx="470183" cy="392038"/>
          </a:xfrm>
          <a:prstGeom prst="halfFrame">
            <a:avLst>
              <a:gd name="adj1" fmla="val 33333"/>
              <a:gd name="adj2" fmla="val 100000"/>
            </a:avLst>
          </a:prstGeom>
          <a:solidFill>
            <a:srgbClr val="002060"/>
          </a:solidFill>
          <a:ln w="12700" cap="flat">
            <a:solidFill>
              <a:srgbClr val="00206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ctr" defTabSz="821531" hangingPunct="0"/>
            <a:endParaRPr lang="en-US" sz="3200">
              <a:solidFill>
                <a:srgbClr val="FFFFFF"/>
              </a:solidFill>
              <a:cs typeface="Arial" charset="0"/>
              <a:sym typeface="Helvetica Light"/>
            </a:endParaRPr>
          </a:p>
        </p:txBody>
      </p:sp>
      <p:sp>
        <p:nvSpPr>
          <p:cNvPr id="13" name="TextBox 12">
            <a:extLst>
              <a:ext uri="{FF2B5EF4-FFF2-40B4-BE49-F238E27FC236}">
                <a16:creationId xmlns="" xmlns:a16="http://schemas.microsoft.com/office/drawing/2014/main" id="{EDD3427F-0C7E-AE75-1435-649BE806C50E}"/>
              </a:ext>
            </a:extLst>
          </p:cNvPr>
          <p:cNvSpPr txBox="1"/>
          <p:nvPr/>
        </p:nvSpPr>
        <p:spPr>
          <a:xfrm>
            <a:off x="311629" y="51659"/>
            <a:ext cx="8596967" cy="323165"/>
          </a:xfrm>
          <a:prstGeom prst="rect">
            <a:avLst/>
          </a:prstGeom>
          <a:noFill/>
        </p:spPr>
        <p:txBody>
          <a:bodyPr wrap="square">
            <a:spAutoFit/>
          </a:bodyPr>
          <a:lstStyle/>
          <a:p>
            <a:r>
              <a:rPr lang="de-DE" sz="1500" b="1" i="1" dirty="0">
                <a:solidFill>
                  <a:srgbClr val="102C69"/>
                </a:solidFill>
                <a:latin typeface="Times New Roman" panose="02020603050405020304" pitchFamily="18" charset="0"/>
                <a:ea typeface="Calibri" panose="020F0502020204030204" pitchFamily="34" charset="0"/>
              </a:rPr>
              <a:t>Share </a:t>
            </a:r>
            <a:r>
              <a:rPr lang="de-DE" sz="1500" b="1" i="1" dirty="0" err="1">
                <a:solidFill>
                  <a:srgbClr val="102C69"/>
                </a:solidFill>
                <a:latin typeface="Times New Roman" panose="02020603050405020304" pitchFamily="18" charset="0"/>
                <a:ea typeface="Calibri" panose="020F0502020204030204" pitchFamily="34" charset="0"/>
              </a:rPr>
              <a:t>prices</a:t>
            </a:r>
            <a:r>
              <a:rPr lang="de-DE" sz="1500" b="1" i="1" dirty="0">
                <a:solidFill>
                  <a:srgbClr val="102C69"/>
                </a:solidFill>
                <a:latin typeface="Times New Roman" panose="02020603050405020304" pitchFamily="18" charset="0"/>
                <a:ea typeface="Calibri" panose="020F0502020204030204" pitchFamily="34" charset="0"/>
              </a:rPr>
              <a:t> on stock </a:t>
            </a:r>
            <a:r>
              <a:rPr lang="de-DE" sz="1500" b="1" i="1" dirty="0" err="1">
                <a:solidFill>
                  <a:srgbClr val="102C69"/>
                </a:solidFill>
                <a:latin typeface="Times New Roman" panose="02020603050405020304" pitchFamily="18" charset="0"/>
                <a:ea typeface="Calibri" panose="020F0502020204030204" pitchFamily="34" charset="0"/>
              </a:rPr>
              <a:t>exchanges</a:t>
            </a:r>
            <a:r>
              <a:rPr lang="de-DE" sz="1500" b="1" i="1" dirty="0">
                <a:solidFill>
                  <a:srgbClr val="102C69"/>
                </a:solidFill>
                <a:latin typeface="Times New Roman" panose="02020603050405020304" pitchFamily="18" charset="0"/>
                <a:ea typeface="Calibri" panose="020F0502020204030204" pitchFamily="34" charset="0"/>
              </a:rPr>
              <a:t> in </a:t>
            </a:r>
            <a:r>
              <a:rPr lang="de-DE" sz="1500" b="1" i="1" dirty="0" err="1">
                <a:solidFill>
                  <a:srgbClr val="102C69"/>
                </a:solidFill>
                <a:latin typeface="Times New Roman" panose="02020603050405020304" pitchFamily="18" charset="0"/>
                <a:ea typeface="Calibri" panose="020F0502020204030204" pitchFamily="34" charset="0"/>
              </a:rPr>
              <a:t>the</a:t>
            </a:r>
            <a:r>
              <a:rPr lang="de-DE" sz="1500" b="1" i="1" dirty="0">
                <a:solidFill>
                  <a:srgbClr val="102C69"/>
                </a:solidFill>
                <a:latin typeface="Times New Roman" panose="02020603050405020304" pitchFamily="18" charset="0"/>
                <a:ea typeface="Calibri" panose="020F0502020204030204" pitchFamily="34" charset="0"/>
              </a:rPr>
              <a:t> UK, China, Germany, USA and </a:t>
            </a:r>
            <a:r>
              <a:rPr lang="de-DE" sz="1500" b="1" i="1" dirty="0" err="1">
                <a:solidFill>
                  <a:srgbClr val="102C69"/>
                </a:solidFill>
                <a:latin typeface="Times New Roman" panose="02020603050405020304" pitchFamily="18" charset="0"/>
                <a:ea typeface="Calibri" panose="020F0502020204030204" pitchFamily="34" charset="0"/>
              </a:rPr>
              <a:t>developing</a:t>
            </a:r>
            <a:r>
              <a:rPr lang="de-DE" sz="1500" b="1" i="1" dirty="0">
                <a:solidFill>
                  <a:srgbClr val="102C69"/>
                </a:solidFill>
                <a:latin typeface="Times New Roman" panose="02020603050405020304" pitchFamily="18" charset="0"/>
                <a:ea typeface="Calibri" panose="020F0502020204030204" pitchFamily="34" charset="0"/>
              </a:rPr>
              <a:t> countries</a:t>
            </a:r>
            <a:endParaRPr lang="x-none" sz="1500" b="1" i="1" dirty="0">
              <a:solidFill>
                <a:srgbClr val="102C69"/>
              </a:solidFill>
            </a:endParaRPr>
          </a:p>
        </p:txBody>
      </p:sp>
      <p:graphicFrame>
        <p:nvGraphicFramePr>
          <p:cNvPr id="2" name="Диаграмма 1">
            <a:extLst>
              <a:ext uri="{FF2B5EF4-FFF2-40B4-BE49-F238E27FC236}">
                <a16:creationId xmlns="" xmlns:a16="http://schemas.microsoft.com/office/drawing/2014/main" id="{500A9A85-3E52-9856-EC53-997BB8D53B4B}"/>
              </a:ext>
            </a:extLst>
          </p:cNvPr>
          <p:cNvGraphicFramePr>
            <a:graphicFrameLocks/>
          </p:cNvGraphicFramePr>
          <p:nvPr>
            <p:extLst>
              <p:ext uri="{D42A27DB-BD31-4B8C-83A1-F6EECF244321}">
                <p14:modId xmlns:p14="http://schemas.microsoft.com/office/powerpoint/2010/main" val="3515490263"/>
              </p:ext>
            </p:extLst>
          </p:nvPr>
        </p:nvGraphicFramePr>
        <p:xfrm>
          <a:off x="392039" y="5569123"/>
          <a:ext cx="8389172" cy="128887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 xmlns:a16="http://schemas.microsoft.com/office/drawing/2014/main" id="{14810356-53A6-2957-0B29-FFA1D4038C0C}"/>
              </a:ext>
            </a:extLst>
          </p:cNvPr>
          <p:cNvSpPr txBox="1"/>
          <p:nvPr/>
        </p:nvSpPr>
        <p:spPr>
          <a:xfrm>
            <a:off x="8172472" y="109508"/>
            <a:ext cx="503983" cy="323165"/>
          </a:xfrm>
          <a:prstGeom prst="rect">
            <a:avLst/>
          </a:prstGeom>
          <a:noFill/>
        </p:spPr>
        <p:txBody>
          <a:bodyPr wrap="square" rtlCol="0">
            <a:spAutoFit/>
          </a:bodyPr>
          <a:lstStyle/>
          <a:p>
            <a:fld id="{3167DB86-8BFF-7445-B391-1509F15EA8B9}" type="slidenum">
              <a:rPr lang="ru-RU" sz="1500">
                <a:solidFill>
                  <a:srgbClr val="102D69"/>
                </a:solidFill>
                <a:latin typeface="HSE Sans" panose="02000000000000000000" pitchFamily="2" charset="0"/>
              </a:rPr>
              <a:t>26</a:t>
            </a:fld>
            <a:endParaRPr lang="ru-RU" sz="1500" dirty="0">
              <a:solidFill>
                <a:srgbClr val="102D69"/>
              </a:solidFill>
              <a:latin typeface="HSE Sans" panose="02000000000000000000" pitchFamily="2" charset="0"/>
            </a:endParaRPr>
          </a:p>
        </p:txBody>
      </p:sp>
    </p:spTree>
    <p:extLst>
      <p:ext uri="{BB962C8B-B14F-4D97-AF65-F5344CB8AC3E}">
        <p14:creationId xmlns:p14="http://schemas.microsoft.com/office/powerpoint/2010/main" val="3171171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latin typeface="Times New Roman" panose="02020603050405020304" pitchFamily="18" charset="0"/>
                <a:cs typeface="Times New Roman" panose="02020603050405020304" pitchFamily="18" charset="0"/>
              </a:rPr>
              <a:t>Issues and problems of 2023</a:t>
            </a:r>
            <a:endParaRPr lang="x-none" sz="1400" b="1"/>
          </a:p>
          <a:p>
            <a:pPr algn="ctr"/>
            <a:endParaRPr lang="x-none" sz="1350" dirty="0"/>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DD70AAED-9BF8-1D4E-8C93-1146B72B4588}" type="slidenum">
              <a:rPr lang="ru-RU" sz="1500">
                <a:solidFill>
                  <a:srgbClr val="102D69"/>
                </a:solidFill>
                <a:latin typeface="HSE Sans" panose="02000000000000000000" pitchFamily="2" charset="0"/>
              </a:rPr>
              <a:t>27</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schemeClr val="bg1"/>
                </a:solidFill>
                <a:latin typeface="HSE Sans" panose="02000000000000000000"/>
              </a:rPr>
              <a:t>6</a:t>
            </a:r>
            <a:r>
              <a:rPr lang="en-US" sz="1050" dirty="0">
                <a:solidFill>
                  <a:schemeClr val="bg1"/>
                </a:solidFill>
                <a:latin typeface="HSE Sans" panose="02000000000000000000"/>
              </a:rPr>
              <a:t>2%</a:t>
            </a:r>
            <a:endParaRPr lang="ru-RU" sz="1050" dirty="0">
              <a:solidFill>
                <a:schemeClr val="bg1"/>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273593" y="474937"/>
            <a:ext cx="6374931" cy="738664"/>
          </a:xfrm>
          <a:prstGeom prst="rect">
            <a:avLst/>
          </a:prstGeom>
          <a:noFill/>
        </p:spPr>
        <p:txBody>
          <a:bodyPr wrap="square" rtlCol="0" anchor="t" anchorCtr="0">
            <a:spAutoFit/>
          </a:bodyPr>
          <a:lstStyle/>
          <a:p>
            <a:pPr algn="just"/>
            <a:r>
              <a:rPr lang="de-DE" sz="2100" b="1" dirty="0">
                <a:solidFill>
                  <a:srgbClr val="112E70"/>
                </a:solidFill>
                <a:latin typeface="HSE Sans" panose="02000000000000000000" pitchFamily="2" charset="0"/>
              </a:rPr>
              <a:t>Volume and </a:t>
            </a:r>
            <a:r>
              <a:rPr lang="de-DE" sz="2100" b="1" dirty="0" err="1">
                <a:solidFill>
                  <a:srgbClr val="112E70"/>
                </a:solidFill>
                <a:latin typeface="HSE Sans" panose="02000000000000000000" pitchFamily="2" charset="0"/>
              </a:rPr>
              <a:t>monthly</a:t>
            </a:r>
            <a:r>
              <a:rPr lang="de-DE" sz="2100" b="1" dirty="0">
                <a:solidFill>
                  <a:srgbClr val="112E70"/>
                </a:solidFill>
                <a:latin typeface="HSE Sans" panose="02000000000000000000" pitchFamily="2" charset="0"/>
              </a:rPr>
              <a:t> </a:t>
            </a:r>
            <a:r>
              <a:rPr lang="de-DE" sz="2100" b="1" dirty="0" err="1">
                <a:solidFill>
                  <a:srgbClr val="112E70"/>
                </a:solidFill>
                <a:latin typeface="HSE Sans" panose="02000000000000000000" pitchFamily="2" charset="0"/>
              </a:rPr>
              <a:t>changes</a:t>
            </a:r>
            <a:r>
              <a:rPr lang="de-DE" sz="2100" b="1" dirty="0">
                <a:solidFill>
                  <a:srgbClr val="112E70"/>
                </a:solidFill>
                <a:latin typeface="HSE Sans" panose="02000000000000000000" pitchFamily="2" charset="0"/>
              </a:rPr>
              <a:t> in Fed and ECB </a:t>
            </a:r>
            <a:r>
              <a:rPr lang="de-DE" sz="2100" b="1" dirty="0" err="1">
                <a:solidFill>
                  <a:srgbClr val="112E70"/>
                </a:solidFill>
                <a:latin typeface="HSE Sans" panose="02000000000000000000" pitchFamily="2" charset="0"/>
              </a:rPr>
              <a:t>assets</a:t>
            </a:r>
            <a:r>
              <a:rPr lang="de-DE" sz="2100" b="1" dirty="0">
                <a:solidFill>
                  <a:srgbClr val="112E70"/>
                </a:solidFill>
                <a:latin typeface="HSE Sans" panose="02000000000000000000" pitchFamily="2" charset="0"/>
              </a:rPr>
              <a:t>, </a:t>
            </a:r>
            <a:r>
              <a:rPr lang="de-DE" sz="2100" b="1" dirty="0" err="1">
                <a:solidFill>
                  <a:srgbClr val="112E70"/>
                </a:solidFill>
                <a:latin typeface="HSE Sans" panose="02000000000000000000" pitchFamily="2" charset="0"/>
              </a:rPr>
              <a:t>trillion</a:t>
            </a:r>
            <a:r>
              <a:rPr lang="de-DE" sz="2100" b="1" dirty="0">
                <a:solidFill>
                  <a:srgbClr val="112E70"/>
                </a:solidFill>
                <a:latin typeface="HSE Sans" panose="02000000000000000000" pitchFamily="2" charset="0"/>
              </a:rPr>
              <a:t> </a:t>
            </a:r>
            <a:r>
              <a:rPr lang="de-DE" sz="2100" b="1" dirty="0" err="1">
                <a:solidFill>
                  <a:srgbClr val="112E70"/>
                </a:solidFill>
                <a:latin typeface="HSE Sans" panose="02000000000000000000" pitchFamily="2" charset="0"/>
              </a:rPr>
              <a:t>dollars</a:t>
            </a:r>
            <a:r>
              <a:rPr lang="de-DE" sz="2100" b="1" dirty="0">
                <a:solidFill>
                  <a:srgbClr val="112E70"/>
                </a:solidFill>
                <a:latin typeface="HSE Sans" panose="02000000000000000000" pitchFamily="2" charset="0"/>
              </a:rPr>
              <a:t> and </a:t>
            </a:r>
            <a:r>
              <a:rPr lang="de-DE" sz="2100" b="1" dirty="0" err="1">
                <a:solidFill>
                  <a:srgbClr val="112E70"/>
                </a:solidFill>
                <a:latin typeface="HSE Sans" panose="02000000000000000000" pitchFamily="2" charset="0"/>
              </a:rPr>
              <a:t>euros</a:t>
            </a:r>
            <a:r>
              <a:rPr lang="de-DE" sz="2100" b="1" dirty="0">
                <a:solidFill>
                  <a:srgbClr val="112E70"/>
                </a:solidFill>
                <a:latin typeface="HSE Sans" panose="02000000000000000000" pitchFamily="2" charset="0"/>
              </a:rPr>
              <a:t>, March 2020 – March 2023</a:t>
            </a:r>
            <a:endParaRPr lang="ru-RU" sz="2100" b="1" dirty="0">
              <a:solidFill>
                <a:srgbClr val="112E70"/>
              </a:solidFill>
              <a:latin typeface="HSE Sans" panose="02000000000000000000" pitchFamily="2" charset="0"/>
            </a:endParaRPr>
          </a:p>
        </p:txBody>
      </p:sp>
      <p:graphicFrame>
        <p:nvGraphicFramePr>
          <p:cNvPr id="2" name="Диаграмма 1">
            <a:extLst>
              <a:ext uri="{FF2B5EF4-FFF2-40B4-BE49-F238E27FC236}">
                <a16:creationId xmlns="" xmlns:a16="http://schemas.microsoft.com/office/drawing/2014/main" id="{5FC0F844-3F30-94AA-8892-8D4FAE284F25}"/>
              </a:ext>
            </a:extLst>
          </p:cNvPr>
          <p:cNvGraphicFramePr>
            <a:graphicFrameLocks/>
          </p:cNvGraphicFramePr>
          <p:nvPr>
            <p:extLst>
              <p:ext uri="{D42A27DB-BD31-4B8C-83A1-F6EECF244321}">
                <p14:modId xmlns:p14="http://schemas.microsoft.com/office/powerpoint/2010/main" val="370960676"/>
              </p:ext>
            </p:extLst>
          </p:nvPr>
        </p:nvGraphicFramePr>
        <p:xfrm>
          <a:off x="343149" y="1344781"/>
          <a:ext cx="8306327" cy="4896323"/>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 xmlns:a16="http://schemas.microsoft.com/office/drawing/2014/main" id="{C2F96178-A9DB-C976-5EAE-1775AA3BFFC3}"/>
              </a:ext>
            </a:extLst>
          </p:cNvPr>
          <p:cNvSpPr txBox="1"/>
          <p:nvPr/>
        </p:nvSpPr>
        <p:spPr>
          <a:xfrm>
            <a:off x="343149" y="6192384"/>
            <a:ext cx="6930770" cy="307777"/>
          </a:xfrm>
          <a:prstGeom prst="rect">
            <a:avLst/>
          </a:prstGeom>
          <a:noFill/>
        </p:spPr>
        <p:txBody>
          <a:bodyPr wrap="square" rtlCol="0">
            <a:spAutoFit/>
          </a:bodyPr>
          <a:lstStyle/>
          <a:p>
            <a:pPr defTabSz="914400" fontAlgn="base">
              <a:spcBef>
                <a:spcPct val="0"/>
              </a:spcBef>
              <a:spcAft>
                <a:spcPct val="0"/>
              </a:spcAft>
            </a:pPr>
            <a:r>
              <a:rPr lang="en-US" sz="1400" i="1" dirty="0">
                <a:solidFill>
                  <a:prstClr val="black"/>
                </a:solidFill>
                <a:latin typeface="Times New Roman" panose="02020603050405020304" pitchFamily="18" charset="0"/>
                <a:cs typeface="Times New Roman" panose="02020603050405020304" pitchFamily="18" charset="0"/>
              </a:rPr>
              <a:t>Source</a:t>
            </a:r>
            <a:r>
              <a:rPr lang="x-none" sz="1400" i="1">
                <a:solidFill>
                  <a:prstClr val="black"/>
                </a:solidFill>
                <a:latin typeface="Times New Roman" panose="02020603050405020304" pitchFamily="18" charset="0"/>
                <a:cs typeface="Times New Roman" panose="02020603050405020304" pitchFamily="18" charset="0"/>
              </a:rPr>
              <a:t>: </a:t>
            </a:r>
            <a:r>
              <a:rPr lang="en-US" sz="1200" dirty="0">
                <a:solidFill>
                  <a:prstClr val="black"/>
                </a:solidFill>
                <a:latin typeface="Times New Roman" panose="02020603050405020304" pitchFamily="18" charset="0"/>
                <a:ea typeface="Calibri" panose="020F0502020204030204" pitchFamily="34" charset="0"/>
              </a:rPr>
              <a:t>European Central Bank, Board of Governors of the Federal reserve System</a:t>
            </a:r>
            <a:r>
              <a:rPr lang="x-none" sz="1200" dirty="0">
                <a:solidFill>
                  <a:prstClr val="black"/>
                </a:solidFill>
              </a:rPr>
              <a:t> </a:t>
            </a:r>
            <a:endParaRPr lang="x-none"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128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65820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latin typeface="Times New Roman" panose="02020603050405020304" pitchFamily="18" charset="0"/>
                <a:cs typeface="Times New Roman" panose="02020603050405020304" pitchFamily="18" charset="0"/>
              </a:rPr>
              <a:t>Issues and problems of 2023</a:t>
            </a:r>
            <a:endParaRPr lang="x-none" sz="1400" b="1"/>
          </a:p>
          <a:p>
            <a:pPr algn="ctr"/>
            <a:endParaRPr lang="x-none" sz="1350" dirty="0"/>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DBD77D2E-60B9-9846-A408-328CFBD68361}" type="slidenum">
              <a:rPr lang="en-US" sz="1500">
                <a:solidFill>
                  <a:srgbClr val="102D69"/>
                </a:solidFill>
                <a:latin typeface="HSE Sans" panose="02000000000000000000" pitchFamily="2" charset="0"/>
              </a:rPr>
              <a:t>28</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schemeClr val="bg1"/>
                </a:solidFill>
                <a:latin typeface="HSE Sans" panose="02000000000000000000"/>
              </a:rPr>
              <a:t>6</a:t>
            </a:r>
            <a:r>
              <a:rPr lang="en-US" sz="1050" dirty="0">
                <a:solidFill>
                  <a:schemeClr val="bg1"/>
                </a:solidFill>
                <a:latin typeface="HSE Sans" panose="02000000000000000000"/>
              </a:rPr>
              <a:t>2%</a:t>
            </a:r>
            <a:endParaRPr lang="ru-RU" sz="1050" dirty="0">
              <a:solidFill>
                <a:schemeClr val="bg1"/>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362964" y="665311"/>
            <a:ext cx="5900636" cy="1077218"/>
          </a:xfrm>
          <a:prstGeom prst="rect">
            <a:avLst/>
          </a:prstGeom>
          <a:noFill/>
        </p:spPr>
        <p:txBody>
          <a:bodyPr wrap="square" rtlCol="0" anchor="t" anchorCtr="0">
            <a:spAutoFit/>
          </a:bodyPr>
          <a:lstStyle/>
          <a:p>
            <a:pPr algn="just"/>
            <a:r>
              <a:rPr lang="en-US" sz="2600" b="1" dirty="0">
                <a:solidFill>
                  <a:srgbClr val="112E70"/>
                </a:solidFill>
                <a:latin typeface="HSE Sans" panose="02000000000000000000" pitchFamily="2" charset="0"/>
              </a:rPr>
              <a:t>Geopolitical Risk Index</a:t>
            </a:r>
          </a:p>
          <a:p>
            <a:pPr algn="just"/>
            <a:endParaRPr lang="en-US" sz="2600" b="1" dirty="0">
              <a:solidFill>
                <a:srgbClr val="112E70"/>
              </a:solidFill>
              <a:latin typeface="HSE Sans" panose="02000000000000000000" pitchFamily="2" charset="0"/>
            </a:endParaRPr>
          </a:p>
          <a:p>
            <a:pPr algn="just"/>
            <a:endParaRPr lang="ru-RU" sz="1200" b="1" dirty="0">
              <a:solidFill>
                <a:srgbClr val="112E70"/>
              </a:solidFill>
              <a:latin typeface="HSE Sans" panose="02000000000000000000" pitchFamily="2" charset="0"/>
            </a:endParaRPr>
          </a:p>
        </p:txBody>
      </p:sp>
      <p:pic>
        <p:nvPicPr>
          <p:cNvPr id="2" name="Рисунок 1">
            <a:extLst>
              <a:ext uri="{FF2B5EF4-FFF2-40B4-BE49-F238E27FC236}">
                <a16:creationId xmlns="" xmlns:a16="http://schemas.microsoft.com/office/drawing/2014/main" id="{59857B5A-292D-A50A-A980-A6685BE977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076" y="1849483"/>
            <a:ext cx="4635500" cy="3378200"/>
          </a:xfrm>
          <a:prstGeom prst="rect">
            <a:avLst/>
          </a:prstGeom>
        </p:spPr>
      </p:pic>
      <p:pic>
        <p:nvPicPr>
          <p:cNvPr id="3" name="Рисунок 2">
            <a:extLst>
              <a:ext uri="{FF2B5EF4-FFF2-40B4-BE49-F238E27FC236}">
                <a16:creationId xmlns="" xmlns:a16="http://schemas.microsoft.com/office/drawing/2014/main" id="{A3043C07-0786-85DD-A83C-33CF5FAAFC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9920" y="1849482"/>
            <a:ext cx="4171589" cy="3451725"/>
          </a:xfrm>
          <a:prstGeom prst="rect">
            <a:avLst/>
          </a:prstGeom>
        </p:spPr>
      </p:pic>
      <p:sp>
        <p:nvSpPr>
          <p:cNvPr id="4" name="TextBox 3">
            <a:extLst>
              <a:ext uri="{FF2B5EF4-FFF2-40B4-BE49-F238E27FC236}">
                <a16:creationId xmlns="" xmlns:a16="http://schemas.microsoft.com/office/drawing/2014/main" id="{6940E1BB-0309-8B6C-DA8B-C6ADFEB6A4C0}"/>
              </a:ext>
            </a:extLst>
          </p:cNvPr>
          <p:cNvSpPr txBox="1"/>
          <p:nvPr/>
        </p:nvSpPr>
        <p:spPr>
          <a:xfrm>
            <a:off x="294535" y="6225679"/>
            <a:ext cx="8442938" cy="307777"/>
          </a:xfrm>
          <a:prstGeom prst="rect">
            <a:avLst/>
          </a:prstGeom>
          <a:noFill/>
        </p:spPr>
        <p:txBody>
          <a:bodyPr wrap="square" rtlCol="0">
            <a:spAutoFit/>
          </a:bodyPr>
          <a:lstStyle/>
          <a:p>
            <a:pPr defTabSz="914400" fontAlgn="base">
              <a:spcBef>
                <a:spcPct val="0"/>
              </a:spcBef>
              <a:spcAft>
                <a:spcPct val="0"/>
              </a:spcAft>
            </a:pPr>
            <a:r>
              <a:rPr lang="en-US" sz="1400" i="1" dirty="0">
                <a:solidFill>
                  <a:prstClr val="black"/>
                </a:solidFill>
                <a:latin typeface="Times New Roman" panose="02020603050405020304" pitchFamily="18" charset="0"/>
                <a:cs typeface="Times New Roman" panose="02020603050405020304" pitchFamily="18" charset="0"/>
              </a:rPr>
              <a:t>Source</a:t>
            </a:r>
            <a:r>
              <a:rPr lang="x-none" sz="1400" i="1">
                <a:solidFill>
                  <a:prstClr val="black"/>
                </a:solidFill>
                <a:latin typeface="Times New Roman" panose="02020603050405020304" pitchFamily="18" charset="0"/>
                <a:cs typeface="Times New Roman" panose="02020603050405020304" pitchFamily="18" charset="0"/>
              </a:rPr>
              <a:t>:</a:t>
            </a:r>
            <a:r>
              <a:rPr lang="en-US" sz="1400" i="1" dirty="0">
                <a:solidFill>
                  <a:prstClr val="black"/>
                </a:solidFill>
                <a:latin typeface="Times New Roman" panose="02020603050405020304" pitchFamily="18" charset="0"/>
                <a:cs typeface="Times New Roman" panose="02020603050405020304" pitchFamily="18" charset="0"/>
              </a:rPr>
              <a:t> Long Live Globalization: Geopolitical Shocks and International Trade. IMF Working Papers. (2023)</a:t>
            </a:r>
            <a:endParaRPr lang="x-none"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9784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r>
              <a:rPr lang="en-US" sz="1400" dirty="0">
                <a:latin typeface="Times New Roman" panose="02020603050405020304" pitchFamily="18" charset="0"/>
                <a:cs typeface="Times New Roman" panose="02020603050405020304" pitchFamily="18" charset="0"/>
              </a:rPr>
              <a:t>Covid-19 -2020; Financial rain 2020-2021; Commodity cycle -2021 - 2022; Interest shock to undercut inflation spiral - 2022 – 2023. </a:t>
            </a:r>
          </a:p>
          <a:p>
            <a:r>
              <a:rPr lang="en-US" sz="1400" dirty="0">
                <a:latin typeface="Times New Roman" panose="02020603050405020304" pitchFamily="18" charset="0"/>
                <a:cs typeface="Times New Roman" panose="02020603050405020304" pitchFamily="18" charset="0"/>
              </a:rPr>
              <a:t>Reconfiguration of global trade goes on with high costs.</a:t>
            </a:r>
          </a:p>
          <a:p>
            <a:r>
              <a:rPr lang="en-US" sz="1400" dirty="0">
                <a:latin typeface="Times New Roman" panose="02020603050405020304" pitchFamily="18" charset="0"/>
                <a:cs typeface="Times New Roman" panose="02020603050405020304" pitchFamily="18" charset="0"/>
              </a:rPr>
              <a:t>Uncertainty and </a:t>
            </a:r>
            <a:r>
              <a:rPr lang="en-US" sz="1400" dirty="0">
                <a:latin typeface="HSE Sans" panose="02000000000000000000" pitchFamily="2" charset="0"/>
                <a:cs typeface="Times New Roman" panose="02020603050405020304" pitchFamily="18" charset="0"/>
              </a:rPr>
              <a:t>global</a:t>
            </a:r>
            <a:r>
              <a:rPr lang="en-US" sz="1400" dirty="0">
                <a:latin typeface="Times New Roman" panose="02020603050405020304" pitchFamily="18" charset="0"/>
                <a:cs typeface="Times New Roman" panose="02020603050405020304" pitchFamily="18" charset="0"/>
              </a:rPr>
              <a:t> sanctions” “tax brake” for real investments.</a:t>
            </a:r>
          </a:p>
          <a:p>
            <a:r>
              <a:rPr lang="en-US" sz="1400" dirty="0">
                <a:latin typeface="Times New Roman" panose="02020603050405020304" pitchFamily="18" charset="0"/>
                <a:cs typeface="Times New Roman" panose="02020603050405020304" pitchFamily="18" charset="0"/>
              </a:rPr>
              <a:t>Climate programs go, but time is lost and costs of adaptation go up.</a:t>
            </a:r>
          </a:p>
          <a:p>
            <a:r>
              <a:rPr lang="en-US" sz="1400" dirty="0">
                <a:latin typeface="Times New Roman" panose="02020603050405020304" pitchFamily="18" charset="0"/>
                <a:cs typeface="Times New Roman" panose="02020603050405020304" pitchFamily="18" charset="0"/>
              </a:rPr>
              <a:t>The USA are “pregnanCovid-19 -2020; Financial rain 2020-2021; Commodity cycle -2021 - 2022; Interest shock to undercut inflation spiral - 2022 – 2023. </a:t>
            </a:r>
          </a:p>
          <a:p>
            <a:r>
              <a:rPr lang="en-US" sz="1400" dirty="0">
                <a:latin typeface="Times New Roman" panose="02020603050405020304" pitchFamily="18" charset="0"/>
                <a:cs typeface="Times New Roman" panose="02020603050405020304" pitchFamily="18" charset="0"/>
              </a:rPr>
              <a:t>Reconfiguration of global trade goes on with high costs.</a:t>
            </a:r>
          </a:p>
          <a:p>
            <a:r>
              <a:rPr lang="en-US" sz="1400" dirty="0">
                <a:latin typeface="Times New Roman" panose="02020603050405020304" pitchFamily="18" charset="0"/>
                <a:cs typeface="Times New Roman" panose="02020603050405020304" pitchFamily="18" charset="0"/>
              </a:rPr>
              <a:t>Uncertainty and global sanctions” “tax brake” for real investments.</a:t>
            </a:r>
          </a:p>
          <a:p>
            <a:r>
              <a:rPr lang="en-US" sz="1400" dirty="0">
                <a:latin typeface="Times New Roman" panose="02020603050405020304" pitchFamily="18" charset="0"/>
                <a:cs typeface="Times New Roman" panose="02020603050405020304" pitchFamily="18" charset="0"/>
              </a:rPr>
              <a:t>Climate programs go, but time is lost and costs of adaptation go up.</a:t>
            </a:r>
          </a:p>
          <a:p>
            <a:r>
              <a:rPr lang="en-US" sz="1400" dirty="0">
                <a:latin typeface="Times New Roman" panose="02020603050405020304" pitchFamily="18" charset="0"/>
                <a:cs typeface="Times New Roman" panose="02020603050405020304" pitchFamily="18" charset="0"/>
              </a:rPr>
              <a:t>The USA are “pregnant” with elections …</a:t>
            </a:r>
          </a:p>
          <a:p>
            <a:r>
              <a:rPr lang="en-US" sz="1400" dirty="0">
                <a:latin typeface="Times New Roman" panose="02020603050405020304" pitchFamily="18" charset="0"/>
                <a:cs typeface="Times New Roman" panose="02020603050405020304" pitchFamily="18" charset="0"/>
              </a:rPr>
              <a:t>EU&amp;UK pay costs of turmoil, climate change and forced speeding up</a:t>
            </a:r>
          </a:p>
          <a:p>
            <a:r>
              <a:rPr lang="en-US" sz="1400" dirty="0">
                <a:latin typeface="Times New Roman" panose="02020603050405020304" pitchFamily="18" charset="0"/>
                <a:cs typeface="Times New Roman" panose="02020603050405020304" pitchFamily="18" charset="0"/>
              </a:rPr>
              <a:t>China is trying to create New Normal “by touching the stone”.</a:t>
            </a:r>
          </a:p>
          <a:p>
            <a:r>
              <a:rPr lang="en-US" sz="1400" dirty="0">
                <a:latin typeface="Times New Roman" panose="02020603050405020304" pitchFamily="18" charset="0"/>
                <a:cs typeface="Times New Roman" panose="02020603050405020304" pitchFamily="18" charset="0"/>
              </a:rPr>
              <a:t>IMF (October) hopes: “From disinflation to sustainable growth”, while “Growing global divergences”. </a:t>
            </a:r>
          </a:p>
          <a:p>
            <a:r>
              <a:rPr lang="en-US" sz="1400" dirty="0">
                <a:latin typeface="Times New Roman" panose="02020603050405020304" pitchFamily="18" charset="0"/>
                <a:cs typeface="Times New Roman" panose="02020603050405020304" pitchFamily="18" charset="0"/>
              </a:rPr>
              <a:t>Structural changes, geopolitical</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conflicts take more time, than hoped...</a:t>
            </a:r>
          </a:p>
          <a:p>
            <a:r>
              <a:rPr lang="en-US" sz="1400" dirty="0">
                <a:latin typeface="Times New Roman" panose="02020603050405020304" pitchFamily="18" charset="0"/>
                <a:cs typeface="Times New Roman" panose="02020603050405020304" pitchFamily="18" charset="0"/>
              </a:rPr>
              <a:t>World is in the bad shape but Global Economy must go on!</a:t>
            </a:r>
          </a:p>
          <a:p>
            <a:r>
              <a:rPr lang="en-US" sz="1400" dirty="0">
                <a:latin typeface="Times New Roman" panose="02020603050405020304" pitchFamily="18" charset="0"/>
                <a:cs typeface="Times New Roman" panose="02020603050405020304" pitchFamily="18" charset="0"/>
              </a:rPr>
              <a:t>t” with elections …</a:t>
            </a:r>
          </a:p>
          <a:p>
            <a:r>
              <a:rPr lang="en-US" sz="1400" dirty="0">
                <a:latin typeface="Times New Roman" panose="02020603050405020304" pitchFamily="18" charset="0"/>
                <a:cs typeface="Times New Roman" panose="02020603050405020304" pitchFamily="18" charset="0"/>
              </a:rPr>
              <a:t>EU&amp;UK pay costs of turmoil, climate change and forced speeding up</a:t>
            </a:r>
          </a:p>
          <a:p>
            <a:r>
              <a:rPr lang="en-US" sz="1400" dirty="0">
                <a:latin typeface="Times New Roman" panose="02020603050405020304" pitchFamily="18" charset="0"/>
                <a:cs typeface="Times New Roman" panose="02020603050405020304" pitchFamily="18" charset="0"/>
              </a:rPr>
              <a:t>China is trying to create New Normal “by touching the stone”.</a:t>
            </a:r>
          </a:p>
          <a:p>
            <a:r>
              <a:rPr lang="en-US" sz="1400" dirty="0">
                <a:latin typeface="Times New Roman" panose="02020603050405020304" pitchFamily="18" charset="0"/>
                <a:cs typeface="Times New Roman" panose="02020603050405020304" pitchFamily="18" charset="0"/>
              </a:rPr>
              <a:t>IMF (October) hopes: “From disinflation to sustainable growth”, while “Growing global divergences”. </a:t>
            </a:r>
          </a:p>
          <a:p>
            <a:r>
              <a:rPr lang="en-US" sz="1400" dirty="0">
                <a:latin typeface="Times New Roman" panose="02020603050405020304" pitchFamily="18" charset="0"/>
                <a:cs typeface="Times New Roman" panose="02020603050405020304" pitchFamily="18" charset="0"/>
              </a:rPr>
              <a:t>Structural changes, geopolitical</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conflicts take more time, than hoped...</a:t>
            </a:r>
          </a:p>
          <a:p>
            <a:r>
              <a:rPr lang="en-US" sz="1400" dirty="0">
                <a:latin typeface="Times New Roman" panose="02020603050405020304" pitchFamily="18" charset="0"/>
                <a:cs typeface="Times New Roman" panose="02020603050405020304" pitchFamily="18" charset="0"/>
              </a:rPr>
              <a:t>World is in the bad shape but Global Economy must go on!</a:t>
            </a:r>
          </a:p>
          <a:p>
            <a:pPr algn="ctr"/>
            <a:r>
              <a:rPr lang="en-US" sz="1400" b="1" dirty="0">
                <a:latin typeface="Times New Roman" panose="02020603050405020304" pitchFamily="18" charset="0"/>
                <a:cs typeface="Times New Roman" panose="02020603050405020304" pitchFamily="18" charset="0"/>
              </a:rPr>
              <a:t>Issues and problems of 2023</a:t>
            </a:r>
            <a:endParaRPr lang="x-none" sz="1400" b="1"/>
          </a:p>
          <a:p>
            <a:pPr algn="ctr"/>
            <a:endParaRPr lang="x-none" sz="1350" dirty="0"/>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AC974C4E-5FA9-3A48-98C0-7AF45C8F71A1}" type="slidenum">
              <a:rPr lang="ru-RU" sz="1500">
                <a:solidFill>
                  <a:srgbClr val="102D69"/>
                </a:solidFill>
                <a:latin typeface="HSE Sans" panose="02000000000000000000" pitchFamily="2" charset="0"/>
              </a:rPr>
              <a:t>3</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schemeClr val="bg1"/>
                </a:solidFill>
                <a:latin typeface="HSE Sans" panose="02000000000000000000"/>
              </a:rPr>
              <a:t>6</a:t>
            </a:r>
            <a:r>
              <a:rPr lang="en-US" sz="1050" dirty="0">
                <a:solidFill>
                  <a:schemeClr val="bg1"/>
                </a:solidFill>
                <a:latin typeface="HSE Sans" panose="02000000000000000000"/>
              </a:rPr>
              <a:t>2%</a:t>
            </a:r>
            <a:endParaRPr lang="ru-RU" sz="1050" dirty="0">
              <a:solidFill>
                <a:schemeClr val="bg1"/>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362964" y="665311"/>
            <a:ext cx="5900636" cy="677108"/>
          </a:xfrm>
          <a:prstGeom prst="rect">
            <a:avLst/>
          </a:prstGeom>
          <a:noFill/>
        </p:spPr>
        <p:txBody>
          <a:bodyPr wrap="square" rtlCol="0" anchor="t" anchorCtr="0">
            <a:spAutoFit/>
          </a:bodyPr>
          <a:lstStyle/>
          <a:p>
            <a:pPr algn="just"/>
            <a:r>
              <a:rPr lang="en-US" sz="2600" b="1" dirty="0">
                <a:solidFill>
                  <a:srgbClr val="112E70"/>
                </a:solidFill>
                <a:latin typeface="HSE Sans" panose="02000000000000000000" pitchFamily="2" charset="0"/>
                <a:cs typeface="Times New Roman" panose="02020603050405020304" pitchFamily="18" charset="0"/>
              </a:rPr>
              <a:t>Issues and problems of 2023</a:t>
            </a:r>
          </a:p>
          <a:p>
            <a:pPr algn="just"/>
            <a:endParaRPr lang="ru-RU" sz="1200" b="1" dirty="0">
              <a:solidFill>
                <a:srgbClr val="112E70"/>
              </a:solidFill>
              <a:latin typeface="HSE Sans" panose="02000000000000000000" pitchFamily="2"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854F17B2-47B2-77FC-5A50-4F958356FD4B}"/>
              </a:ext>
            </a:extLst>
          </p:cNvPr>
          <p:cNvSpPr txBox="1">
            <a:spLocks/>
          </p:cNvSpPr>
          <p:nvPr/>
        </p:nvSpPr>
        <p:spPr>
          <a:xfrm>
            <a:off x="683568" y="1615462"/>
            <a:ext cx="7992888" cy="4527264"/>
          </a:xfrm>
          <a:prstGeom prst="rect">
            <a:avLst/>
          </a:prstGeom>
        </p:spPr>
        <p:txBody>
          <a:bodyPr vert="horz" lIns="91436" tIns="45718" rIns="91436" bIns="45718" rtlCol="0">
            <a:normAutofit fontScale="92500"/>
          </a:bodyPr>
          <a:lstStyle>
            <a:lvl1pPr marL="0" indent="0" algn="ctr" defTabSz="91436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180" indent="0" algn="ctr" defTabSz="9143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360" indent="0" algn="ctr" defTabSz="91436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540"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720"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5900"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80"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58"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39"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85750" algn="l" defTabSz="914140">
              <a:spcBef>
                <a:spcPts val="0"/>
              </a:spcBef>
              <a:buFont typeface="Arial" panose="020B0604020202020204" pitchFamily="34" charset="0"/>
              <a:buChar char="•"/>
            </a:pPr>
            <a:r>
              <a:rPr lang="en-US" sz="2300" dirty="0">
                <a:solidFill>
                  <a:srgbClr val="002060"/>
                </a:solidFill>
                <a:latin typeface="Times New Roman" panose="02020603050405020304" pitchFamily="18" charset="0"/>
                <a:cs typeface="Times New Roman" panose="02020603050405020304" pitchFamily="18" charset="0"/>
              </a:rPr>
              <a:t>Global Governance was greatly weakened by </a:t>
            </a:r>
            <a:r>
              <a:rPr lang="en-US" sz="2300" dirty="0" smtClean="0">
                <a:solidFill>
                  <a:srgbClr val="002060"/>
                </a:solidFill>
                <a:latin typeface="Times New Roman" panose="02020603050405020304" pitchFamily="18" charset="0"/>
                <a:cs typeface="Times New Roman" panose="02020603050405020304" pitchFamily="18" charset="0"/>
              </a:rPr>
              <a:t>2020.</a:t>
            </a:r>
            <a:endParaRPr lang="en-US" sz="2300" dirty="0">
              <a:solidFill>
                <a:srgbClr val="00206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300" dirty="0" smtClean="0">
                <a:solidFill>
                  <a:srgbClr val="002060"/>
                </a:solidFill>
                <a:latin typeface="Times New Roman" panose="02020603050405020304" pitchFamily="18" charset="0"/>
                <a:cs typeface="Times New Roman" panose="02020603050405020304" pitchFamily="18" charset="0"/>
              </a:rPr>
              <a:t>Covid-19 </a:t>
            </a:r>
            <a:r>
              <a:rPr lang="en-US" sz="2300" dirty="0">
                <a:solidFill>
                  <a:srgbClr val="002060"/>
                </a:solidFill>
                <a:latin typeface="Times New Roman" panose="02020603050405020304" pitchFamily="18" charset="0"/>
                <a:cs typeface="Times New Roman" panose="02020603050405020304" pitchFamily="18" charset="0"/>
              </a:rPr>
              <a:t>-2020; Financial rain 2020-2021; Commodity cycle -2021 - 2022; Interest shock to undercut inflation spiral - 2022 – 2023. </a:t>
            </a:r>
          </a:p>
          <a:p>
            <a:pPr marL="285750" lvl="0" indent="-285750" algn="l" defTabSz="914140">
              <a:spcBef>
                <a:spcPts val="0"/>
              </a:spcBef>
              <a:buFont typeface="Arial" panose="020B0604020202020204" pitchFamily="34" charset="0"/>
              <a:buChar char="•"/>
            </a:pPr>
            <a:r>
              <a:rPr lang="en-US" sz="2300" dirty="0" smtClean="0">
                <a:solidFill>
                  <a:srgbClr val="002060"/>
                </a:solidFill>
                <a:latin typeface="Times New Roman" panose="02020603050405020304" pitchFamily="18" charset="0"/>
                <a:cs typeface="Times New Roman" panose="02020603050405020304" pitchFamily="18" charset="0"/>
              </a:rPr>
              <a:t>Agenda </a:t>
            </a:r>
            <a:r>
              <a:rPr lang="en-US" sz="2300" dirty="0">
                <a:solidFill>
                  <a:srgbClr val="002060"/>
                </a:solidFill>
                <a:latin typeface="Times New Roman" panose="02020603050405020304" pitchFamily="18" charset="0"/>
                <a:cs typeface="Times New Roman" panose="02020603050405020304" pitchFamily="18" charset="0"/>
              </a:rPr>
              <a:t>2030 has not advanced much by 2020</a:t>
            </a:r>
          </a:p>
          <a:p>
            <a:pPr marL="285750" lvl="0" indent="-285750" algn="l" defTabSz="914140">
              <a:spcBef>
                <a:spcPts val="0"/>
              </a:spcBef>
              <a:buFont typeface="Arial" panose="020B0604020202020204" pitchFamily="34" charset="0"/>
              <a:buChar char="•"/>
            </a:pPr>
            <a:r>
              <a:rPr lang="en-US" sz="2300" dirty="0">
                <a:solidFill>
                  <a:srgbClr val="002060"/>
                </a:solidFill>
                <a:latin typeface="Times New Roman" panose="02020603050405020304" pitchFamily="18" charset="0"/>
                <a:cs typeface="Times New Roman" panose="02020603050405020304" pitchFamily="18" charset="0"/>
              </a:rPr>
              <a:t>S</a:t>
            </a:r>
            <a:r>
              <a:rPr lang="en-US" sz="2300" dirty="0" smtClean="0">
                <a:solidFill>
                  <a:srgbClr val="002060"/>
                </a:solidFill>
                <a:latin typeface="Times New Roman" panose="02020603050405020304" pitchFamily="18" charset="0"/>
                <a:cs typeface="Times New Roman" panose="02020603050405020304" pitchFamily="18" charset="0"/>
              </a:rPr>
              <a:t>lowdown </a:t>
            </a:r>
            <a:r>
              <a:rPr lang="en-US" sz="2300" dirty="0">
                <a:solidFill>
                  <a:srgbClr val="002060"/>
                </a:solidFill>
                <a:latin typeface="Times New Roman" panose="02020603050405020304" pitchFamily="18" charset="0"/>
                <a:cs typeface="Times New Roman" panose="02020603050405020304" pitchFamily="18" charset="0"/>
              </a:rPr>
              <a:t>of capital formation was </a:t>
            </a:r>
            <a:r>
              <a:rPr lang="en-US" sz="2300" dirty="0" smtClean="0">
                <a:solidFill>
                  <a:srgbClr val="002060"/>
                </a:solidFill>
                <a:latin typeface="Times New Roman" panose="02020603050405020304" pitchFamily="18" charset="0"/>
                <a:cs typeface="Times New Roman" panose="02020603050405020304" pitchFamily="18" charset="0"/>
              </a:rPr>
              <a:t>clear </a:t>
            </a:r>
            <a:r>
              <a:rPr lang="en-US" sz="2300" dirty="0">
                <a:solidFill>
                  <a:srgbClr val="002060"/>
                </a:solidFill>
                <a:latin typeface="Times New Roman" panose="02020603050405020304" pitchFamily="18" charset="0"/>
                <a:cs typeface="Times New Roman" panose="02020603050405020304" pitchFamily="18" charset="0"/>
              </a:rPr>
              <a:t>in 2012 - 2019 globally</a:t>
            </a:r>
          </a:p>
          <a:p>
            <a:pPr marL="342900" indent="-342900" algn="l">
              <a:buFont typeface="Arial" panose="020B0604020202020204" pitchFamily="34" charset="0"/>
              <a:buChar char="•"/>
            </a:pPr>
            <a:r>
              <a:rPr lang="en-US" sz="2300" dirty="0" smtClean="0">
                <a:solidFill>
                  <a:srgbClr val="002060"/>
                </a:solidFill>
                <a:latin typeface="Times New Roman" panose="02020603050405020304" pitchFamily="18" charset="0"/>
                <a:cs typeface="Times New Roman" panose="02020603050405020304" pitchFamily="18" charset="0"/>
              </a:rPr>
              <a:t>Reconfiguration </a:t>
            </a:r>
            <a:r>
              <a:rPr lang="en-US" sz="2300" dirty="0">
                <a:solidFill>
                  <a:srgbClr val="002060"/>
                </a:solidFill>
                <a:latin typeface="Times New Roman" panose="02020603050405020304" pitchFamily="18" charset="0"/>
                <a:cs typeface="Times New Roman" panose="02020603050405020304" pitchFamily="18" charset="0"/>
              </a:rPr>
              <a:t>of global trade goes on with high costs.</a:t>
            </a:r>
          </a:p>
          <a:p>
            <a:pPr marL="342900" indent="-342900" algn="l">
              <a:buFont typeface="Arial" panose="020B0604020202020204" pitchFamily="34" charset="0"/>
              <a:buChar char="•"/>
            </a:pPr>
            <a:r>
              <a:rPr lang="en-US" sz="2300" dirty="0">
                <a:solidFill>
                  <a:srgbClr val="002060"/>
                </a:solidFill>
                <a:latin typeface="Times New Roman" panose="02020603050405020304" pitchFamily="18" charset="0"/>
                <a:cs typeface="Times New Roman" panose="02020603050405020304" pitchFamily="18" charset="0"/>
              </a:rPr>
              <a:t>Uncertainty and global sanctions” “tax brake” for real investments.</a:t>
            </a:r>
          </a:p>
          <a:p>
            <a:pPr marL="342900" indent="-342900" algn="l">
              <a:buFont typeface="Arial" panose="020B0604020202020204" pitchFamily="34" charset="0"/>
              <a:buChar char="•"/>
            </a:pPr>
            <a:r>
              <a:rPr lang="en-US" sz="2300" dirty="0">
                <a:solidFill>
                  <a:srgbClr val="002060"/>
                </a:solidFill>
                <a:latin typeface="Times New Roman" panose="02020603050405020304" pitchFamily="18" charset="0"/>
                <a:cs typeface="Times New Roman" panose="02020603050405020304" pitchFamily="18" charset="0"/>
              </a:rPr>
              <a:t>Climate programs go, but time is lost and costs of adaptation go up.</a:t>
            </a:r>
          </a:p>
          <a:p>
            <a:pPr marL="342900" indent="-342900" algn="l">
              <a:buFont typeface="Arial" panose="020B0604020202020204" pitchFamily="34" charset="0"/>
              <a:buChar char="•"/>
            </a:pPr>
            <a:r>
              <a:rPr lang="en-US" sz="2300" dirty="0">
                <a:solidFill>
                  <a:srgbClr val="002060"/>
                </a:solidFill>
                <a:latin typeface="Times New Roman" panose="02020603050405020304" pitchFamily="18" charset="0"/>
                <a:cs typeface="Times New Roman" panose="02020603050405020304" pitchFamily="18" charset="0"/>
              </a:rPr>
              <a:t>The USA are </a:t>
            </a:r>
            <a:r>
              <a:rPr lang="en-US" sz="2300" dirty="0" smtClean="0">
                <a:solidFill>
                  <a:srgbClr val="002060"/>
                </a:solidFill>
                <a:latin typeface="Times New Roman" panose="02020603050405020304" pitchFamily="18" charset="0"/>
                <a:cs typeface="Times New Roman" panose="02020603050405020304" pitchFamily="18" charset="0"/>
              </a:rPr>
              <a:t>already “pregnant</a:t>
            </a:r>
            <a:r>
              <a:rPr lang="en-US" sz="2300" dirty="0">
                <a:solidFill>
                  <a:srgbClr val="002060"/>
                </a:solidFill>
                <a:latin typeface="Times New Roman" panose="02020603050405020304" pitchFamily="18" charset="0"/>
                <a:cs typeface="Times New Roman" panose="02020603050405020304" pitchFamily="18" charset="0"/>
              </a:rPr>
              <a:t>” with elections …</a:t>
            </a:r>
          </a:p>
          <a:p>
            <a:pPr marL="342900" indent="-342900" algn="l">
              <a:buFont typeface="Arial" panose="020B0604020202020204" pitchFamily="34" charset="0"/>
              <a:buChar char="•"/>
            </a:pPr>
            <a:r>
              <a:rPr lang="en-US" sz="2300" dirty="0">
                <a:solidFill>
                  <a:srgbClr val="002060"/>
                </a:solidFill>
                <a:latin typeface="Times New Roman" panose="02020603050405020304" pitchFamily="18" charset="0"/>
                <a:cs typeface="Times New Roman" panose="02020603050405020304" pitchFamily="18" charset="0"/>
              </a:rPr>
              <a:t>EU&amp;UK pay costs of turmoil, climate change and forced speeding up</a:t>
            </a:r>
          </a:p>
          <a:p>
            <a:pPr marL="342900" indent="-342900" algn="l">
              <a:buFont typeface="Arial" panose="020B0604020202020204" pitchFamily="34" charset="0"/>
              <a:buChar char="•"/>
            </a:pPr>
            <a:r>
              <a:rPr lang="en-US" sz="2300" dirty="0">
                <a:solidFill>
                  <a:srgbClr val="002060"/>
                </a:solidFill>
                <a:latin typeface="Times New Roman" panose="02020603050405020304" pitchFamily="18" charset="0"/>
                <a:cs typeface="Times New Roman" panose="02020603050405020304" pitchFamily="18" charset="0"/>
              </a:rPr>
              <a:t>China is trying to create New Normal “by touching the stone</a:t>
            </a:r>
            <a:r>
              <a:rPr lang="en-US" sz="2300" dirty="0" smtClean="0">
                <a:solidFill>
                  <a:srgbClr val="002060"/>
                </a:solidFill>
                <a:latin typeface="Times New Roman" panose="02020603050405020304" pitchFamily="18" charset="0"/>
                <a:cs typeface="Times New Roman" panose="02020603050405020304" pitchFamily="18" charset="0"/>
              </a:rPr>
              <a:t>”.</a:t>
            </a:r>
            <a:endParaRPr lang="ru-RU" sz="2300" dirty="0" smtClean="0">
              <a:solidFill>
                <a:srgbClr val="002060"/>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sz="1800" dirty="0">
              <a:solidFill>
                <a:srgbClr val="002060"/>
              </a:solidFill>
              <a:latin typeface="Times New Roman" panose="02020603050405020304" pitchFamily="18" charset="0"/>
              <a:cs typeface="Times New Roman" panose="02020603050405020304" pitchFamily="18" charset="0"/>
            </a:endParaRPr>
          </a:p>
          <a:p>
            <a:endParaRPr lang="ru-RU" sz="1800"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E623F03C-4864-0B57-30A9-44F8CCF33A4E}"/>
              </a:ext>
            </a:extLst>
          </p:cNvPr>
          <p:cNvSpPr txBox="1"/>
          <p:nvPr/>
        </p:nvSpPr>
        <p:spPr>
          <a:xfrm>
            <a:off x="373012" y="6245809"/>
            <a:ext cx="4986554" cy="307777"/>
          </a:xfrm>
          <a:prstGeom prst="rect">
            <a:avLst/>
          </a:prstGeom>
          <a:noFill/>
        </p:spPr>
        <p:txBody>
          <a:bodyPr wrap="square" rtlCol="0">
            <a:spAutoFit/>
          </a:bodyPr>
          <a:lstStyle/>
          <a:p>
            <a:pPr defTabSz="914400" fontAlgn="base">
              <a:spcBef>
                <a:spcPct val="0"/>
              </a:spcBef>
              <a:spcAft>
                <a:spcPct val="0"/>
              </a:spcAft>
            </a:pPr>
            <a:r>
              <a:rPr lang="x-none" sz="1400" i="1" dirty="0">
                <a:solidFill>
                  <a:prstClr val="black"/>
                </a:solidFill>
                <a:latin typeface="Times New Roman" panose="02020603050405020304" pitchFamily="18" charset="0"/>
                <a:cs typeface="Times New Roman" panose="02020603050405020304" pitchFamily="18" charset="0"/>
              </a:rPr>
              <a:t>Источник</a:t>
            </a:r>
            <a:r>
              <a:rPr lang="x-none" sz="1400" i="1">
                <a:solidFill>
                  <a:prstClr val="black"/>
                </a:solidFill>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rPr>
              <a:t>Federal Reserve Economic Data</a:t>
            </a:r>
            <a:r>
              <a:rPr lang="x-none" sz="1200" dirty="0"/>
              <a:t> </a:t>
            </a:r>
            <a:endParaRPr lang="x-none"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407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latin typeface="Times New Roman" panose="02020603050405020304" pitchFamily="18" charset="0"/>
                <a:cs typeface="Times New Roman" panose="02020603050405020304" pitchFamily="18" charset="0"/>
              </a:rPr>
              <a:t>Issues and problems of 2023</a:t>
            </a:r>
            <a:endParaRPr lang="x-none" sz="1400" b="1"/>
          </a:p>
          <a:p>
            <a:pPr algn="ctr"/>
            <a:endParaRPr lang="x-none" sz="1350" dirty="0"/>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358A5639-DF7C-D344-B8C9-C4D330EC5C91}" type="slidenum">
              <a:rPr lang="en-US" sz="1500" smtClean="0">
                <a:solidFill>
                  <a:srgbClr val="102D69"/>
                </a:solidFill>
                <a:latin typeface="HSE Sans" panose="02000000000000000000" pitchFamily="2" charset="0"/>
              </a:rPr>
              <a:t>4</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schemeClr val="bg1"/>
                </a:solidFill>
                <a:latin typeface="HSE Sans" panose="02000000000000000000"/>
              </a:rPr>
              <a:t>6</a:t>
            </a:r>
            <a:r>
              <a:rPr lang="en-US" sz="1050" dirty="0">
                <a:solidFill>
                  <a:schemeClr val="bg1"/>
                </a:solidFill>
                <a:latin typeface="HSE Sans" panose="02000000000000000000"/>
              </a:rPr>
              <a:t>2%</a:t>
            </a:r>
            <a:endParaRPr lang="ru-RU" sz="1050" dirty="0">
              <a:solidFill>
                <a:schemeClr val="bg1"/>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362964" y="665311"/>
            <a:ext cx="5900636" cy="677108"/>
          </a:xfrm>
          <a:prstGeom prst="rect">
            <a:avLst/>
          </a:prstGeom>
          <a:noFill/>
        </p:spPr>
        <p:txBody>
          <a:bodyPr wrap="square" rtlCol="0" anchor="t" anchorCtr="0">
            <a:spAutoFit/>
          </a:bodyPr>
          <a:lstStyle/>
          <a:p>
            <a:pPr algn="just"/>
            <a:r>
              <a:rPr lang="en-US" sz="2600" b="1" dirty="0">
                <a:solidFill>
                  <a:srgbClr val="112E70"/>
                </a:solidFill>
                <a:latin typeface="HSE Sans" panose="02000000000000000000" pitchFamily="2" charset="0"/>
                <a:cs typeface="Times New Roman" panose="02020603050405020304" pitchFamily="18" charset="0"/>
              </a:rPr>
              <a:t>What </a:t>
            </a:r>
            <a:r>
              <a:rPr lang="en-US" sz="2600" b="1" dirty="0" smtClean="0">
                <a:solidFill>
                  <a:srgbClr val="112E70"/>
                </a:solidFill>
                <a:latin typeface="HSE Sans" panose="02000000000000000000" pitchFamily="2" charset="0"/>
                <a:cs typeface="Times New Roman" panose="02020603050405020304" pitchFamily="18" charset="0"/>
              </a:rPr>
              <a:t>is happening now?</a:t>
            </a:r>
            <a:endParaRPr lang="en-US" sz="2600" b="1" dirty="0">
              <a:solidFill>
                <a:srgbClr val="112E70"/>
              </a:solidFill>
              <a:latin typeface="HSE Sans" panose="02000000000000000000" pitchFamily="2" charset="0"/>
              <a:cs typeface="Times New Roman" panose="02020603050405020304" pitchFamily="18" charset="0"/>
            </a:endParaRPr>
          </a:p>
          <a:p>
            <a:pPr algn="just"/>
            <a:endParaRPr lang="ru-RU" sz="1200" b="1" dirty="0">
              <a:solidFill>
                <a:srgbClr val="112E70"/>
              </a:solidFill>
              <a:latin typeface="HSE Sans" panose="02000000000000000000" pitchFamily="2" charset="0"/>
              <a:cs typeface="Times New Roman" panose="02020603050405020304" pitchFamily="18" charset="0"/>
            </a:endParaRPr>
          </a:p>
        </p:txBody>
      </p:sp>
      <p:sp>
        <p:nvSpPr>
          <p:cNvPr id="2" name="Объект 2">
            <a:extLst>
              <a:ext uri="{FF2B5EF4-FFF2-40B4-BE49-F238E27FC236}">
                <a16:creationId xmlns="" xmlns:a16="http://schemas.microsoft.com/office/drawing/2014/main" id="{06C19DFB-3EDC-C9F9-EC92-C1C108CF2E68}"/>
              </a:ext>
            </a:extLst>
          </p:cNvPr>
          <p:cNvSpPr txBox="1">
            <a:spLocks/>
          </p:cNvSpPr>
          <p:nvPr/>
        </p:nvSpPr>
        <p:spPr>
          <a:xfrm>
            <a:off x="395536" y="1342420"/>
            <a:ext cx="8136905" cy="4462844"/>
          </a:xfrm>
          <a:prstGeom prst="rect">
            <a:avLst/>
          </a:prstGeom>
        </p:spPr>
        <p:txBody>
          <a:bodyPr vert="horz" lIns="91436" tIns="45718" rIns="91436" bIns="45718" rtlCol="0">
            <a:normAutofit/>
          </a:bodyPr>
          <a:lstStyle>
            <a:lvl1pPr marL="0" indent="0" algn="ctr" defTabSz="91436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180" indent="0" algn="ctr" defTabSz="91436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360" indent="0" algn="ctr" defTabSz="91436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540"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720"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5900"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80"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58"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39" indent="0" algn="ctr" defTabSz="91436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US" sz="2100" dirty="0" smtClean="0">
                <a:solidFill>
                  <a:srgbClr val="002060"/>
                </a:solidFill>
                <a:latin typeface="Times New Roman" panose="02020603050405020304" pitchFamily="18" charset="0"/>
                <a:cs typeface="Times New Roman" panose="02020603050405020304" pitchFamily="18" charset="0"/>
              </a:rPr>
              <a:t>Energy </a:t>
            </a:r>
            <a:r>
              <a:rPr lang="en-US" sz="2100" dirty="0">
                <a:solidFill>
                  <a:srgbClr val="002060"/>
                </a:solidFill>
                <a:latin typeface="Times New Roman" panose="02020603050405020304" pitchFamily="18" charset="0"/>
                <a:cs typeface="Times New Roman" panose="02020603050405020304" pitchFamily="18" charset="0"/>
              </a:rPr>
              <a:t>swings and Climate protection take more time, finance and wisdom than it had been expected</a:t>
            </a:r>
          </a:p>
          <a:p>
            <a:pPr marL="285750" indent="-285750" algn="l">
              <a:buFont typeface="Arial" panose="020B0604020202020204" pitchFamily="34" charset="0"/>
              <a:buChar char="•"/>
            </a:pPr>
            <a:r>
              <a:rPr lang="en-US" sz="2100" dirty="0">
                <a:solidFill>
                  <a:srgbClr val="002060"/>
                </a:solidFill>
                <a:latin typeface="Times New Roman" panose="02020603050405020304" pitchFamily="18" charset="0"/>
                <a:cs typeface="Times New Roman" panose="02020603050405020304" pitchFamily="18" charset="0"/>
              </a:rPr>
              <a:t>Shocks of 2020 – 2023 have created serious uncertainty and installed </a:t>
            </a:r>
            <a:r>
              <a:rPr lang="en-US" sz="2100" dirty="0" smtClean="0">
                <a:solidFill>
                  <a:srgbClr val="002060"/>
                </a:solidFill>
                <a:latin typeface="Times New Roman" panose="02020603050405020304" pitchFamily="18" charset="0"/>
                <a:cs typeface="Times New Roman" panose="02020603050405020304" pitchFamily="18" charset="0"/>
              </a:rPr>
              <a:t>new brakes: uncertainty, conflicts, populism, “sanctions for all”. </a:t>
            </a:r>
            <a:endParaRPr lang="en-US" sz="2100" dirty="0" smtClean="0">
              <a:solidFill>
                <a:srgbClr val="00206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100" dirty="0" smtClean="0">
                <a:solidFill>
                  <a:srgbClr val="002060"/>
                </a:solidFill>
                <a:latin typeface="Times New Roman" panose="02020603050405020304" pitchFamily="18" charset="0"/>
                <a:cs typeface="Times New Roman" panose="02020603050405020304" pitchFamily="18" charset="0"/>
              </a:rPr>
              <a:t>Climate agenda meets some resistance inside OECD, as expected…</a:t>
            </a:r>
            <a:endParaRPr lang="en-US" sz="2100" dirty="0">
              <a:solidFill>
                <a:srgbClr val="00206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100" dirty="0">
                <a:solidFill>
                  <a:srgbClr val="002060"/>
                </a:solidFill>
                <a:latin typeface="Times New Roman" panose="02020603050405020304" pitchFamily="18" charset="0"/>
                <a:cs typeface="Times New Roman" panose="02020603050405020304" pitchFamily="18" charset="0"/>
              </a:rPr>
              <a:t>Social problems – it appears – have formatted “rich countries’ trap” and political (electoral) instability, country after country…</a:t>
            </a:r>
          </a:p>
          <a:p>
            <a:pPr marL="342900" lvl="0" indent="-342900" algn="l" defTabSz="914140">
              <a:spcBef>
                <a:spcPts val="0"/>
              </a:spcBef>
              <a:buFont typeface="Arial" panose="020B0604020202020204" pitchFamily="34" charset="0"/>
              <a:buChar char="•"/>
            </a:pPr>
            <a:r>
              <a:rPr lang="en-US" sz="2100" dirty="0">
                <a:solidFill>
                  <a:srgbClr val="002060"/>
                </a:solidFill>
                <a:latin typeface="Times New Roman" panose="02020603050405020304" pitchFamily="18" charset="0"/>
                <a:cs typeface="Times New Roman" panose="02020603050405020304" pitchFamily="18" charset="0"/>
              </a:rPr>
              <a:t>Structural changes in Energy is a driver but not strong </a:t>
            </a:r>
            <a:r>
              <a:rPr lang="en-US" sz="2100" dirty="0" smtClean="0">
                <a:solidFill>
                  <a:srgbClr val="002060"/>
                </a:solidFill>
                <a:latin typeface="Times New Roman" panose="02020603050405020304" pitchFamily="18" charset="0"/>
                <a:cs typeface="Times New Roman" panose="02020603050405020304" pitchFamily="18" charset="0"/>
              </a:rPr>
              <a:t>enough</a:t>
            </a:r>
            <a:endParaRPr lang="ru-RU" sz="2100" dirty="0" smtClean="0">
              <a:solidFill>
                <a:srgbClr val="002060"/>
              </a:solidFill>
              <a:latin typeface="Times New Roman" panose="02020603050405020304" pitchFamily="18" charset="0"/>
              <a:cs typeface="Times New Roman" panose="02020603050405020304" pitchFamily="18" charset="0"/>
            </a:endParaRPr>
          </a:p>
          <a:p>
            <a:pPr marL="342900" lvl="0" indent="-342900" algn="l" defTabSz="914140">
              <a:spcBef>
                <a:spcPts val="0"/>
              </a:spcBef>
              <a:buFont typeface="Arial" panose="020B0604020202020204" pitchFamily="34" charset="0"/>
              <a:buChar char="•"/>
            </a:pPr>
            <a:r>
              <a:rPr lang="en-US" sz="2100" dirty="0" smtClean="0">
                <a:solidFill>
                  <a:srgbClr val="002060"/>
                </a:solidFill>
                <a:latin typeface="Times New Roman" panose="02020603050405020304" pitchFamily="18" charset="0"/>
                <a:cs typeface="Times New Roman" panose="02020603050405020304" pitchFamily="18" charset="0"/>
              </a:rPr>
              <a:t>IMF </a:t>
            </a:r>
            <a:r>
              <a:rPr lang="en-US" sz="2100" dirty="0">
                <a:solidFill>
                  <a:srgbClr val="002060"/>
                </a:solidFill>
                <a:latin typeface="Times New Roman" panose="02020603050405020304" pitchFamily="18" charset="0"/>
                <a:cs typeface="Times New Roman" panose="02020603050405020304" pitchFamily="18" charset="0"/>
              </a:rPr>
              <a:t>(October) </a:t>
            </a:r>
            <a:r>
              <a:rPr lang="en-US" sz="2100" dirty="0" smtClean="0">
                <a:solidFill>
                  <a:srgbClr val="002060"/>
                </a:solidFill>
                <a:latin typeface="Times New Roman" panose="02020603050405020304" pitchFamily="18" charset="0"/>
                <a:cs typeface="Times New Roman" panose="02020603050405020304" pitchFamily="18" charset="0"/>
              </a:rPr>
              <a:t>hopes for: </a:t>
            </a:r>
            <a:r>
              <a:rPr lang="en-US" sz="2100" dirty="0">
                <a:solidFill>
                  <a:srgbClr val="002060"/>
                </a:solidFill>
                <a:latin typeface="Times New Roman" panose="02020603050405020304" pitchFamily="18" charset="0"/>
                <a:cs typeface="Times New Roman" panose="02020603050405020304" pitchFamily="18" charset="0"/>
              </a:rPr>
              <a:t>“From disinflation to sustainable growth”, </a:t>
            </a:r>
            <a:r>
              <a:rPr lang="en-US" sz="2100" dirty="0" smtClean="0">
                <a:solidFill>
                  <a:srgbClr val="002060"/>
                </a:solidFill>
                <a:latin typeface="Times New Roman" panose="02020603050405020304" pitchFamily="18" charset="0"/>
                <a:cs typeface="Times New Roman" panose="02020603050405020304" pitchFamily="18" charset="0"/>
              </a:rPr>
              <a:t>but underlines </a:t>
            </a:r>
            <a:r>
              <a:rPr lang="en-US" sz="2100" dirty="0">
                <a:solidFill>
                  <a:srgbClr val="002060"/>
                </a:solidFill>
                <a:latin typeface="Times New Roman" panose="02020603050405020304" pitchFamily="18" charset="0"/>
                <a:cs typeface="Times New Roman" panose="02020603050405020304" pitchFamily="18" charset="0"/>
              </a:rPr>
              <a:t>“Growing global divergences”. </a:t>
            </a:r>
            <a:endParaRPr lang="ru-RU" sz="2100" dirty="0" smtClean="0">
              <a:solidFill>
                <a:srgbClr val="002060"/>
              </a:solidFill>
              <a:latin typeface="Times New Roman" panose="02020603050405020304" pitchFamily="18" charset="0"/>
              <a:cs typeface="Times New Roman" panose="02020603050405020304" pitchFamily="18" charset="0"/>
            </a:endParaRPr>
          </a:p>
          <a:p>
            <a:pPr marL="342900" lvl="0" indent="-342900" algn="l" defTabSz="914140">
              <a:spcBef>
                <a:spcPts val="0"/>
              </a:spcBef>
              <a:buFont typeface="Arial" panose="020B0604020202020204" pitchFamily="34" charset="0"/>
              <a:buChar char="•"/>
            </a:pPr>
            <a:r>
              <a:rPr lang="en-US" sz="2100" dirty="0" smtClean="0">
                <a:solidFill>
                  <a:srgbClr val="002060"/>
                </a:solidFill>
                <a:latin typeface="Times New Roman" panose="02020603050405020304" pitchFamily="18" charset="0"/>
                <a:cs typeface="Times New Roman" panose="02020603050405020304" pitchFamily="18" charset="0"/>
              </a:rPr>
              <a:t>Structural </a:t>
            </a:r>
            <a:r>
              <a:rPr lang="en-US" sz="2100" dirty="0">
                <a:solidFill>
                  <a:srgbClr val="002060"/>
                </a:solidFill>
                <a:latin typeface="Times New Roman" panose="02020603050405020304" pitchFamily="18" charset="0"/>
                <a:cs typeface="Times New Roman" panose="02020603050405020304" pitchFamily="18" charset="0"/>
              </a:rPr>
              <a:t>changes, geopolitical</a:t>
            </a:r>
            <a:r>
              <a:rPr lang="ru-RU" sz="2100" dirty="0">
                <a:solidFill>
                  <a:srgbClr val="002060"/>
                </a:solidFill>
                <a:latin typeface="Times New Roman" panose="02020603050405020304" pitchFamily="18" charset="0"/>
                <a:cs typeface="Times New Roman" panose="02020603050405020304" pitchFamily="18" charset="0"/>
              </a:rPr>
              <a:t> </a:t>
            </a:r>
            <a:r>
              <a:rPr lang="en-US" sz="2100" dirty="0">
                <a:solidFill>
                  <a:srgbClr val="002060"/>
                </a:solidFill>
                <a:latin typeface="Times New Roman" panose="02020603050405020304" pitchFamily="18" charset="0"/>
                <a:cs typeface="Times New Roman" panose="02020603050405020304" pitchFamily="18" charset="0"/>
              </a:rPr>
              <a:t>conflicts take more time, than hoped...</a:t>
            </a:r>
          </a:p>
          <a:p>
            <a:pPr marL="342900" lvl="0" indent="-342900" algn="l" defTabSz="914140">
              <a:spcBef>
                <a:spcPts val="0"/>
              </a:spcBef>
              <a:buFont typeface="Arial" panose="020B0604020202020204" pitchFamily="34" charset="0"/>
              <a:buChar char="•"/>
            </a:pPr>
            <a:r>
              <a:rPr lang="en-US" sz="2100" dirty="0">
                <a:solidFill>
                  <a:srgbClr val="002060"/>
                </a:solidFill>
                <a:latin typeface="Times New Roman" panose="02020603050405020304" pitchFamily="18" charset="0"/>
                <a:cs typeface="Times New Roman" panose="02020603050405020304" pitchFamily="18" charset="0"/>
              </a:rPr>
              <a:t>World is in the bad shape but Global Economy must go on</a:t>
            </a:r>
            <a:r>
              <a:rPr lang="en-US" sz="2100" dirty="0" smtClean="0">
                <a:solidFill>
                  <a:srgbClr val="002060"/>
                </a:solidFill>
                <a:latin typeface="Times New Roman" panose="02020603050405020304" pitchFamily="18" charset="0"/>
                <a:cs typeface="Times New Roman" panose="02020603050405020304" pitchFamily="18" charset="0"/>
              </a:rPr>
              <a:t>!</a:t>
            </a:r>
            <a:endParaRPr lang="ru-RU" sz="2100" dirty="0" smtClean="0">
              <a:solidFill>
                <a:srgbClr val="002060"/>
              </a:solidFill>
              <a:latin typeface="Times New Roman" panose="02020603050405020304" pitchFamily="18" charset="0"/>
              <a:cs typeface="Times New Roman" panose="02020603050405020304" pitchFamily="18" charset="0"/>
            </a:endParaRPr>
          </a:p>
          <a:p>
            <a:pPr marL="342900" lvl="0" indent="-342900" algn="l" defTabSz="914140">
              <a:spcBef>
                <a:spcPts val="0"/>
              </a:spcBef>
              <a:buFont typeface="Arial" panose="020B0604020202020204" pitchFamily="34" charset="0"/>
              <a:buChar char="•"/>
            </a:pPr>
            <a:r>
              <a:rPr lang="en-US" sz="2100" dirty="0" smtClean="0">
                <a:solidFill>
                  <a:srgbClr val="002060"/>
                </a:solidFill>
                <a:latin typeface="Times New Roman" panose="02020603050405020304" pitchFamily="18" charset="0"/>
                <a:cs typeface="Times New Roman" panose="02020603050405020304" pitchFamily="18" charset="0"/>
              </a:rPr>
              <a:t>Difficult time for politicians, elections – electorates look exhausted. </a:t>
            </a:r>
            <a:endParaRPr lang="en-US" sz="2100" dirty="0">
              <a:solidFill>
                <a:srgbClr val="002060"/>
              </a:solidFill>
              <a:latin typeface="Times New Roman" panose="02020603050405020304" pitchFamily="18" charset="0"/>
              <a:cs typeface="Times New Roman" panose="02020603050405020304" pitchFamily="18" charset="0"/>
            </a:endParaRPr>
          </a:p>
          <a:p>
            <a:pPr marL="342900" lvl="0" indent="-342900" algn="l" defTabSz="914140">
              <a:spcBef>
                <a:spcPts val="0"/>
              </a:spcBef>
              <a:buFont typeface="Arial" panose="020B0604020202020204" pitchFamily="34" charset="0"/>
              <a:buChar char="•"/>
            </a:pPr>
            <a:endParaRPr lang="ru-RU" sz="2100" dirty="0" smtClean="0">
              <a:solidFill>
                <a:srgbClr val="002060"/>
              </a:solidFill>
              <a:latin typeface="Times New Roman" panose="02020603050405020304" pitchFamily="18" charset="0"/>
              <a:cs typeface="Times New Roman" panose="02020603050405020304" pitchFamily="18" charset="0"/>
            </a:endParaRPr>
          </a:p>
          <a:p>
            <a:pPr marL="342900" lvl="0" indent="-342900" algn="l" defTabSz="914140">
              <a:spcBef>
                <a:spcPts val="0"/>
              </a:spcBef>
              <a:buFont typeface="Arial" panose="020B0604020202020204" pitchFamily="34" charset="0"/>
              <a:buChar char="•"/>
            </a:pPr>
            <a:endParaRPr lang="en-US" sz="2100" dirty="0">
              <a:solidFill>
                <a:srgbClr val="00206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ru-RU" sz="2100" dirty="0" smtClean="0">
              <a:solidFill>
                <a:srgbClr val="00206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en-US" sz="2100" dirty="0">
              <a:solidFill>
                <a:srgbClr val="00206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en-US" sz="2100" b="1" dirty="0">
              <a:solidFill>
                <a:srgbClr val="00206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21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922113"/>
          </a:xfrm>
        </p:spPr>
        <p:txBody>
          <a:bodyPr/>
          <a:lstStyle/>
          <a:p>
            <a:r>
              <a:rPr lang="en-US" dirty="0" smtClean="0"/>
              <a:t>Modern system of traps</a:t>
            </a:r>
            <a:endParaRPr lang="ru-RU" dirty="0"/>
          </a:p>
        </p:txBody>
      </p:sp>
      <p:sp>
        <p:nvSpPr>
          <p:cNvPr id="3" name="Объект 2"/>
          <p:cNvSpPr>
            <a:spLocks noGrp="1"/>
          </p:cNvSpPr>
          <p:nvPr>
            <p:ph idx="1"/>
          </p:nvPr>
        </p:nvSpPr>
        <p:spPr>
          <a:xfrm>
            <a:off x="457200" y="1268760"/>
            <a:ext cx="8229600" cy="4857409"/>
          </a:xfrm>
        </p:spPr>
        <p:txBody>
          <a:bodyPr>
            <a:normAutofit fontScale="92500" lnSpcReduction="10000"/>
          </a:bodyPr>
          <a:lstStyle/>
          <a:p>
            <a:r>
              <a:rPr lang="en-US" sz="2000" dirty="0" smtClean="0">
                <a:latin typeface="Times New Roman" panose="02020603050405020304" pitchFamily="18" charset="0"/>
                <a:cs typeface="Times New Roman" panose="02020603050405020304" pitchFamily="18" charset="0"/>
              </a:rPr>
              <a:t>Poor countries are still often in “poverty traps”…</a:t>
            </a:r>
          </a:p>
          <a:p>
            <a:r>
              <a:rPr lang="en-US" sz="2000" dirty="0" smtClean="0">
                <a:latin typeface="Times New Roman" panose="02020603050405020304" pitchFamily="18" charset="0"/>
                <a:cs typeface="Times New Roman" panose="02020603050405020304" pitchFamily="18" charset="0"/>
              </a:rPr>
              <a:t>Middle income countries are struggling with enigmatic “middle income trap or traps”</a:t>
            </a:r>
          </a:p>
          <a:p>
            <a:r>
              <a:rPr lang="en-US" sz="2000" dirty="0" smtClean="0">
                <a:latin typeface="Times New Roman" panose="02020603050405020304" pitchFamily="18" charset="0"/>
                <a:cs typeface="Times New Roman" panose="02020603050405020304" pitchFamily="18" charset="0"/>
              </a:rPr>
              <a:t>China has made huge steps ahead, but it has still a lot to do…</a:t>
            </a:r>
          </a:p>
          <a:p>
            <a:r>
              <a:rPr lang="en-US" sz="2000" dirty="0" smtClean="0">
                <a:latin typeface="Times New Roman" panose="02020603050405020304" pitchFamily="18" charset="0"/>
                <a:cs typeface="Times New Roman" panose="02020603050405020304" pitchFamily="18" charset="0"/>
              </a:rPr>
              <a:t>China and the US appears are driven by domestic objectives…</a:t>
            </a:r>
          </a:p>
          <a:p>
            <a:r>
              <a:rPr lang="en-US" sz="2000" dirty="0" smtClean="0">
                <a:latin typeface="Times New Roman" panose="02020603050405020304" pitchFamily="18" charset="0"/>
                <a:cs typeface="Times New Roman" panose="02020603050405020304" pitchFamily="18" charset="0"/>
              </a:rPr>
              <a:t>World Bank cares for Poor, IMF – for stability, </a:t>
            </a:r>
          </a:p>
          <a:p>
            <a:r>
              <a:rPr lang="en-US" sz="2000" dirty="0" smtClean="0">
                <a:latin typeface="Times New Roman" panose="02020603050405020304" pitchFamily="18" charset="0"/>
                <a:cs typeface="Times New Roman" panose="02020603050405020304" pitchFamily="18" charset="0"/>
              </a:rPr>
              <a:t>World Bank, IEA and UN – for Energy and Climate… </a:t>
            </a:r>
          </a:p>
          <a:p>
            <a:r>
              <a:rPr lang="en-US" sz="2000" dirty="0" smtClean="0">
                <a:latin typeface="Times New Roman" panose="02020603050405020304" pitchFamily="18" charset="0"/>
                <a:cs typeface="Times New Roman" panose="02020603050405020304" pitchFamily="18" charset="0"/>
              </a:rPr>
              <a:t>SDG is a lame duck… - see our “Energy </a:t>
            </a:r>
            <a:r>
              <a:rPr lang="en-US" sz="2000" dirty="0" err="1" smtClean="0">
                <a:latin typeface="Times New Roman" panose="02020603050405020304" pitchFamily="18" charset="0"/>
                <a:cs typeface="Times New Roman" panose="02020603050405020304" pitchFamily="18" charset="0"/>
              </a:rPr>
              <a:t>Trilemma</a:t>
            </a:r>
            <a:r>
              <a:rPr lang="en-US" sz="2000" dirty="0" smtClean="0">
                <a:latin typeface="Times New Roman" panose="02020603050405020304" pitchFamily="18" charset="0"/>
                <a:cs typeface="Times New Roman" panose="02020603050405020304" pitchFamily="18" charset="0"/>
              </a:rPr>
              <a:t>” </a:t>
            </a:r>
          </a:p>
          <a:p>
            <a:r>
              <a:rPr lang="en-US" sz="2000" dirty="0" smtClean="0">
                <a:latin typeface="Times New Roman" panose="02020603050405020304" pitchFamily="18" charset="0"/>
                <a:cs typeface="Times New Roman" panose="02020603050405020304" pitchFamily="18" charset="0"/>
              </a:rPr>
              <a:t>Nobody cares for catching up of middle income countries…</a:t>
            </a:r>
          </a:p>
          <a:p>
            <a:r>
              <a:rPr lang="en-US" sz="2000" dirty="0" smtClean="0">
                <a:latin typeface="Times New Roman" panose="02020603050405020304" pitchFamily="18" charset="0"/>
                <a:cs typeface="Times New Roman" panose="02020603050405020304" pitchFamily="18" charset="0"/>
              </a:rPr>
              <a:t>Well developed countries and their elites – it seems – have recently entered the period “rich countries trap” of their relative </a:t>
            </a:r>
            <a:r>
              <a:rPr lang="en-US" sz="2000" dirty="0" err="1" smtClean="0">
                <a:latin typeface="Times New Roman" panose="02020603050405020304" pitchFamily="18" charset="0"/>
                <a:cs typeface="Times New Roman" panose="02020603050405020304" pitchFamily="18" charset="0"/>
              </a:rPr>
              <a:t>richeness</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They have over $40 </a:t>
            </a:r>
            <a:r>
              <a:rPr lang="en-US" sz="2000" dirty="0" err="1" smtClean="0">
                <a:latin typeface="Times New Roman" panose="02020603050405020304" pitchFamily="18" charset="0"/>
                <a:cs typeface="Times New Roman" panose="02020603050405020304" pitchFamily="18" charset="0"/>
              </a:rPr>
              <a:t>th.</a:t>
            </a:r>
            <a:r>
              <a:rPr lang="en-US" sz="2000" dirty="0" smtClean="0">
                <a:latin typeface="Times New Roman" panose="02020603050405020304" pitchFamily="18" charset="0"/>
                <a:cs typeface="Times New Roman" panose="02020603050405020304" pitchFamily="18" charset="0"/>
              </a:rPr>
              <a:t> GDP </a:t>
            </a:r>
            <a:r>
              <a:rPr lang="en-US" sz="2000" dirty="0" err="1" smtClean="0">
                <a:latin typeface="Times New Roman" panose="02020603050405020304" pitchFamily="18" charset="0"/>
                <a:cs typeface="Times New Roman" panose="02020603050405020304" pitchFamily="18" charset="0"/>
              </a:rPr>
              <a:t>ppp</a:t>
            </a:r>
            <a:r>
              <a:rPr lang="en-US" sz="2000" dirty="0" smtClean="0">
                <a:latin typeface="Times New Roman" panose="02020603050405020304" pitchFamily="18" charset="0"/>
                <a:cs typeface="Times New Roman" panose="02020603050405020304" pitchFamily="18" charset="0"/>
              </a:rPr>
              <a:t> per head, aging population, inequality, budget problems, old infrastructure, and trying some “missions impossible”.</a:t>
            </a:r>
          </a:p>
          <a:p>
            <a:r>
              <a:rPr lang="en-US" sz="2000" dirty="0" smtClean="0">
                <a:latin typeface="Times New Roman" panose="02020603050405020304" pitchFamily="18" charset="0"/>
                <a:cs typeface="Times New Roman" panose="02020603050405020304" pitchFamily="18" charset="0"/>
              </a:rPr>
              <a:t>Global cooperation actually has gone but main global problems can not be solved without common efforts. “Consensus 2015” was a “happy hour”. </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11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solidFill>
                  <a:prstClr val="white"/>
                </a:solidFill>
                <a:latin typeface="Times New Roman" panose="02020603050405020304" pitchFamily="18" charset="0"/>
                <a:cs typeface="Times New Roman" panose="02020603050405020304" pitchFamily="18" charset="0"/>
              </a:rPr>
              <a:t>Issues and problems of 2023</a:t>
            </a:r>
            <a:endParaRPr lang="x-none" sz="1400" b="1">
              <a:solidFill>
                <a:prstClr val="white"/>
              </a:solidFill>
            </a:endParaRPr>
          </a:p>
          <a:p>
            <a:pPr algn="ctr"/>
            <a:endParaRPr lang="x-none" sz="1350" dirty="0">
              <a:solidFill>
                <a:prstClr val="white"/>
              </a:solidFill>
            </a:endParaRPr>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DAEA2F6A-F72B-DA4D-A94B-4D3D84F32238}" type="slidenum">
              <a:rPr lang="en-US" sz="1500">
                <a:solidFill>
                  <a:srgbClr val="102D69"/>
                </a:solidFill>
                <a:latin typeface="HSE Sans" panose="02000000000000000000" pitchFamily="2" charset="0"/>
              </a:rPr>
              <a:pPr/>
              <a:t>6</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prstClr val="white"/>
                </a:solidFill>
                <a:latin typeface="HSE Sans" panose="02000000000000000000"/>
              </a:rPr>
              <a:t>6</a:t>
            </a:r>
            <a:r>
              <a:rPr lang="en-US" sz="1050" dirty="0">
                <a:solidFill>
                  <a:prstClr val="white"/>
                </a:solidFill>
                <a:latin typeface="HSE Sans" panose="02000000000000000000"/>
              </a:rPr>
              <a:t>2%</a:t>
            </a:r>
            <a:endParaRPr lang="ru-RU" sz="1050" dirty="0">
              <a:solidFill>
                <a:prstClr val="white"/>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362964" y="665311"/>
            <a:ext cx="5900636" cy="1477328"/>
          </a:xfrm>
          <a:prstGeom prst="rect">
            <a:avLst/>
          </a:prstGeom>
          <a:noFill/>
        </p:spPr>
        <p:txBody>
          <a:bodyPr wrap="square" rtlCol="0" anchor="t" anchorCtr="0">
            <a:spAutoFit/>
          </a:bodyPr>
          <a:lstStyle/>
          <a:p>
            <a:pPr algn="just"/>
            <a:r>
              <a:rPr lang="en-US" sz="2600" b="1" dirty="0">
                <a:solidFill>
                  <a:srgbClr val="112E70"/>
                </a:solidFill>
                <a:latin typeface="HSE Sans" panose="02000000000000000000" pitchFamily="2" charset="0"/>
              </a:rPr>
              <a:t>Globalization Since 1875 </a:t>
            </a:r>
          </a:p>
          <a:p>
            <a:pPr algn="just"/>
            <a:r>
              <a:rPr lang="en-US" sz="2600" b="1" dirty="0">
                <a:solidFill>
                  <a:srgbClr val="112E70"/>
                </a:solidFill>
                <a:latin typeface="HSE Sans" panose="02000000000000000000" pitchFamily="2" charset="0"/>
              </a:rPr>
              <a:t>International trade (in % of GDP)</a:t>
            </a:r>
          </a:p>
          <a:p>
            <a:pPr algn="just"/>
            <a:endParaRPr lang="en-US" sz="2600" b="1" dirty="0">
              <a:solidFill>
                <a:srgbClr val="112E70"/>
              </a:solidFill>
              <a:latin typeface="HSE Sans" panose="02000000000000000000" pitchFamily="2" charset="0"/>
            </a:endParaRPr>
          </a:p>
          <a:p>
            <a:pPr algn="just"/>
            <a:endParaRPr lang="ru-RU" sz="1200" b="1" dirty="0">
              <a:solidFill>
                <a:srgbClr val="112E70"/>
              </a:solidFill>
              <a:latin typeface="HSE Sans" panose="02000000000000000000" pitchFamily="2" charset="0"/>
            </a:endParaRPr>
          </a:p>
        </p:txBody>
      </p:sp>
      <p:pic>
        <p:nvPicPr>
          <p:cNvPr id="2" name="Рисунок 1">
            <a:extLst>
              <a:ext uri="{FF2B5EF4-FFF2-40B4-BE49-F238E27FC236}">
                <a16:creationId xmlns="" xmlns:a16="http://schemas.microsoft.com/office/drawing/2014/main" id="{1A82726E-8596-8677-2795-21464F27C6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221" y="1761242"/>
            <a:ext cx="7772400" cy="4226574"/>
          </a:xfrm>
          <a:prstGeom prst="rect">
            <a:avLst/>
          </a:prstGeom>
        </p:spPr>
      </p:pic>
      <p:sp>
        <p:nvSpPr>
          <p:cNvPr id="3" name="TextBox 2">
            <a:extLst>
              <a:ext uri="{FF2B5EF4-FFF2-40B4-BE49-F238E27FC236}">
                <a16:creationId xmlns="" xmlns:a16="http://schemas.microsoft.com/office/drawing/2014/main" id="{3EF3E0A8-FE9F-BC23-E0A9-2948D4749F9D}"/>
              </a:ext>
            </a:extLst>
          </p:cNvPr>
          <p:cNvSpPr txBox="1"/>
          <p:nvPr/>
        </p:nvSpPr>
        <p:spPr>
          <a:xfrm>
            <a:off x="294535" y="6225679"/>
            <a:ext cx="8442938" cy="307777"/>
          </a:xfrm>
          <a:prstGeom prst="rect">
            <a:avLst/>
          </a:prstGeom>
          <a:noFill/>
        </p:spPr>
        <p:txBody>
          <a:bodyPr wrap="square" rtlCol="0">
            <a:spAutoFit/>
          </a:bodyPr>
          <a:lstStyle/>
          <a:p>
            <a:pPr defTabSz="914400" fontAlgn="base">
              <a:spcBef>
                <a:spcPct val="0"/>
              </a:spcBef>
              <a:spcAft>
                <a:spcPct val="0"/>
              </a:spcAft>
            </a:pPr>
            <a:r>
              <a:rPr lang="en-US" sz="1400" i="1" dirty="0">
                <a:solidFill>
                  <a:prstClr val="black"/>
                </a:solidFill>
                <a:latin typeface="Times New Roman" panose="02020603050405020304" pitchFamily="18" charset="0"/>
                <a:cs typeface="Times New Roman" panose="02020603050405020304" pitchFamily="18" charset="0"/>
              </a:rPr>
              <a:t>Source</a:t>
            </a:r>
            <a:r>
              <a:rPr lang="x-none" sz="1400" i="1">
                <a:solidFill>
                  <a:prstClr val="black"/>
                </a:solidFill>
                <a:latin typeface="Times New Roman" panose="02020603050405020304" pitchFamily="18" charset="0"/>
                <a:cs typeface="Times New Roman" panose="02020603050405020304" pitchFamily="18" charset="0"/>
              </a:rPr>
              <a:t>:</a:t>
            </a:r>
            <a:r>
              <a:rPr lang="en-US" sz="1400" i="1" dirty="0">
                <a:solidFill>
                  <a:prstClr val="black"/>
                </a:solidFill>
                <a:latin typeface="Times New Roman" panose="02020603050405020304" pitchFamily="18" charset="0"/>
                <a:cs typeface="Times New Roman" panose="02020603050405020304" pitchFamily="18" charset="0"/>
              </a:rPr>
              <a:t> Long Live Globalization: Geopolitical Shocks and International Trade. IMF Working Papers. (2023)</a:t>
            </a:r>
            <a:endParaRPr lang="x-none"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00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450403" y="1107302"/>
            <a:ext cx="8064890" cy="2"/>
          </a:xfrm>
          <a:prstGeom prst="line">
            <a:avLst/>
          </a:prstGeom>
          <a:ln w="12700">
            <a:solidFill>
              <a:srgbClr val="253957"/>
            </a:solidFill>
            <a:miter lim="400000"/>
          </a:ln>
        </p:spPr>
        <p:txBody>
          <a:bodyPr lIns="35708" tIns="35708" rIns="35708" bIns="35708" anchor="ctr"/>
          <a:lstStyle/>
          <a:p>
            <a:pPr defTabSz="410093">
              <a:defRPr sz="3200"/>
            </a:pPr>
            <a:endParaRPr sz="1600">
              <a:solidFill>
                <a:prstClr val="black"/>
              </a:solidFill>
            </a:endParaRPr>
          </a:p>
        </p:txBody>
      </p:sp>
      <p:sp>
        <p:nvSpPr>
          <p:cNvPr id="59" name="Очень крутой заголовок…"/>
          <p:cNvSpPr txBox="1"/>
          <p:nvPr/>
        </p:nvSpPr>
        <p:spPr>
          <a:xfrm>
            <a:off x="447566" y="1164909"/>
            <a:ext cx="7925880" cy="435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08" tIns="35708" rIns="35708" bIns="35708"/>
          <a:lstStyle/>
          <a:p>
            <a:pPr defTabSz="410093">
              <a:defRPr sz="7000" b="1" cap="all">
                <a:solidFill>
                  <a:srgbClr val="253957"/>
                </a:solidFill>
                <a:latin typeface="+mn-lt"/>
                <a:ea typeface="+mn-ea"/>
                <a:cs typeface="+mn-cs"/>
                <a:sym typeface="Arial Narrow"/>
              </a:defRPr>
            </a:pPr>
            <a:r>
              <a:rPr lang="en-US" sz="2000" b="1" cap="all" dirty="0">
                <a:solidFill>
                  <a:srgbClr val="253957"/>
                </a:solidFill>
                <a:latin typeface="Arial Narrow"/>
                <a:sym typeface="Arial Narrow"/>
              </a:rPr>
              <a:t>Carbon Dioxide Emissions, 1990</a:t>
            </a:r>
            <a:r>
              <a:rPr lang="ru-RU" sz="2000" b="1" cap="all" dirty="0">
                <a:solidFill>
                  <a:srgbClr val="253957"/>
                </a:solidFill>
                <a:latin typeface="Arial Narrow"/>
                <a:sym typeface="Arial Narrow"/>
              </a:rPr>
              <a:t>-2022</a:t>
            </a:r>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219586" y="6580020"/>
            <a:ext cx="8064890" cy="256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08" tIns="35708" rIns="35708" bIns="35708"/>
          <a:lstStyle/>
          <a:p>
            <a:pPr defTabSz="410093">
              <a:defRPr sz="2800">
                <a:solidFill>
                  <a:srgbClr val="253957"/>
                </a:solidFill>
                <a:latin typeface="+mn-lt"/>
                <a:ea typeface="+mn-ea"/>
                <a:cs typeface="+mn-cs"/>
                <a:sym typeface="Arial Narrow"/>
              </a:defRPr>
            </a:pPr>
            <a:r>
              <a:rPr lang="ru-RU" sz="1500" dirty="0">
                <a:solidFill>
                  <a:srgbClr val="253957"/>
                </a:solidFill>
                <a:latin typeface="Arial Narrow"/>
                <a:sym typeface="Arial Narrow"/>
              </a:rPr>
              <a:t>Источник: </a:t>
            </a:r>
            <a:r>
              <a:rPr lang="en-US" sz="1600" dirty="0">
                <a:solidFill>
                  <a:srgbClr val="253957"/>
                </a:solidFill>
                <a:latin typeface="Arial Narrow"/>
                <a:sym typeface="Arial Narrow"/>
              </a:rPr>
              <a:t>BP Statistical Review of World Energy 2022</a:t>
            </a:r>
            <a:endParaRPr lang="en" sz="1500" dirty="0">
              <a:solidFill>
                <a:srgbClr val="253957"/>
              </a:solidFill>
              <a:latin typeface="Arial Narrow"/>
              <a:sym typeface="Arial Narrow"/>
            </a:endParaRPr>
          </a:p>
        </p:txBody>
      </p:sp>
      <p:sp>
        <p:nvSpPr>
          <p:cNvPr id="62" name="Название подразделения, лаборатории, факультета и т.д."/>
          <p:cNvSpPr txBox="1"/>
          <p:nvPr/>
        </p:nvSpPr>
        <p:spPr>
          <a:xfrm>
            <a:off x="4252029" y="471272"/>
            <a:ext cx="4262406" cy="2567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08" tIns="35708" rIns="35708" bIns="35708" anchor="ctr">
            <a:spAutoFit/>
          </a:bodyPr>
          <a:lstStyle>
            <a:lvl1pPr algn="r">
              <a:defRPr sz="2400">
                <a:solidFill>
                  <a:srgbClr val="253957"/>
                </a:solidFill>
                <a:latin typeface="+mn-lt"/>
                <a:ea typeface="+mn-ea"/>
                <a:cs typeface="+mn-cs"/>
                <a:sym typeface="Arial Narrow"/>
              </a:defRPr>
            </a:lvl1pPr>
          </a:lstStyle>
          <a:p>
            <a:pPr defTabSz="410093"/>
            <a:r>
              <a:rPr lang="ru-RU" sz="1200" dirty="0"/>
              <a:t>Департамент мировой экономики</a:t>
            </a:r>
            <a:endParaRPr sz="1200" dirty="0"/>
          </a:p>
        </p:txBody>
      </p:sp>
      <p:pic>
        <p:nvPicPr>
          <p:cNvPr id="63" name="Изображение" descr="Изображение"/>
          <p:cNvPicPr>
            <a:picLocks noChangeAspect="1"/>
          </p:cNvPicPr>
          <p:nvPr/>
        </p:nvPicPr>
        <p:blipFill>
          <a:blip r:embed="rId3"/>
          <a:stretch>
            <a:fillRect/>
          </a:stretch>
        </p:blipFill>
        <p:spPr>
          <a:xfrm>
            <a:off x="459985" y="293159"/>
            <a:ext cx="449843" cy="599791"/>
          </a:xfrm>
          <a:prstGeom prst="rect">
            <a:avLst/>
          </a:prstGeom>
          <a:ln w="12700">
            <a:miter lim="400000"/>
          </a:ln>
        </p:spPr>
      </p:pic>
      <p:graphicFrame>
        <p:nvGraphicFramePr>
          <p:cNvPr id="7" name="Диаграмма 6">
            <a:extLst>
              <a:ext uri="{FF2B5EF4-FFF2-40B4-BE49-F238E27FC236}">
                <a16:creationId xmlns:a16="http://schemas.microsoft.com/office/drawing/2014/main" xmlns="" id="{90CB2D84-D4A4-4273-E9E9-7F316571F16E}"/>
              </a:ext>
            </a:extLst>
          </p:cNvPr>
          <p:cNvGraphicFramePr>
            <a:graphicFrameLocks noGrp="1"/>
          </p:cNvGraphicFramePr>
          <p:nvPr>
            <p:extLst>
              <p:ext uri="{D42A27DB-BD31-4B8C-83A1-F6EECF244321}">
                <p14:modId xmlns:p14="http://schemas.microsoft.com/office/powerpoint/2010/main" val="3704040357"/>
              </p:ext>
            </p:extLst>
          </p:nvPr>
        </p:nvGraphicFramePr>
        <p:xfrm>
          <a:off x="364332" y="1600208"/>
          <a:ext cx="8486775" cy="49798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14127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Очень крутой заголовок…"/>
          <p:cNvSpPr txBox="1"/>
          <p:nvPr/>
        </p:nvSpPr>
        <p:spPr>
          <a:xfrm>
            <a:off x="418374" y="1268761"/>
            <a:ext cx="8064890" cy="1152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004" tIns="30004" rIns="30004" bIns="30004"/>
          <a:lstStyle/>
          <a:p>
            <a:pPr defTabSz="345035" hangingPunct="0">
              <a:defRPr sz="5000" b="1" cap="all">
                <a:solidFill>
                  <a:srgbClr val="253957"/>
                </a:solidFill>
                <a:latin typeface="+mn-lt"/>
                <a:ea typeface="+mn-ea"/>
                <a:cs typeface="+mn-cs"/>
                <a:sym typeface="Arial Narrow"/>
              </a:defRPr>
            </a:pPr>
            <a:r>
              <a:rPr lang="en-US" sz="2900" b="1" kern="0" cap="all" dirty="0">
                <a:solidFill>
                  <a:srgbClr val="253957"/>
                </a:solidFill>
                <a:sym typeface="Arial Narrow"/>
              </a:rPr>
              <a:t>Global </a:t>
            </a:r>
            <a:r>
              <a:rPr lang="en-US" sz="2900" b="1" kern="0" cap="all" dirty="0" smtClean="0">
                <a:solidFill>
                  <a:srgbClr val="253957"/>
                </a:solidFill>
                <a:sym typeface="Arial Narrow"/>
              </a:rPr>
              <a:t>emissions</a:t>
            </a:r>
            <a:r>
              <a:rPr lang="ru-RU" sz="2900" b="1" kern="0" cap="all" dirty="0" smtClean="0">
                <a:solidFill>
                  <a:srgbClr val="253957"/>
                </a:solidFill>
                <a:sym typeface="Arial Narrow"/>
              </a:rPr>
              <a:t> </a:t>
            </a:r>
            <a:endParaRPr lang="en-US" sz="2900" b="1" kern="0" cap="all" dirty="0">
              <a:solidFill>
                <a:srgbClr val="253957"/>
              </a:solidFill>
              <a:sym typeface="Arial Narrow"/>
            </a:endParaRPr>
          </a:p>
        </p:txBody>
      </p:sp>
      <p:sp>
        <p:nvSpPr>
          <p:cNvPr id="68" name="Линия"/>
          <p:cNvSpPr/>
          <p:nvPr/>
        </p:nvSpPr>
        <p:spPr>
          <a:xfrm>
            <a:off x="450400" y="1107282"/>
            <a:ext cx="8064890" cy="1"/>
          </a:xfrm>
          <a:prstGeom prst="line">
            <a:avLst/>
          </a:prstGeom>
          <a:ln w="12700">
            <a:solidFill>
              <a:srgbClr val="253957"/>
            </a:solidFill>
            <a:miter lim="400000"/>
          </a:ln>
        </p:spPr>
        <p:txBody>
          <a:bodyPr lIns="30004" tIns="30004" rIns="30004" bIns="30004" anchor="ctr"/>
          <a:lstStyle/>
          <a:p>
            <a:pPr algn="ctr" defTabSz="345035" hangingPunct="0">
              <a:defRPr sz="3200"/>
            </a:pPr>
            <a:endParaRPr sz="1300" kern="0">
              <a:solidFill>
                <a:srgbClr val="000000"/>
              </a:solidFill>
              <a:latin typeface="Helvetica Light"/>
              <a:sym typeface="Helvetica Light"/>
            </a:endParaRPr>
          </a:p>
        </p:txBody>
      </p:sp>
      <p:pic>
        <p:nvPicPr>
          <p:cNvPr id="9" name="Изображение" descr="Изображение"/>
          <p:cNvPicPr>
            <a:picLocks noChangeAspect="1"/>
          </p:cNvPicPr>
          <p:nvPr/>
        </p:nvPicPr>
        <p:blipFill>
          <a:blip r:embed="rId2"/>
          <a:stretch>
            <a:fillRect/>
          </a:stretch>
        </p:blipFill>
        <p:spPr>
          <a:xfrm>
            <a:off x="454200" y="310234"/>
            <a:ext cx="455619" cy="607493"/>
          </a:xfrm>
          <a:prstGeom prst="rect">
            <a:avLst/>
          </a:prstGeom>
          <a:ln w="12700">
            <a:miter lim="400000"/>
          </a:ln>
        </p:spPr>
      </p:pic>
      <p:sp>
        <p:nvSpPr>
          <p:cNvPr id="11" name="Название подразделения, лаборатории, факультета и т.д.">
            <a:extLst>
              <a:ext uri="{FF2B5EF4-FFF2-40B4-BE49-F238E27FC236}">
                <a16:creationId xmlns="" xmlns:a16="http://schemas.microsoft.com/office/drawing/2014/main" id="{3692C15D-76D1-404F-9898-055C39B3F16C}"/>
              </a:ext>
            </a:extLst>
          </p:cNvPr>
          <p:cNvSpPr txBox="1"/>
          <p:nvPr/>
        </p:nvSpPr>
        <p:spPr>
          <a:xfrm>
            <a:off x="4252029" y="384621"/>
            <a:ext cx="4262406" cy="4299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004" tIns="30004" rIns="30004" bIns="30004" anchor="ctr">
            <a:spAutoFit/>
          </a:bodyPr>
          <a:lstStyle>
            <a:lvl1pPr algn="r">
              <a:defRPr sz="2400">
                <a:solidFill>
                  <a:srgbClr val="253957"/>
                </a:solidFill>
                <a:latin typeface="+mn-lt"/>
                <a:ea typeface="+mn-ea"/>
                <a:cs typeface="+mn-cs"/>
                <a:sym typeface="Arial Narrow"/>
              </a:defRPr>
            </a:lvl1pPr>
          </a:lstStyle>
          <a:p>
            <a:pPr defTabSz="345035" hangingPunct="0"/>
            <a:r>
              <a:rPr lang="en-US" kern="0" dirty="0"/>
              <a:t>Department of World Economy</a:t>
            </a:r>
          </a:p>
        </p:txBody>
      </p:sp>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 xmlns:a16="http://schemas.microsoft.com/office/drawing/2014/main" id="{5C09404A-859C-1241-A62C-6809CCB03420}"/>
              </a:ext>
            </a:extLst>
          </p:cNvPr>
          <p:cNvSpPr txBox="1"/>
          <p:nvPr/>
        </p:nvSpPr>
        <p:spPr>
          <a:xfrm>
            <a:off x="96716" y="6335796"/>
            <a:ext cx="5715000" cy="393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0004" tIns="30004" rIns="30004" bIns="30004" numCol="1" spcCol="451976"/>
          <a:lstStyle/>
          <a:p>
            <a:pPr algn="just" defTabSz="345035" hangingPunct="0">
              <a:spcBef>
                <a:spcPts val="1176"/>
              </a:spcBef>
              <a:defRPr sz="2800">
                <a:solidFill>
                  <a:srgbClr val="253957"/>
                </a:solidFill>
                <a:latin typeface="+mn-lt"/>
                <a:ea typeface="+mn-ea"/>
                <a:cs typeface="+mn-cs"/>
                <a:sym typeface="Arial Narrow"/>
              </a:defRPr>
            </a:pPr>
            <a:r>
              <a:rPr lang="en-US" sz="800" kern="0" dirty="0">
                <a:solidFill>
                  <a:srgbClr val="253957"/>
                </a:solidFill>
                <a:sym typeface="Arial Narrow"/>
              </a:rPr>
              <a:t>Sources: GDP per capita, PPP (constant 2017 international $) – World Bank World development indicators database; Production-based emissions, per capita, ton, calculated as Production-based emissions, ton (</a:t>
            </a:r>
            <a:r>
              <a:rPr lang="en-US" sz="800" kern="0" dirty="0" err="1">
                <a:solidFill>
                  <a:srgbClr val="253957"/>
                </a:solidFill>
                <a:sym typeface="Arial Narrow"/>
              </a:rPr>
              <a:t>OurWorldInData</a:t>
            </a:r>
            <a:r>
              <a:rPr lang="en-US" sz="800" kern="0" dirty="0">
                <a:solidFill>
                  <a:srgbClr val="253957"/>
                </a:solidFill>
                <a:sym typeface="Arial Narrow"/>
              </a:rPr>
              <a:t> database) divided by Population (IMF database); country groups by the UN classification.</a:t>
            </a:r>
          </a:p>
        </p:txBody>
      </p:sp>
      <p:graphicFrame>
        <p:nvGraphicFramePr>
          <p:cNvPr id="2" name="Таблица 1">
            <a:extLst>
              <a:ext uri="{FF2B5EF4-FFF2-40B4-BE49-F238E27FC236}">
                <a16:creationId xmlns="" xmlns:a16="http://schemas.microsoft.com/office/drawing/2014/main" id="{7D4425A0-1805-BF44-AF74-8B47ED358CE3}"/>
              </a:ext>
            </a:extLst>
          </p:cNvPr>
          <p:cNvGraphicFramePr>
            <a:graphicFrameLocks noGrp="1"/>
          </p:cNvGraphicFramePr>
          <p:nvPr>
            <p:extLst>
              <p:ext uri="{D42A27DB-BD31-4B8C-83A1-F6EECF244321}">
                <p14:modId xmlns:p14="http://schemas.microsoft.com/office/powerpoint/2010/main" val="7609276"/>
              </p:ext>
            </p:extLst>
          </p:nvPr>
        </p:nvGraphicFramePr>
        <p:xfrm>
          <a:off x="418375" y="2474657"/>
          <a:ext cx="5881819" cy="4141118"/>
        </p:xfrm>
        <a:graphic>
          <a:graphicData uri="http://schemas.openxmlformats.org/drawingml/2006/table">
            <a:tbl>
              <a:tblPr firstRow="1" firstCol="1" bandRow="1">
                <a:tableStyleId>{5940675A-B579-460E-94D1-54222C63F5DA}</a:tableStyleId>
              </a:tblPr>
              <a:tblGrid>
                <a:gridCol w="1158739">
                  <a:extLst>
                    <a:ext uri="{9D8B030D-6E8A-4147-A177-3AD203B41FA5}">
                      <a16:colId xmlns="" xmlns:a16="http://schemas.microsoft.com/office/drawing/2014/main" val="3877207535"/>
                    </a:ext>
                  </a:extLst>
                </a:gridCol>
                <a:gridCol w="1530344">
                  <a:extLst>
                    <a:ext uri="{9D8B030D-6E8A-4147-A177-3AD203B41FA5}">
                      <a16:colId xmlns="" xmlns:a16="http://schemas.microsoft.com/office/drawing/2014/main" val="588903720"/>
                    </a:ext>
                  </a:extLst>
                </a:gridCol>
                <a:gridCol w="1549993">
                  <a:extLst>
                    <a:ext uri="{9D8B030D-6E8A-4147-A177-3AD203B41FA5}">
                      <a16:colId xmlns="" xmlns:a16="http://schemas.microsoft.com/office/drawing/2014/main" val="200755229"/>
                    </a:ext>
                  </a:extLst>
                </a:gridCol>
                <a:gridCol w="92750">
                  <a:extLst>
                    <a:ext uri="{9D8B030D-6E8A-4147-A177-3AD203B41FA5}">
                      <a16:colId xmlns="" xmlns:a16="http://schemas.microsoft.com/office/drawing/2014/main" val="1291065646"/>
                    </a:ext>
                  </a:extLst>
                </a:gridCol>
                <a:gridCol w="1549993">
                  <a:extLst>
                    <a:ext uri="{9D8B030D-6E8A-4147-A177-3AD203B41FA5}">
                      <a16:colId xmlns="" xmlns:a16="http://schemas.microsoft.com/office/drawing/2014/main" val="1816683839"/>
                    </a:ext>
                  </a:extLst>
                </a:gridCol>
              </a:tblGrid>
              <a:tr h="268397">
                <a:tc gridSpan="5">
                  <a:txBody>
                    <a:bodyPr/>
                    <a:lstStyle/>
                    <a:p>
                      <a:pPr algn="ctr">
                        <a:lnSpc>
                          <a:spcPct val="115000"/>
                        </a:lnSpc>
                        <a:spcAft>
                          <a:spcPts val="1000"/>
                        </a:spcAft>
                      </a:pPr>
                      <a:r>
                        <a:rPr lang="en-US" sz="1400" dirty="0">
                          <a:effectLst/>
                        </a:rPr>
                        <a:t>1990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3219127261"/>
                  </a:ext>
                </a:extLst>
              </a:tr>
              <a:tr h="767285">
                <a:tc gridSpan="2">
                  <a:txBody>
                    <a:bodyPr/>
                    <a:lstStyle/>
                    <a:p>
                      <a:pPr algn="ctr">
                        <a:lnSpc>
                          <a:spcPct val="115000"/>
                        </a:lnSpc>
                        <a:spcAft>
                          <a:spcPts val="1000"/>
                        </a:spcAft>
                      </a:pPr>
                      <a:r>
                        <a:rPr lang="en-US" sz="1400" dirty="0">
                          <a:effectLst/>
                        </a:rPr>
                        <a:t>Indicator</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hMerge="1">
                  <a:txBody>
                    <a:bodyPr/>
                    <a:lstStyle/>
                    <a:p>
                      <a:endParaRPr lang="ru-RU"/>
                    </a:p>
                  </a:txBody>
                  <a:tcPr/>
                </a:tc>
                <a:tc gridSpan="2">
                  <a:txBody>
                    <a:bodyPr/>
                    <a:lstStyle/>
                    <a:p>
                      <a:pPr algn="ctr">
                        <a:lnSpc>
                          <a:spcPct val="115000"/>
                        </a:lnSpc>
                        <a:spcAft>
                          <a:spcPts val="1000"/>
                        </a:spcAft>
                      </a:pPr>
                      <a:r>
                        <a:rPr lang="en-US" sz="1400">
                          <a:effectLst/>
                        </a:rPr>
                        <a:t>Production-based emissions per capita, 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hMerge="1">
                  <a:txBody>
                    <a:bodyPr/>
                    <a:lstStyle/>
                    <a:p>
                      <a:endParaRPr lang="ru-RU"/>
                    </a:p>
                  </a:txBody>
                  <a:tcPr/>
                </a:tc>
                <a:tc>
                  <a:txBody>
                    <a:bodyPr/>
                    <a:lstStyle/>
                    <a:p>
                      <a:pPr>
                        <a:lnSpc>
                          <a:spcPct val="115000"/>
                        </a:lnSpc>
                        <a:spcAft>
                          <a:spcPts val="1000"/>
                        </a:spcAft>
                      </a:pPr>
                      <a:r>
                        <a:rPr lang="en-US" sz="1400">
                          <a:effectLst/>
                        </a:rPr>
                        <a:t>Consumption-based emissions, per capita, 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extLst>
                  <a:ext uri="{0D108BD9-81ED-4DB2-BD59-A6C34878D82A}">
                    <a16:rowId xmlns="" xmlns:a16="http://schemas.microsoft.com/office/drawing/2014/main" val="4213050537"/>
                  </a:ext>
                </a:extLst>
              </a:tr>
              <a:tr h="396201">
                <a:tc rowSpan="3">
                  <a:txBody>
                    <a:bodyPr/>
                    <a:lstStyle/>
                    <a:p>
                      <a:pPr algn="ctr">
                        <a:lnSpc>
                          <a:spcPct val="115000"/>
                        </a:lnSpc>
                        <a:spcAft>
                          <a:spcPts val="1000"/>
                        </a:spcAft>
                      </a:pPr>
                      <a:r>
                        <a:rPr lang="en-US" sz="1400">
                          <a:effectLst/>
                        </a:rPr>
                        <a:t>GDP per capita, PPP (constant 2017 international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a:txBody>
                    <a:bodyPr/>
                    <a:lstStyle/>
                    <a:p>
                      <a:pPr algn="ctr">
                        <a:lnSpc>
                          <a:spcPct val="115000"/>
                        </a:lnSpc>
                        <a:spcAft>
                          <a:spcPts val="1000"/>
                        </a:spcAft>
                      </a:pPr>
                      <a:r>
                        <a:rPr lang="en-US" sz="1400">
                          <a:effectLst/>
                        </a:rPr>
                        <a:t>All countries</a:t>
                      </a:r>
                      <a:r>
                        <a:rPr lang="ru-RU" sz="1400">
                          <a:effectLst/>
                        </a:rPr>
                        <a:t> </a:t>
                      </a:r>
                      <a:r>
                        <a:rPr lang="en-US" sz="1400">
                          <a:effectLst/>
                        </a:rPr>
                        <a:t> (106)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gridSpan="2">
                  <a:txBody>
                    <a:bodyPr/>
                    <a:lstStyle/>
                    <a:p>
                      <a:pPr algn="ctr">
                        <a:lnSpc>
                          <a:spcPct val="115000"/>
                        </a:lnSpc>
                        <a:spcAft>
                          <a:spcPts val="1000"/>
                        </a:spcAft>
                      </a:pPr>
                      <a:r>
                        <a:rPr lang="ru-RU" sz="1400">
                          <a:effectLst/>
                        </a:rPr>
                        <a:t>0,84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hMerge="1">
                  <a:txBody>
                    <a:bodyPr/>
                    <a:lstStyle/>
                    <a:p>
                      <a:endParaRPr lang="ru-RU"/>
                    </a:p>
                  </a:txBody>
                  <a:tcPr/>
                </a:tc>
                <a:tc>
                  <a:txBody>
                    <a:bodyPr/>
                    <a:lstStyle/>
                    <a:p>
                      <a:pPr algn="ctr">
                        <a:lnSpc>
                          <a:spcPct val="115000"/>
                        </a:lnSpc>
                        <a:spcAft>
                          <a:spcPts val="1000"/>
                        </a:spcAft>
                      </a:pPr>
                      <a:r>
                        <a:rPr lang="ru-RU" sz="1400">
                          <a:effectLst/>
                        </a:rPr>
                        <a:t>0,88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extLst>
                  <a:ext uri="{0D108BD9-81ED-4DB2-BD59-A6C34878D82A}">
                    <a16:rowId xmlns="" xmlns:a16="http://schemas.microsoft.com/office/drawing/2014/main" val="1092536790"/>
                  </a:ext>
                </a:extLst>
              </a:tr>
              <a:tr h="511523">
                <a:tc vMerge="1">
                  <a:txBody>
                    <a:bodyPr/>
                    <a:lstStyle/>
                    <a:p>
                      <a:endParaRPr lang="ru-RU"/>
                    </a:p>
                  </a:txBody>
                  <a:tcPr/>
                </a:tc>
                <a:tc>
                  <a:txBody>
                    <a:bodyPr/>
                    <a:lstStyle/>
                    <a:p>
                      <a:pPr algn="ctr">
                        <a:lnSpc>
                          <a:spcPct val="115000"/>
                        </a:lnSpc>
                        <a:spcAft>
                          <a:spcPts val="1000"/>
                        </a:spcAft>
                      </a:pPr>
                      <a:r>
                        <a:rPr lang="en-US" sz="1400">
                          <a:effectLst/>
                        </a:rPr>
                        <a:t>Developed countries</a:t>
                      </a:r>
                      <a:r>
                        <a:rPr lang="ru-RU" sz="1400">
                          <a:effectLst/>
                        </a:rPr>
                        <a:t> </a:t>
                      </a:r>
                      <a:r>
                        <a:rPr lang="en-US" sz="1400">
                          <a:effectLst/>
                        </a:rPr>
                        <a:t> (29)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gridSpan="2">
                  <a:txBody>
                    <a:bodyPr/>
                    <a:lstStyle/>
                    <a:p>
                      <a:pPr algn="ctr">
                        <a:lnSpc>
                          <a:spcPct val="115000"/>
                        </a:lnSpc>
                        <a:spcAft>
                          <a:spcPts val="1000"/>
                        </a:spcAft>
                      </a:pPr>
                      <a:r>
                        <a:rPr lang="ru-RU" sz="1400">
                          <a:effectLst/>
                        </a:rPr>
                        <a:t>0,60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hMerge="1">
                  <a:txBody>
                    <a:bodyPr/>
                    <a:lstStyle/>
                    <a:p>
                      <a:endParaRPr lang="ru-RU"/>
                    </a:p>
                  </a:txBody>
                  <a:tcPr/>
                </a:tc>
                <a:tc>
                  <a:txBody>
                    <a:bodyPr/>
                    <a:lstStyle/>
                    <a:p>
                      <a:pPr algn="ctr">
                        <a:lnSpc>
                          <a:spcPct val="115000"/>
                        </a:lnSpc>
                        <a:spcAft>
                          <a:spcPts val="1000"/>
                        </a:spcAft>
                      </a:pPr>
                      <a:r>
                        <a:rPr lang="ru-RU" sz="1400">
                          <a:effectLst/>
                        </a:rPr>
                        <a:t>0,61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extLst>
                  <a:ext uri="{0D108BD9-81ED-4DB2-BD59-A6C34878D82A}">
                    <a16:rowId xmlns="" xmlns:a16="http://schemas.microsoft.com/office/drawing/2014/main" val="3598248288"/>
                  </a:ext>
                </a:extLst>
              </a:tr>
              <a:tr h="511523">
                <a:tc vMerge="1">
                  <a:txBody>
                    <a:bodyPr/>
                    <a:lstStyle/>
                    <a:p>
                      <a:endParaRPr lang="ru-RU"/>
                    </a:p>
                  </a:txBody>
                  <a:tcPr/>
                </a:tc>
                <a:tc>
                  <a:txBody>
                    <a:bodyPr/>
                    <a:lstStyle/>
                    <a:p>
                      <a:pPr algn="ctr">
                        <a:lnSpc>
                          <a:spcPct val="115000"/>
                        </a:lnSpc>
                        <a:spcAft>
                          <a:spcPts val="1000"/>
                        </a:spcAft>
                      </a:pPr>
                      <a:r>
                        <a:rPr lang="ru-RU" sz="1400" dirty="0" err="1">
                          <a:effectLst/>
                        </a:rPr>
                        <a:t>Developing</a:t>
                      </a:r>
                      <a:r>
                        <a:rPr lang="ru-RU" sz="1400" dirty="0">
                          <a:effectLst/>
                        </a:rPr>
                        <a:t> </a:t>
                      </a:r>
                      <a:r>
                        <a:rPr lang="ru-RU" sz="1400" dirty="0" err="1">
                          <a:effectLst/>
                        </a:rPr>
                        <a:t>countries</a:t>
                      </a:r>
                      <a:r>
                        <a:rPr lang="en-US" sz="1400" dirty="0">
                          <a:effectLst/>
                        </a:rPr>
                        <a:t> (77)</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gridSpan="2">
                  <a:txBody>
                    <a:bodyPr/>
                    <a:lstStyle/>
                    <a:p>
                      <a:pPr algn="ctr">
                        <a:lnSpc>
                          <a:spcPct val="115000"/>
                        </a:lnSpc>
                        <a:spcAft>
                          <a:spcPts val="1000"/>
                        </a:spcAft>
                      </a:pPr>
                      <a:r>
                        <a:rPr lang="ru-RU" sz="1400">
                          <a:effectLst/>
                        </a:rPr>
                        <a:t>0,85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hMerge="1">
                  <a:txBody>
                    <a:bodyPr/>
                    <a:lstStyle/>
                    <a:p>
                      <a:endParaRPr lang="ru-RU"/>
                    </a:p>
                  </a:txBody>
                  <a:tcPr/>
                </a:tc>
                <a:tc>
                  <a:txBody>
                    <a:bodyPr/>
                    <a:lstStyle/>
                    <a:p>
                      <a:pPr algn="ctr">
                        <a:lnSpc>
                          <a:spcPct val="115000"/>
                        </a:lnSpc>
                        <a:spcAft>
                          <a:spcPts val="1000"/>
                        </a:spcAft>
                      </a:pPr>
                      <a:r>
                        <a:rPr lang="ru-RU" sz="1400">
                          <a:effectLst/>
                        </a:rPr>
                        <a:t>0,86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extLst>
                  <a:ext uri="{0D108BD9-81ED-4DB2-BD59-A6C34878D82A}">
                    <a16:rowId xmlns="" xmlns:a16="http://schemas.microsoft.com/office/drawing/2014/main" val="836821994"/>
                  </a:ext>
                </a:extLst>
              </a:tr>
              <a:tr h="266942">
                <a:tc gridSpan="5">
                  <a:txBody>
                    <a:bodyPr/>
                    <a:lstStyle/>
                    <a:p>
                      <a:pPr algn="ctr">
                        <a:lnSpc>
                          <a:spcPct val="115000"/>
                        </a:lnSpc>
                        <a:spcAft>
                          <a:spcPts val="1000"/>
                        </a:spcAft>
                      </a:pPr>
                      <a:r>
                        <a:rPr lang="en-US" sz="1400">
                          <a:effectLst/>
                        </a:rPr>
                        <a:t>2017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991009016"/>
                  </a:ext>
                </a:extLst>
              </a:tr>
              <a:tr h="396201">
                <a:tc rowSpan="3">
                  <a:txBody>
                    <a:bodyPr/>
                    <a:lstStyle/>
                    <a:p>
                      <a:pPr algn="ctr">
                        <a:lnSpc>
                          <a:spcPct val="115000"/>
                        </a:lnSpc>
                        <a:spcAft>
                          <a:spcPts val="1000"/>
                        </a:spcAft>
                      </a:pPr>
                      <a:r>
                        <a:rPr lang="en-US" sz="1400" dirty="0">
                          <a:effectLst/>
                        </a:rPr>
                        <a:t>GDP per capita, PPP (constant 2017 international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a:txBody>
                    <a:bodyPr/>
                    <a:lstStyle/>
                    <a:p>
                      <a:pPr algn="ctr">
                        <a:lnSpc>
                          <a:spcPct val="115000"/>
                        </a:lnSpc>
                        <a:spcAft>
                          <a:spcPts val="1000"/>
                        </a:spcAft>
                      </a:pPr>
                      <a:r>
                        <a:rPr lang="en-US" sz="1400">
                          <a:effectLst/>
                        </a:rPr>
                        <a:t>All countries (106)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a:txBody>
                    <a:bodyPr/>
                    <a:lstStyle/>
                    <a:p>
                      <a:pPr algn="ctr">
                        <a:lnSpc>
                          <a:spcPct val="115000"/>
                        </a:lnSpc>
                        <a:spcAft>
                          <a:spcPts val="1000"/>
                        </a:spcAft>
                      </a:pPr>
                      <a:r>
                        <a:rPr lang="ru-RU" sz="1400">
                          <a:effectLst/>
                        </a:rPr>
                        <a:t>0,71</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gridSpan="2">
                  <a:txBody>
                    <a:bodyPr/>
                    <a:lstStyle/>
                    <a:p>
                      <a:pPr algn="ctr">
                        <a:lnSpc>
                          <a:spcPct val="115000"/>
                        </a:lnSpc>
                        <a:spcAft>
                          <a:spcPts val="1000"/>
                        </a:spcAft>
                      </a:pPr>
                      <a:r>
                        <a:rPr lang="ru-RU" sz="1400" dirty="0">
                          <a:effectLst/>
                        </a:rPr>
                        <a:t>0,89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hMerge="1">
                  <a:txBody>
                    <a:bodyPr/>
                    <a:lstStyle/>
                    <a:p>
                      <a:endParaRPr lang="ru-RU"/>
                    </a:p>
                  </a:txBody>
                  <a:tcPr/>
                </a:tc>
                <a:extLst>
                  <a:ext uri="{0D108BD9-81ED-4DB2-BD59-A6C34878D82A}">
                    <a16:rowId xmlns="" xmlns:a16="http://schemas.microsoft.com/office/drawing/2014/main" val="2334722908"/>
                  </a:ext>
                </a:extLst>
              </a:tr>
              <a:tr h="511523">
                <a:tc vMerge="1">
                  <a:txBody>
                    <a:bodyPr/>
                    <a:lstStyle/>
                    <a:p>
                      <a:endParaRPr lang="ru-RU"/>
                    </a:p>
                  </a:txBody>
                  <a:tcPr/>
                </a:tc>
                <a:tc>
                  <a:txBody>
                    <a:bodyPr/>
                    <a:lstStyle/>
                    <a:p>
                      <a:pPr algn="ctr">
                        <a:lnSpc>
                          <a:spcPct val="115000"/>
                        </a:lnSpc>
                        <a:spcAft>
                          <a:spcPts val="1000"/>
                        </a:spcAft>
                      </a:pPr>
                      <a:r>
                        <a:rPr lang="en-US" sz="1400">
                          <a:effectLst/>
                        </a:rPr>
                        <a:t>Developed countries (29)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a:txBody>
                    <a:bodyPr/>
                    <a:lstStyle/>
                    <a:p>
                      <a:pPr algn="ctr">
                        <a:lnSpc>
                          <a:spcPct val="115000"/>
                        </a:lnSpc>
                        <a:spcAft>
                          <a:spcPts val="1000"/>
                        </a:spcAft>
                      </a:pPr>
                      <a:r>
                        <a:rPr lang="ru-RU" sz="1400">
                          <a:effectLst/>
                        </a:rPr>
                        <a:t>0,43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gridSpan="2">
                  <a:txBody>
                    <a:bodyPr/>
                    <a:lstStyle/>
                    <a:p>
                      <a:pPr algn="ctr">
                        <a:lnSpc>
                          <a:spcPct val="115000"/>
                        </a:lnSpc>
                        <a:spcAft>
                          <a:spcPts val="1000"/>
                        </a:spcAft>
                      </a:pPr>
                      <a:r>
                        <a:rPr lang="ru-RU" sz="1400">
                          <a:effectLst/>
                        </a:rPr>
                        <a:t>0,80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hMerge="1">
                  <a:txBody>
                    <a:bodyPr/>
                    <a:lstStyle/>
                    <a:p>
                      <a:endParaRPr lang="ru-RU"/>
                    </a:p>
                  </a:txBody>
                  <a:tcPr/>
                </a:tc>
                <a:extLst>
                  <a:ext uri="{0D108BD9-81ED-4DB2-BD59-A6C34878D82A}">
                    <a16:rowId xmlns="" xmlns:a16="http://schemas.microsoft.com/office/drawing/2014/main" val="1712323907"/>
                  </a:ext>
                </a:extLst>
              </a:tr>
              <a:tr h="511523">
                <a:tc vMerge="1">
                  <a:txBody>
                    <a:bodyPr/>
                    <a:lstStyle/>
                    <a:p>
                      <a:endParaRPr lang="ru-RU"/>
                    </a:p>
                  </a:txBody>
                  <a:tcPr/>
                </a:tc>
                <a:tc>
                  <a:txBody>
                    <a:bodyPr/>
                    <a:lstStyle/>
                    <a:p>
                      <a:pPr algn="ctr">
                        <a:lnSpc>
                          <a:spcPct val="115000"/>
                        </a:lnSpc>
                        <a:spcAft>
                          <a:spcPts val="1000"/>
                        </a:spcAft>
                      </a:pPr>
                      <a:r>
                        <a:rPr lang="ru-RU" sz="1400">
                          <a:effectLst/>
                        </a:rPr>
                        <a:t>Developing countries</a:t>
                      </a:r>
                      <a:r>
                        <a:rPr lang="en-US" sz="1400">
                          <a:effectLst/>
                        </a:rPr>
                        <a:t> (77)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a:txBody>
                    <a:bodyPr/>
                    <a:lstStyle/>
                    <a:p>
                      <a:pPr algn="ctr">
                        <a:lnSpc>
                          <a:spcPct val="115000"/>
                        </a:lnSpc>
                        <a:spcAft>
                          <a:spcPts val="1000"/>
                        </a:spcAft>
                      </a:pPr>
                      <a:r>
                        <a:rPr lang="ru-RU" sz="1400">
                          <a:effectLst/>
                        </a:rPr>
                        <a:t>0,73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gridSpan="2">
                  <a:txBody>
                    <a:bodyPr/>
                    <a:lstStyle/>
                    <a:p>
                      <a:pPr algn="ctr">
                        <a:lnSpc>
                          <a:spcPct val="115000"/>
                        </a:lnSpc>
                        <a:spcAft>
                          <a:spcPts val="1000"/>
                        </a:spcAft>
                      </a:pPr>
                      <a:r>
                        <a:rPr lang="ru-RU" sz="1400" dirty="0">
                          <a:effectLst/>
                        </a:rPr>
                        <a:t>0,91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5718" marR="25718" marT="0" marB="0" anchor="ctr"/>
                </a:tc>
                <a:tc hMerge="1">
                  <a:txBody>
                    <a:bodyPr/>
                    <a:lstStyle/>
                    <a:p>
                      <a:endParaRPr lang="ru-RU"/>
                    </a:p>
                  </a:txBody>
                  <a:tcPr/>
                </a:tc>
                <a:extLst>
                  <a:ext uri="{0D108BD9-81ED-4DB2-BD59-A6C34878D82A}">
                    <a16:rowId xmlns="" xmlns:a16="http://schemas.microsoft.com/office/drawing/2014/main" val="2597358616"/>
                  </a:ext>
                </a:extLst>
              </a:tr>
            </a:tbl>
          </a:graphicData>
        </a:graphic>
      </p:graphicFrame>
      <p:sp>
        <p:nvSpPr>
          <p:cNvPr id="5" name="Прямоугольник 4">
            <a:extLst>
              <a:ext uri="{FF2B5EF4-FFF2-40B4-BE49-F238E27FC236}">
                <a16:creationId xmlns="" xmlns:a16="http://schemas.microsoft.com/office/drawing/2014/main" id="{52C0B969-ACC0-5E4C-AADE-5C753311870C}"/>
              </a:ext>
            </a:extLst>
          </p:cNvPr>
          <p:cNvSpPr/>
          <p:nvPr/>
        </p:nvSpPr>
        <p:spPr>
          <a:xfrm>
            <a:off x="397599" y="2066546"/>
            <a:ext cx="5282233" cy="408111"/>
          </a:xfrm>
          <a:prstGeom prst="rect">
            <a:avLst/>
          </a:prstGeom>
        </p:spPr>
        <p:txBody>
          <a:bodyPr wrap="square" lIns="38404" tIns="19202" rIns="38404" bIns="19202">
            <a:spAutoFit/>
          </a:bodyPr>
          <a:lstStyle/>
          <a:p>
            <a:pPr defTabSz="345035" hangingPunct="0">
              <a:defRPr sz="5000" b="1" cap="all">
                <a:solidFill>
                  <a:srgbClr val="253957"/>
                </a:solidFill>
                <a:latin typeface="+mn-lt"/>
                <a:ea typeface="+mn-ea"/>
                <a:cs typeface="+mn-cs"/>
                <a:sym typeface="Arial Narrow"/>
              </a:defRPr>
            </a:pPr>
            <a:r>
              <a:rPr lang="en-US" sz="1200" b="1" kern="0" cap="all" dirty="0">
                <a:solidFill>
                  <a:srgbClr val="253957"/>
                </a:solidFill>
                <a:sym typeface="Arial Narrow"/>
              </a:rPr>
              <a:t>Correlation: GDP per capita and emission per capita, two alternative measures, 106 countries, 1990 and 2017.</a:t>
            </a:r>
            <a:r>
              <a:rPr lang="ru-RU" sz="1200" b="1" kern="0" cap="all" dirty="0">
                <a:solidFill>
                  <a:srgbClr val="253957"/>
                </a:solidFill>
                <a:sym typeface="Arial Narrow"/>
              </a:rPr>
              <a:t> </a:t>
            </a:r>
          </a:p>
        </p:txBody>
      </p:sp>
    </p:spTree>
    <p:extLst>
      <p:ext uri="{BB962C8B-B14F-4D97-AF65-F5344CB8AC3E}">
        <p14:creationId xmlns:p14="http://schemas.microsoft.com/office/powerpoint/2010/main" val="41140781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A7CD6F51-F407-A34E-889D-3F791BECB79F}"/>
              </a:ext>
            </a:extLst>
          </p:cNvPr>
          <p:cNvPicPr>
            <a:picLocks noChangeAspect="1"/>
          </p:cNvPicPr>
          <p:nvPr/>
        </p:nvPicPr>
        <p:blipFill>
          <a:blip r:embed="rId3"/>
          <a:stretch>
            <a:fillRect/>
          </a:stretch>
        </p:blipFill>
        <p:spPr>
          <a:xfrm>
            <a:off x="0" y="0"/>
            <a:ext cx="9144000" cy="6858000"/>
          </a:xfrm>
          <a:prstGeom prst="rect">
            <a:avLst/>
          </a:prstGeom>
        </p:spPr>
      </p:pic>
      <p:sp>
        <p:nvSpPr>
          <p:cNvPr id="25" name="Rectangle 24">
            <a:extLst>
              <a:ext uri="{FF2B5EF4-FFF2-40B4-BE49-F238E27FC236}">
                <a16:creationId xmlns="" xmlns:a16="http://schemas.microsoft.com/office/drawing/2014/main" id="{99DFB68F-000E-7144-9607-BCE3C40ABFE9}"/>
              </a:ext>
            </a:extLst>
          </p:cNvPr>
          <p:cNvSpPr/>
          <p:nvPr/>
        </p:nvSpPr>
        <p:spPr>
          <a:xfrm>
            <a:off x="239715" y="260648"/>
            <a:ext cx="8550939" cy="6336700"/>
          </a:xfrm>
          <a:prstGeom prst="rect">
            <a:avLst/>
          </a:prstGeom>
          <a:solidFill>
            <a:schemeClr val="bg1"/>
          </a:solidFill>
          <a:ln w="0"/>
        </p:spPr>
        <p:style>
          <a:lnRef idx="2">
            <a:schemeClr val="accent1">
              <a:shade val="50000"/>
            </a:schemeClr>
          </a:lnRef>
          <a:fillRef idx="1">
            <a:schemeClr val="accent1"/>
          </a:fillRef>
          <a:effectRef idx="0">
            <a:schemeClr val="accent1"/>
          </a:effectRef>
          <a:fontRef idx="minor">
            <a:schemeClr val="lt1"/>
          </a:fontRef>
        </p:style>
        <p:txBody>
          <a:bodyPr lIns="81000" rtlCol="0" anchor="ctr"/>
          <a:lstStyle/>
          <a:p>
            <a:pPr algn="ctr"/>
            <a:r>
              <a:rPr lang="en-US" sz="1400" b="1" dirty="0">
                <a:solidFill>
                  <a:prstClr val="white"/>
                </a:solidFill>
                <a:latin typeface="Times New Roman" panose="02020603050405020304" pitchFamily="18" charset="0"/>
                <a:cs typeface="Times New Roman" panose="02020603050405020304" pitchFamily="18" charset="0"/>
              </a:rPr>
              <a:t>Issues and problems of 2023</a:t>
            </a:r>
            <a:endParaRPr lang="x-none" sz="1400" b="1">
              <a:solidFill>
                <a:prstClr val="white"/>
              </a:solidFill>
            </a:endParaRPr>
          </a:p>
          <a:p>
            <a:pPr algn="ctr"/>
            <a:endParaRPr lang="x-none" sz="1350" dirty="0">
              <a:solidFill>
                <a:prstClr val="white"/>
              </a:solidFill>
            </a:endParaRPr>
          </a:p>
        </p:txBody>
      </p:sp>
      <p:pic>
        <p:nvPicPr>
          <p:cNvPr id="5" name="Picture 4" descr="Icon&#10;&#10;Description automatically generated">
            <a:extLst>
              <a:ext uri="{FF2B5EF4-FFF2-40B4-BE49-F238E27FC236}">
                <a16:creationId xmlns="" xmlns:a16="http://schemas.microsoft.com/office/drawing/2014/main" id="{2FF74A83-394A-E64F-B26C-8B288BF6179A}"/>
              </a:ext>
            </a:extLst>
          </p:cNvPr>
          <p:cNvPicPr>
            <a:picLocks noChangeAspect="1"/>
          </p:cNvPicPr>
          <p:nvPr/>
        </p:nvPicPr>
        <p:blipFill>
          <a:blip r:embed="rId4"/>
          <a:stretch>
            <a:fillRect/>
          </a:stretch>
        </p:blipFill>
        <p:spPr>
          <a:xfrm>
            <a:off x="518570" y="568014"/>
            <a:ext cx="583697" cy="583697"/>
          </a:xfrm>
          <a:prstGeom prst="rect">
            <a:avLst/>
          </a:prstGeom>
        </p:spPr>
      </p:pic>
      <p:cxnSp>
        <p:nvCxnSpPr>
          <p:cNvPr id="26" name="Straight Connector 25">
            <a:extLst>
              <a:ext uri="{FF2B5EF4-FFF2-40B4-BE49-F238E27FC236}">
                <a16:creationId xmlns="" xmlns:a16="http://schemas.microsoft.com/office/drawing/2014/main" id="{B571D10A-0DDC-9847-BD1B-712A3C9F3055}"/>
              </a:ext>
            </a:extLst>
          </p:cNvPr>
          <p:cNvCxnSpPr>
            <a:cxnSpLocks/>
          </p:cNvCxnSpPr>
          <p:nvPr/>
        </p:nvCxnSpPr>
        <p:spPr>
          <a:xfrm>
            <a:off x="7752833"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8E64125C-F6DE-1F4A-A554-9F1C35EAFB8C}"/>
              </a:ext>
            </a:extLst>
          </p:cNvPr>
          <p:cNvSpPr txBox="1"/>
          <p:nvPr/>
        </p:nvSpPr>
        <p:spPr>
          <a:xfrm>
            <a:off x="7767760" y="478432"/>
            <a:ext cx="503983" cy="323165"/>
          </a:xfrm>
          <a:prstGeom prst="rect">
            <a:avLst/>
          </a:prstGeom>
          <a:noFill/>
        </p:spPr>
        <p:txBody>
          <a:bodyPr wrap="square" rtlCol="0">
            <a:spAutoFit/>
          </a:bodyPr>
          <a:lstStyle/>
          <a:p>
            <a:fld id="{C11B9AE1-0CB9-2349-9845-38BD5DC4805D}" type="slidenum">
              <a:rPr lang="en-US" sz="1500" smtClean="0">
                <a:solidFill>
                  <a:srgbClr val="102D69"/>
                </a:solidFill>
                <a:latin typeface="HSE Sans" panose="02000000000000000000" pitchFamily="2" charset="0"/>
              </a:rPr>
              <a:pPr/>
              <a:t>9</a:t>
            </a:fld>
            <a:endParaRPr lang="ru-RU" sz="1500" dirty="0">
              <a:solidFill>
                <a:srgbClr val="102D69"/>
              </a:solidFill>
              <a:latin typeface="HSE Sans" panose="02000000000000000000" pitchFamily="2" charset="0"/>
            </a:endParaRPr>
          </a:p>
        </p:txBody>
      </p:sp>
      <p:cxnSp>
        <p:nvCxnSpPr>
          <p:cNvPr id="60" name="Straight Connector 59">
            <a:extLst>
              <a:ext uri="{FF2B5EF4-FFF2-40B4-BE49-F238E27FC236}">
                <a16:creationId xmlns="" xmlns:a16="http://schemas.microsoft.com/office/drawing/2014/main" id="{5F7521A6-CAC7-9C4E-8FCC-A03622DBCBB4}"/>
              </a:ext>
            </a:extLst>
          </p:cNvPr>
          <p:cNvCxnSpPr>
            <a:cxnSpLocks/>
          </p:cNvCxnSpPr>
          <p:nvPr/>
        </p:nvCxnSpPr>
        <p:spPr>
          <a:xfrm>
            <a:off x="8532440" y="420168"/>
            <a:ext cx="0" cy="439695"/>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1" name="TextBox 1"/>
          <p:cNvSpPr txBox="1"/>
          <p:nvPr/>
        </p:nvSpPr>
        <p:spPr>
          <a:xfrm>
            <a:off x="6005412" y="4950619"/>
            <a:ext cx="330524" cy="4645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050" dirty="0">
                <a:solidFill>
                  <a:prstClr val="white"/>
                </a:solidFill>
                <a:latin typeface="HSE Sans" panose="02000000000000000000"/>
              </a:rPr>
              <a:t>6</a:t>
            </a:r>
            <a:r>
              <a:rPr lang="en-US" sz="1050" dirty="0">
                <a:solidFill>
                  <a:prstClr val="white"/>
                </a:solidFill>
                <a:latin typeface="HSE Sans" panose="02000000000000000000"/>
              </a:rPr>
              <a:t>2%</a:t>
            </a:r>
            <a:endParaRPr lang="ru-RU" sz="1050" dirty="0">
              <a:solidFill>
                <a:prstClr val="white"/>
              </a:solidFill>
            </a:endParaRPr>
          </a:p>
        </p:txBody>
      </p:sp>
      <p:sp>
        <p:nvSpPr>
          <p:cNvPr id="23" name="TextBox 22">
            <a:extLst>
              <a:ext uri="{FF2B5EF4-FFF2-40B4-BE49-F238E27FC236}">
                <a16:creationId xmlns="" xmlns:a16="http://schemas.microsoft.com/office/drawing/2014/main" id="{316E0315-8012-CE49-A4A6-D0B28DC176AE}"/>
              </a:ext>
            </a:extLst>
          </p:cNvPr>
          <p:cNvSpPr txBox="1"/>
          <p:nvPr/>
        </p:nvSpPr>
        <p:spPr>
          <a:xfrm>
            <a:off x="1385486" y="613102"/>
            <a:ext cx="5900636" cy="1077218"/>
          </a:xfrm>
          <a:prstGeom prst="rect">
            <a:avLst/>
          </a:prstGeom>
          <a:noFill/>
        </p:spPr>
        <p:txBody>
          <a:bodyPr wrap="square" rtlCol="0" anchor="t" anchorCtr="0">
            <a:spAutoFit/>
          </a:bodyPr>
          <a:lstStyle/>
          <a:p>
            <a:pPr algn="just"/>
            <a:r>
              <a:rPr lang="en-US" sz="2600" b="1" dirty="0">
                <a:solidFill>
                  <a:srgbClr val="112E70"/>
                </a:solidFill>
                <a:latin typeface="Times New Roman" panose="02020603050405020304" pitchFamily="18" charset="0"/>
                <a:cs typeface="Times New Roman" panose="02020603050405020304" pitchFamily="18" charset="0"/>
              </a:rPr>
              <a:t>Interest rates on 10-year bonds, %, </a:t>
            </a:r>
            <a:endParaRPr lang="ru-RU" sz="2600" b="1" dirty="0" smtClean="0">
              <a:solidFill>
                <a:srgbClr val="112E70"/>
              </a:solidFill>
              <a:latin typeface="Times New Roman" panose="02020603050405020304" pitchFamily="18" charset="0"/>
              <a:cs typeface="Times New Roman" panose="02020603050405020304" pitchFamily="18" charset="0"/>
            </a:endParaRPr>
          </a:p>
          <a:p>
            <a:pPr algn="just"/>
            <a:r>
              <a:rPr lang="en-US" sz="2600" b="1" dirty="0" smtClean="0">
                <a:solidFill>
                  <a:srgbClr val="112E70"/>
                </a:solidFill>
                <a:latin typeface="Times New Roman" panose="02020603050405020304" pitchFamily="18" charset="0"/>
                <a:cs typeface="Times New Roman" panose="02020603050405020304" pitchFamily="18" charset="0"/>
              </a:rPr>
              <a:t>2012 </a:t>
            </a:r>
            <a:r>
              <a:rPr lang="en-US" sz="2600" b="1" dirty="0">
                <a:solidFill>
                  <a:srgbClr val="112E70"/>
                </a:solidFill>
                <a:latin typeface="Times New Roman" panose="02020603050405020304" pitchFamily="18" charset="0"/>
                <a:cs typeface="Times New Roman" panose="02020603050405020304" pitchFamily="18" charset="0"/>
              </a:rPr>
              <a:t>– 2023</a:t>
            </a:r>
          </a:p>
          <a:p>
            <a:pPr algn="just"/>
            <a:endParaRPr lang="ru-RU" sz="1200" b="1" dirty="0">
              <a:solidFill>
                <a:srgbClr val="112E70"/>
              </a:solidFill>
              <a:latin typeface="HSE Sans" panose="02000000000000000000" pitchFamily="2" charset="0"/>
              <a:cs typeface="Times New Roman" panose="02020603050405020304" pitchFamily="18" charset="0"/>
            </a:endParaRPr>
          </a:p>
        </p:txBody>
      </p:sp>
      <p:graphicFrame>
        <p:nvGraphicFramePr>
          <p:cNvPr id="2" name="Диаграмма 1">
            <a:extLst>
              <a:ext uri="{FF2B5EF4-FFF2-40B4-BE49-F238E27FC236}">
                <a16:creationId xmlns="" xmlns:a16="http://schemas.microsoft.com/office/drawing/2014/main" id="{63FE815A-E389-A56E-AC81-A1595CAF50D4}"/>
              </a:ext>
            </a:extLst>
          </p:cNvPr>
          <p:cNvGraphicFramePr>
            <a:graphicFrameLocks/>
          </p:cNvGraphicFramePr>
          <p:nvPr>
            <p:extLst>
              <p:ext uri="{D42A27DB-BD31-4B8C-83A1-F6EECF244321}">
                <p14:modId xmlns:p14="http://schemas.microsoft.com/office/powerpoint/2010/main" val="1428613381"/>
              </p:ext>
            </p:extLst>
          </p:nvPr>
        </p:nvGraphicFramePr>
        <p:xfrm>
          <a:off x="810417" y="1690320"/>
          <a:ext cx="7461305" cy="46892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5780478"/>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2_Тема Office">
  <a:themeElements>
    <a:clrScheme name="ГПБ-ЦЭП-001">
      <a:dk1>
        <a:srgbClr val="000000"/>
      </a:dk1>
      <a:lt1>
        <a:sysClr val="window" lastClr="FFFFFF"/>
      </a:lt1>
      <a:dk2>
        <a:srgbClr val="00467D"/>
      </a:dk2>
      <a:lt2>
        <a:srgbClr val="EEECE1"/>
      </a:lt2>
      <a:accent1>
        <a:srgbClr val="00467D"/>
      </a:accent1>
      <a:accent2>
        <a:srgbClr val="92D050"/>
      </a:accent2>
      <a:accent3>
        <a:srgbClr val="FFC000"/>
      </a:accent3>
      <a:accent4>
        <a:srgbClr val="0070C0"/>
      </a:accent4>
      <a:accent5>
        <a:srgbClr val="7030A0"/>
      </a:accent5>
      <a:accent6>
        <a:srgbClr val="B1DDFF"/>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ac.gov.ru">
  <a:themeElements>
    <a:clrScheme name="Custom 1">
      <a:dk1>
        <a:srgbClr val="2B2222"/>
      </a:dk1>
      <a:lt1>
        <a:sysClr val="window" lastClr="FFFFFF"/>
      </a:lt1>
      <a:dk2>
        <a:srgbClr val="2EA8A0"/>
      </a:dk2>
      <a:lt2>
        <a:srgbClr val="FAFAE6"/>
      </a:lt2>
      <a:accent1>
        <a:srgbClr val="47132B"/>
      </a:accent1>
      <a:accent2>
        <a:srgbClr val="D39549"/>
      </a:accent2>
      <a:accent3>
        <a:srgbClr val="2EA8A0"/>
      </a:accent3>
      <a:accent4>
        <a:srgbClr val="2B2222"/>
      </a:accent4>
      <a:accent5>
        <a:srgbClr val="6D695F"/>
      </a:accent5>
      <a:accent6>
        <a:srgbClr val="CDC8AA"/>
      </a:accent6>
      <a:hlink>
        <a:srgbClr val="0000FF"/>
      </a:hlink>
      <a:folHlink>
        <a:srgbClr val="800080"/>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1_Уголки">
  <a:themeElements>
    <a:clrScheme name="Уголки">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Уголки">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17F9D331-421E-442F-B033-AF5B21A44854}"/>
    </a:ext>
  </a:extLst>
</a:theme>
</file>

<file path=ppt/theme/theme9.xml><?xml version="1.0" encoding="utf-8"?>
<a:theme xmlns:a="http://schemas.openxmlformats.org/drawingml/2006/main" name="ac.gov.ru">
  <a:themeElements>
    <a:clrScheme name="Custom 1">
      <a:dk1>
        <a:srgbClr val="2B2222"/>
      </a:dk1>
      <a:lt1>
        <a:sysClr val="window" lastClr="FFFFFF"/>
      </a:lt1>
      <a:dk2>
        <a:srgbClr val="2EA8A0"/>
      </a:dk2>
      <a:lt2>
        <a:srgbClr val="FAFAE6"/>
      </a:lt2>
      <a:accent1>
        <a:srgbClr val="47132B"/>
      </a:accent1>
      <a:accent2>
        <a:srgbClr val="D39549"/>
      </a:accent2>
      <a:accent3>
        <a:srgbClr val="2EA8A0"/>
      </a:accent3>
      <a:accent4>
        <a:srgbClr val="2B2222"/>
      </a:accent4>
      <a:accent5>
        <a:srgbClr val="6D695F"/>
      </a:accent5>
      <a:accent6>
        <a:srgbClr val="CDC8AA"/>
      </a:accent6>
      <a:hlink>
        <a:srgbClr val="0000FF"/>
      </a:hlink>
      <a:folHlink>
        <a:srgbClr val="800080"/>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Sheets">
    <a:dk1>
      <a:srgbClr val="000000"/>
    </a:dk1>
    <a:lt1>
      <a:srgbClr val="FFFFFF"/>
    </a:lt1>
    <a:dk2>
      <a:srgbClr val="000000"/>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0563C1"/>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3567</TotalTime>
  <Words>3251</Words>
  <Application>Microsoft Office PowerPoint</Application>
  <PresentationFormat>Экран (4:3)</PresentationFormat>
  <Paragraphs>1184</Paragraphs>
  <Slides>28</Slides>
  <Notes>19</Notes>
  <HiddenSlides>0</HiddenSlides>
  <MMClips>0</MMClips>
  <ScaleCrop>false</ScaleCrop>
  <HeadingPairs>
    <vt:vector size="4" baseType="variant">
      <vt:variant>
        <vt:lpstr>Тема</vt:lpstr>
      </vt:variant>
      <vt:variant>
        <vt:i4>10</vt:i4>
      </vt:variant>
      <vt:variant>
        <vt:lpstr>Заголовки слайдов</vt:lpstr>
      </vt:variant>
      <vt:variant>
        <vt:i4>28</vt:i4>
      </vt:variant>
    </vt:vector>
  </HeadingPairs>
  <TitlesOfParts>
    <vt:vector size="38" baseType="lpstr">
      <vt:lpstr>2_Тема Office</vt:lpstr>
      <vt:lpstr>Тема Office</vt:lpstr>
      <vt:lpstr>White</vt:lpstr>
      <vt:lpstr>1_Тема Office</vt:lpstr>
      <vt:lpstr>5_ac.gov.ru</vt:lpstr>
      <vt:lpstr>4_Тема Office</vt:lpstr>
      <vt:lpstr>3_Тема Office</vt:lpstr>
      <vt:lpstr>21_Уголки</vt:lpstr>
      <vt:lpstr>ac.gov.ru</vt:lpstr>
      <vt:lpstr>1_White</vt:lpstr>
      <vt:lpstr>Презентация PowerPoint</vt:lpstr>
      <vt:lpstr>Презентация PowerPoint</vt:lpstr>
      <vt:lpstr>Презентация PowerPoint</vt:lpstr>
      <vt:lpstr>Презентация PowerPoint</vt:lpstr>
      <vt:lpstr>Modern system of traps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GDP and Primary Energy Consumption, annual growth rates, 1991 – 2022</vt:lpstr>
      <vt:lpstr>Oil and Gas Consumption, annual growth rates, 1991 – 2022</vt:lpstr>
      <vt:lpstr>Coal consumption and Electricity generation, annual growth rates, 1991 - 2022</vt:lpstr>
      <vt:lpstr>Презентация PowerPoint</vt:lpstr>
      <vt:lpstr>Презентация PowerPoint</vt:lpstr>
      <vt:lpstr>Презентация PowerPoint</vt:lpstr>
      <vt:lpstr>The New Economy of Oil. Impact on Business, Geopolitics and Society.  By John Mitchell and others, RIIA, London 2001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8 Циклы и кризисы</dc:title>
  <dc:creator>Jannet Medzhidova</dc:creator>
  <cp:lastModifiedBy>Leonid</cp:lastModifiedBy>
  <cp:revision>87</cp:revision>
  <dcterms:created xsi:type="dcterms:W3CDTF">2020-03-25T14:39:54Z</dcterms:created>
  <dcterms:modified xsi:type="dcterms:W3CDTF">2023-11-29T06:13:23Z</dcterms:modified>
</cp:coreProperties>
</file>