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7" r:id="rId6"/>
    <p:sldId id="259" r:id="rId7"/>
    <p:sldId id="258" r:id="rId8"/>
    <p:sldId id="269" r:id="rId9"/>
    <p:sldId id="265" r:id="rId10"/>
    <p:sldId id="266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CC"/>
    <a:srgbClr val="333399"/>
    <a:srgbClr val="660066"/>
    <a:srgbClr val="CC6600"/>
    <a:srgbClr val="0033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941104-2EE3-4B47-9D95-AB16DEDD0986}" v="348" dt="2023-11-28T14:46:44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7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Подругина" userId="cca625c835c9fe23" providerId="LiveId" clId="{65941104-2EE3-4B47-9D95-AB16DEDD0986}"/>
    <pc:docChg chg="undo custSel addSld delSld modSld">
      <pc:chgData name="Анастасия Подругина" userId="cca625c835c9fe23" providerId="LiveId" clId="{65941104-2EE3-4B47-9D95-AB16DEDD0986}" dt="2023-11-28T15:38:25.921" v="3044" actId="27918"/>
      <pc:docMkLst>
        <pc:docMk/>
      </pc:docMkLst>
      <pc:sldChg chg="modSp mod">
        <pc:chgData name="Анастасия Подругина" userId="cca625c835c9fe23" providerId="LiveId" clId="{65941104-2EE3-4B47-9D95-AB16DEDD0986}" dt="2023-11-27T10:24:35.019" v="940" actId="20577"/>
        <pc:sldMkLst>
          <pc:docMk/>
          <pc:sldMk cId="3055897742" sldId="256"/>
        </pc:sldMkLst>
        <pc:spChg chg="mod">
          <ac:chgData name="Анастасия Подругина" userId="cca625c835c9fe23" providerId="LiveId" clId="{65941104-2EE3-4B47-9D95-AB16DEDD0986}" dt="2023-11-27T10:24:35.019" v="940" actId="20577"/>
          <ac:spMkLst>
            <pc:docMk/>
            <pc:sldMk cId="3055897742" sldId="256"/>
            <ac:spMk id="2" creationId="{79CF326A-3EF0-4561-D752-EEF9F1BDA0C8}"/>
          </ac:spMkLst>
        </pc:spChg>
      </pc:sldChg>
      <pc:sldChg chg="addSp delSp modSp mod">
        <pc:chgData name="Анастасия Подругина" userId="cca625c835c9fe23" providerId="LiveId" clId="{65941104-2EE3-4B47-9D95-AB16DEDD0986}" dt="2023-11-28T15:34:27.688" v="2972" actId="27918"/>
        <pc:sldMkLst>
          <pc:docMk/>
          <pc:sldMk cId="1969501425" sldId="257"/>
        </pc:sldMkLst>
        <pc:spChg chg="del mod">
          <ac:chgData name="Анастасия Подругина" userId="cca625c835c9fe23" providerId="LiveId" clId="{65941104-2EE3-4B47-9D95-AB16DEDD0986}" dt="2023-11-27T09:11:57.958" v="186" actId="478"/>
          <ac:spMkLst>
            <pc:docMk/>
            <pc:sldMk cId="1969501425" sldId="257"/>
            <ac:spMk id="3" creationId="{C26D2D08-E4C7-7B50-E530-39E204C7A92A}"/>
          </ac:spMkLst>
        </pc:spChg>
        <pc:spChg chg="add del mod">
          <ac:chgData name="Анастасия Подругина" userId="cca625c835c9fe23" providerId="LiveId" clId="{65941104-2EE3-4B47-9D95-AB16DEDD0986}" dt="2023-11-27T09:11:43.736" v="182" actId="478"/>
          <ac:spMkLst>
            <pc:docMk/>
            <pc:sldMk cId="1969501425" sldId="257"/>
            <ac:spMk id="8" creationId="{AA352457-D9DC-441C-90B2-B165A0796A03}"/>
          </ac:spMkLst>
        </pc:spChg>
        <pc:spChg chg="add del mod">
          <ac:chgData name="Анастасия Подругина" userId="cca625c835c9fe23" providerId="LiveId" clId="{65941104-2EE3-4B47-9D95-AB16DEDD0986}" dt="2023-11-27T09:11:44.807" v="183" actId="478"/>
          <ac:spMkLst>
            <pc:docMk/>
            <pc:sldMk cId="1969501425" sldId="257"/>
            <ac:spMk id="9" creationId="{2E25D4B4-9D7E-4F90-7224-0C71912BECFB}"/>
          </ac:spMkLst>
        </pc:spChg>
        <pc:spChg chg="add del mod">
          <ac:chgData name="Анастасия Подругина" userId="cca625c835c9fe23" providerId="LiveId" clId="{65941104-2EE3-4B47-9D95-AB16DEDD0986}" dt="2023-11-27T09:13:25.681" v="202" actId="478"/>
          <ac:spMkLst>
            <pc:docMk/>
            <pc:sldMk cId="1969501425" sldId="257"/>
            <ac:spMk id="12" creationId="{D7A4D182-899B-B1B2-5AEF-D2080B5397F5}"/>
          </ac:spMkLst>
        </pc:spChg>
        <pc:spChg chg="add mod">
          <ac:chgData name="Анастасия Подругина" userId="cca625c835c9fe23" providerId="LiveId" clId="{65941104-2EE3-4B47-9D95-AB16DEDD0986}" dt="2023-11-27T10:07:43.818" v="696" actId="1076"/>
          <ac:spMkLst>
            <pc:docMk/>
            <pc:sldMk cId="1969501425" sldId="257"/>
            <ac:spMk id="14" creationId="{00825504-D622-20BC-789A-8AE85CC9F302}"/>
          </ac:spMkLst>
        </pc:spChg>
        <pc:graphicFrameChg chg="add mod">
          <ac:chgData name="Анастасия Подругина" userId="cca625c835c9fe23" providerId="LiveId" clId="{65941104-2EE3-4B47-9D95-AB16DEDD0986}" dt="2023-11-27T08:30:10.750" v="5"/>
          <ac:graphicFrameMkLst>
            <pc:docMk/>
            <pc:sldMk cId="1969501425" sldId="257"/>
            <ac:graphicFrameMk id="4" creationId="{BCF72002-78FC-7AA4-E53F-798AD399EE99}"/>
          </ac:graphicFrameMkLst>
        </pc:graphicFrameChg>
        <pc:graphicFrameChg chg="add del mod">
          <ac:chgData name="Анастасия Подругина" userId="cca625c835c9fe23" providerId="LiveId" clId="{65941104-2EE3-4B47-9D95-AB16DEDD0986}" dt="2023-11-27T09:11:38.924" v="180" actId="478"/>
          <ac:graphicFrameMkLst>
            <pc:docMk/>
            <pc:sldMk cId="1969501425" sldId="257"/>
            <ac:graphicFrameMk id="5" creationId="{BCF72002-78FC-7AA4-E53F-798AD399EE99}"/>
          </ac:graphicFrameMkLst>
        </pc:graphicFrameChg>
        <pc:graphicFrameChg chg="add del mod">
          <ac:chgData name="Анастасия Подругина" userId="cca625c835c9fe23" providerId="LiveId" clId="{65941104-2EE3-4B47-9D95-AB16DEDD0986}" dt="2023-11-27T08:54:54.179" v="28" actId="478"/>
          <ac:graphicFrameMkLst>
            <pc:docMk/>
            <pc:sldMk cId="1969501425" sldId="257"/>
            <ac:graphicFrameMk id="6" creationId="{AA268D21-DD77-4400-A63D-686B31A67796}"/>
          </ac:graphicFrameMkLst>
        </pc:graphicFrameChg>
        <pc:graphicFrameChg chg="add del mod">
          <ac:chgData name="Анастасия Подругина" userId="cca625c835c9fe23" providerId="LiveId" clId="{65941104-2EE3-4B47-9D95-AB16DEDD0986}" dt="2023-11-27T09:11:40.918" v="181" actId="478"/>
          <ac:graphicFrameMkLst>
            <pc:docMk/>
            <pc:sldMk cId="1969501425" sldId="257"/>
            <ac:graphicFrameMk id="7" creationId="{8064E3EE-B995-4638-9854-5196E63907F5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5:00:47.825" v="1863" actId="403"/>
          <ac:graphicFrameMkLst>
            <pc:docMk/>
            <pc:sldMk cId="1969501425" sldId="257"/>
            <ac:graphicFrameMk id="10" creationId="{2FFFBDE3-A4F6-42C6-B7D1-CB182A0C1DDC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5:00:54.512" v="1865" actId="1076"/>
          <ac:graphicFrameMkLst>
            <pc:docMk/>
            <pc:sldMk cId="1969501425" sldId="257"/>
            <ac:graphicFrameMk id="13" creationId="{15B8DE48-D9B5-8429-BA82-A585466426E8}"/>
          </ac:graphicFrameMkLst>
        </pc:graphicFrameChg>
      </pc:sldChg>
      <pc:sldChg chg="addSp delSp modSp mod modClrScheme chgLayout">
        <pc:chgData name="Анастасия Подругина" userId="cca625c835c9fe23" providerId="LiveId" clId="{65941104-2EE3-4B47-9D95-AB16DEDD0986}" dt="2023-11-28T15:34:27.737" v="2975" actId="27918"/>
        <pc:sldMkLst>
          <pc:docMk/>
          <pc:sldMk cId="3896346333" sldId="258"/>
        </pc:sldMkLst>
        <pc:spChg chg="mod ord">
          <ac:chgData name="Анастасия Подругина" userId="cca625c835c9fe23" providerId="LiveId" clId="{65941104-2EE3-4B47-9D95-AB16DEDD0986}" dt="2023-11-28T08:04:46.695" v="2090" actId="14100"/>
          <ac:spMkLst>
            <pc:docMk/>
            <pc:sldMk cId="3896346333" sldId="258"/>
            <ac:spMk id="2" creationId="{CFB0705F-0615-DA6A-49B4-1692B2829FCE}"/>
          </ac:spMkLst>
        </pc:spChg>
        <pc:spChg chg="del mod">
          <ac:chgData name="Анастасия Подругина" userId="cca625c835c9fe23" providerId="LiveId" clId="{65941104-2EE3-4B47-9D95-AB16DEDD0986}" dt="2023-11-27T17:10:40.995" v="1880"/>
          <ac:spMkLst>
            <pc:docMk/>
            <pc:sldMk cId="3896346333" sldId="258"/>
            <ac:spMk id="3" creationId="{861059AC-9A72-789F-26CF-E5E167B3BBC0}"/>
          </ac:spMkLst>
        </pc:spChg>
        <pc:graphicFrameChg chg="add mod ord">
          <ac:chgData name="Анастасия Подругина" userId="cca625c835c9fe23" providerId="LiveId" clId="{65941104-2EE3-4B47-9D95-AB16DEDD0986}" dt="2023-11-28T09:53:10.595" v="2450" actId="14100"/>
          <ac:graphicFrameMkLst>
            <pc:docMk/>
            <pc:sldMk cId="3896346333" sldId="258"/>
            <ac:graphicFrameMk id="4" creationId="{FCF68AE2-B22D-4F7F-EE41-A2F059296619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7:17:50.226" v="2064" actId="403"/>
          <ac:graphicFrameMkLst>
            <pc:docMk/>
            <pc:sldMk cId="3896346333" sldId="258"/>
            <ac:graphicFrameMk id="5" creationId="{ED571E5B-39BD-7B22-057F-58A5D43F110F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7:18:09.012" v="2068" actId="403"/>
          <ac:graphicFrameMkLst>
            <pc:docMk/>
            <pc:sldMk cId="3896346333" sldId="258"/>
            <ac:graphicFrameMk id="6" creationId="{F7792F14-F765-1110-3A3D-60FA4DFFDF87}"/>
          </ac:graphicFrameMkLst>
        </pc:graphicFrameChg>
      </pc:sldChg>
      <pc:sldChg chg="addSp delSp modSp mod setBg delDesignElem chgLayout">
        <pc:chgData name="Анастасия Подругина" userId="cca625c835c9fe23" providerId="LiveId" clId="{65941104-2EE3-4B47-9D95-AB16DEDD0986}" dt="2023-11-28T08:23:37.073" v="2108" actId="20577"/>
        <pc:sldMkLst>
          <pc:docMk/>
          <pc:sldMk cId="3765669817" sldId="259"/>
        </pc:sldMkLst>
        <pc:spChg chg="mod ord">
          <ac:chgData name="Анастасия Подругина" userId="cca625c835c9fe23" providerId="LiveId" clId="{65941104-2EE3-4B47-9D95-AB16DEDD0986}" dt="2023-11-27T10:04:31.037" v="565" actId="26606"/>
          <ac:spMkLst>
            <pc:docMk/>
            <pc:sldMk cId="3765669817" sldId="259"/>
            <ac:spMk id="2" creationId="{276D4E43-F5D5-8B9B-8C6D-E189A16A71DB}"/>
          </ac:spMkLst>
        </pc:spChg>
        <pc:spChg chg="del mod">
          <ac:chgData name="Анастасия Подругина" userId="cca625c835c9fe23" providerId="LiveId" clId="{65941104-2EE3-4B47-9D95-AB16DEDD0986}" dt="2023-11-27T09:53:50.079" v="308" actId="478"/>
          <ac:spMkLst>
            <pc:docMk/>
            <pc:sldMk cId="3765669817" sldId="259"/>
            <ac:spMk id="3" creationId="{02C97E1D-8FE8-BD93-97C5-A22FA0651841}"/>
          </ac:spMkLst>
        </pc:spChg>
        <pc:spChg chg="add mod ord">
          <ac:chgData name="Анастасия Подругина" userId="cca625c835c9fe23" providerId="LiveId" clId="{65941104-2EE3-4B47-9D95-AB16DEDD0986}" dt="2023-11-27T15:00:30.966" v="1862" actId="20577"/>
          <ac:spMkLst>
            <pc:docMk/>
            <pc:sldMk cId="3765669817" sldId="259"/>
            <ac:spMk id="6" creationId="{3E91AAB0-D15D-B428-6F73-F3508D3BECBF}"/>
          </ac:spMkLst>
        </pc:spChg>
        <pc:spChg chg="add mod">
          <ac:chgData name="Анастасия Подругина" userId="cca625c835c9fe23" providerId="LiveId" clId="{65941104-2EE3-4B47-9D95-AB16DEDD0986}" dt="2023-11-28T08:23:37.073" v="2108" actId="20577"/>
          <ac:spMkLst>
            <pc:docMk/>
            <pc:sldMk cId="3765669817" sldId="259"/>
            <ac:spMk id="7" creationId="{057526E7-951A-F363-78E9-68EC179BF351}"/>
          </ac:spMkLst>
        </pc:spChg>
        <pc:spChg chg="add">
          <ac:chgData name="Анастасия Подругина" userId="cca625c835c9fe23" providerId="LiveId" clId="{65941104-2EE3-4B47-9D95-AB16DEDD0986}" dt="2023-11-27T10:04:31.037" v="565" actId="26606"/>
          <ac:spMkLst>
            <pc:docMk/>
            <pc:sldMk cId="3765669817" sldId="259"/>
            <ac:spMk id="8" creationId="{44CC594A-A820-450F-B363-C19201FCFEC6}"/>
          </ac:spMkLst>
        </pc:spChg>
        <pc:spChg chg="add">
          <ac:chgData name="Анастасия Подругина" userId="cca625c835c9fe23" providerId="LiveId" clId="{65941104-2EE3-4B47-9D95-AB16DEDD0986}" dt="2023-11-27T10:04:31.037" v="565" actId="26606"/>
          <ac:spMkLst>
            <pc:docMk/>
            <pc:sldMk cId="3765669817" sldId="259"/>
            <ac:spMk id="9" creationId="{59FAB3DA-E9ED-4574-ABCC-378BC0FF1BBC}"/>
          </ac:spMkLst>
        </pc:spChg>
        <pc:spChg chg="add del">
          <ac:chgData name="Анастасия Подругина" userId="cca625c835c9fe23" providerId="LiveId" clId="{65941104-2EE3-4B47-9D95-AB16DEDD0986}" dt="2023-11-27T10:00:47.312" v="389" actId="700"/>
          <ac:spMkLst>
            <pc:docMk/>
            <pc:sldMk cId="3765669817" sldId="259"/>
            <ac:spMk id="10" creationId="{4E4490D0-3672-446A-AC12-B4830333BDDD}"/>
          </ac:spMkLst>
        </pc:spChg>
        <pc:spChg chg="add del">
          <ac:chgData name="Анастасия Подругина" userId="cca625c835c9fe23" providerId="LiveId" clId="{65941104-2EE3-4B47-9D95-AB16DEDD0986}" dt="2023-11-27T10:01:30.170" v="445" actId="26606"/>
          <ac:spMkLst>
            <pc:docMk/>
            <pc:sldMk cId="3765669817" sldId="259"/>
            <ac:spMk id="11" creationId="{4E4490D0-3672-446A-AC12-B4830333BDDD}"/>
          </ac:spMkLst>
        </pc:spChg>
        <pc:spChg chg="add del">
          <ac:chgData name="Анастасия Подругина" userId="cca625c835c9fe23" providerId="LiveId" clId="{65941104-2EE3-4B47-9D95-AB16DEDD0986}" dt="2023-11-27T10:00:47.312" v="389" actId="700"/>
          <ac:spMkLst>
            <pc:docMk/>
            <pc:sldMk cId="3765669817" sldId="259"/>
            <ac:spMk id="12" creationId="{39CB82C2-DF65-4EC1-8280-F201D50F570B}"/>
          </ac:spMkLst>
        </pc:spChg>
        <pc:spChg chg="add del">
          <ac:chgData name="Анастасия Подругина" userId="cca625c835c9fe23" providerId="LiveId" clId="{65941104-2EE3-4B47-9D95-AB16DEDD0986}" dt="2023-11-27T10:01:30.170" v="445" actId="26606"/>
          <ac:spMkLst>
            <pc:docMk/>
            <pc:sldMk cId="3765669817" sldId="259"/>
            <ac:spMk id="13" creationId="{39CB82C2-DF65-4EC1-8280-F201D50F570B}"/>
          </ac:spMkLst>
        </pc:spChg>
        <pc:spChg chg="add del">
          <ac:chgData name="Анастасия Подругина" userId="cca625c835c9fe23" providerId="LiveId" clId="{65941104-2EE3-4B47-9D95-AB16DEDD0986}" dt="2023-11-27T10:00:47.312" v="389" actId="700"/>
          <ac:spMkLst>
            <pc:docMk/>
            <pc:sldMk cId="3765669817" sldId="259"/>
            <ac:spMk id="16" creationId="{FA4CD5CB-D209-4D70-8CA4-629731C59219}"/>
          </ac:spMkLst>
        </pc:spChg>
        <pc:spChg chg="add del">
          <ac:chgData name="Анастасия Подругина" userId="cca625c835c9fe23" providerId="LiveId" clId="{65941104-2EE3-4B47-9D95-AB16DEDD0986}" dt="2023-11-27T10:01:30.170" v="445" actId="26606"/>
          <ac:spMkLst>
            <pc:docMk/>
            <pc:sldMk cId="3765669817" sldId="259"/>
            <ac:spMk id="17" creationId="{FA4CD5CB-D209-4D70-8CA4-629731C59219}"/>
          </ac:spMkLst>
        </pc:spChg>
        <pc:spChg chg="add del">
          <ac:chgData name="Анастасия Подругина" userId="cca625c835c9fe23" providerId="LiveId" clId="{65941104-2EE3-4B47-9D95-AB16DEDD0986}" dt="2023-11-27T10:00:47.312" v="389" actId="700"/>
          <ac:spMkLst>
            <pc:docMk/>
            <pc:sldMk cId="3765669817" sldId="259"/>
            <ac:spMk id="20" creationId="{B4C27B90-DF2B-4D00-BA07-18ED774CD2F1}"/>
          </ac:spMkLst>
        </pc:spChg>
        <pc:spChg chg="add del">
          <ac:chgData name="Анастасия Подругина" userId="cca625c835c9fe23" providerId="LiveId" clId="{65941104-2EE3-4B47-9D95-AB16DEDD0986}" dt="2023-11-27T10:01:30.170" v="445" actId="26606"/>
          <ac:spMkLst>
            <pc:docMk/>
            <pc:sldMk cId="3765669817" sldId="259"/>
            <ac:spMk id="21" creationId="{B4C27B90-DF2B-4D00-BA07-18ED774CD2F1}"/>
          </ac:spMkLst>
        </pc:spChg>
        <pc:spChg chg="add del">
          <ac:chgData name="Анастасия Подругина" userId="cca625c835c9fe23" providerId="LiveId" clId="{65941104-2EE3-4B47-9D95-AB16DEDD0986}" dt="2023-11-27T10:00:47.312" v="389" actId="700"/>
          <ac:spMkLst>
            <pc:docMk/>
            <pc:sldMk cId="3765669817" sldId="259"/>
            <ac:spMk id="22" creationId="{593ACC25-C262-417A-8AA9-0641C772BDB6}"/>
          </ac:spMkLst>
        </pc:spChg>
        <pc:spChg chg="add del">
          <ac:chgData name="Анастасия Подругина" userId="cca625c835c9fe23" providerId="LiveId" clId="{65941104-2EE3-4B47-9D95-AB16DEDD0986}" dt="2023-11-27T10:01:30.170" v="445" actId="26606"/>
          <ac:spMkLst>
            <pc:docMk/>
            <pc:sldMk cId="3765669817" sldId="259"/>
            <ac:spMk id="23" creationId="{593ACC25-C262-417A-8AA9-0641C772BDB6}"/>
          </ac:spMkLst>
        </pc:spChg>
        <pc:spChg chg="add">
          <ac:chgData name="Анастасия Подругина" userId="cca625c835c9fe23" providerId="LiveId" clId="{65941104-2EE3-4B47-9D95-AB16DEDD0986}" dt="2023-11-27T10:04:31.037" v="565" actId="26606"/>
          <ac:spMkLst>
            <pc:docMk/>
            <pc:sldMk cId="3765669817" sldId="259"/>
            <ac:spMk id="24" creationId="{53B8D6B0-55D6-48DC-86D8-FD95D5F118AB}"/>
          </ac:spMkLst>
        </pc:spChg>
        <pc:graphicFrameChg chg="add mod">
          <ac:chgData name="Анастасия Подругина" userId="cca625c835c9fe23" providerId="LiveId" clId="{65941104-2EE3-4B47-9D95-AB16DEDD0986}" dt="2023-11-27T08:30:07.305" v="2"/>
          <ac:graphicFrameMkLst>
            <pc:docMk/>
            <pc:sldMk cId="3765669817" sldId="259"/>
            <ac:graphicFrameMk id="4" creationId="{BCF72002-78FC-7AA4-E53F-798AD399EE99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0:04:31.037" v="565" actId="26606"/>
          <ac:graphicFrameMkLst>
            <pc:docMk/>
            <pc:sldMk cId="3765669817" sldId="259"/>
            <ac:graphicFrameMk id="5" creationId="{A7142161-E12A-48B5-B127-017719DB692E}"/>
          </ac:graphicFrameMkLst>
        </pc:graphicFrameChg>
        <pc:cxnChg chg="add del">
          <ac:chgData name="Анастасия Подругина" userId="cca625c835c9fe23" providerId="LiveId" clId="{65941104-2EE3-4B47-9D95-AB16DEDD0986}" dt="2023-11-27T10:00:47.312" v="389" actId="700"/>
          <ac:cxnSpMkLst>
            <pc:docMk/>
            <pc:sldMk cId="3765669817" sldId="259"/>
            <ac:cxnSpMk id="14" creationId="{7E1D4427-852B-4B37-8E76-0E9F1810BA2A}"/>
          </ac:cxnSpMkLst>
        </pc:cxnChg>
        <pc:cxnChg chg="add del">
          <ac:chgData name="Анастасия Подругина" userId="cca625c835c9fe23" providerId="LiveId" clId="{65941104-2EE3-4B47-9D95-AB16DEDD0986}" dt="2023-11-27T10:01:30.170" v="445" actId="26606"/>
          <ac:cxnSpMkLst>
            <pc:docMk/>
            <pc:sldMk cId="3765669817" sldId="259"/>
            <ac:cxnSpMk id="15" creationId="{7E1D4427-852B-4B37-8E76-0E9F1810BA2A}"/>
          </ac:cxnSpMkLst>
        </pc:cxnChg>
        <pc:cxnChg chg="add del">
          <ac:chgData name="Анастасия Подругина" userId="cca625c835c9fe23" providerId="LiveId" clId="{65941104-2EE3-4B47-9D95-AB16DEDD0986}" dt="2023-11-27T10:00:47.312" v="389" actId="700"/>
          <ac:cxnSpMkLst>
            <pc:docMk/>
            <pc:sldMk cId="3765669817" sldId="259"/>
            <ac:cxnSpMk id="18" creationId="{5C6A2BAE-B461-4B55-8E1F-0722ABDD1393}"/>
          </ac:cxnSpMkLst>
        </pc:cxnChg>
        <pc:cxnChg chg="add del">
          <ac:chgData name="Анастасия Подругина" userId="cca625c835c9fe23" providerId="LiveId" clId="{65941104-2EE3-4B47-9D95-AB16DEDD0986}" dt="2023-11-27T10:01:30.170" v="445" actId="26606"/>
          <ac:cxnSpMkLst>
            <pc:docMk/>
            <pc:sldMk cId="3765669817" sldId="259"/>
            <ac:cxnSpMk id="19" creationId="{5C6A2BAE-B461-4B55-8E1F-0722ABDD1393}"/>
          </ac:cxnSpMkLst>
        </pc:cxnChg>
      </pc:sldChg>
      <pc:sldChg chg="del">
        <pc:chgData name="Анастасия Подругина" userId="cca625c835c9fe23" providerId="LiveId" clId="{65941104-2EE3-4B47-9D95-AB16DEDD0986}" dt="2023-11-28T09:53:24.013" v="2451" actId="47"/>
        <pc:sldMkLst>
          <pc:docMk/>
          <pc:sldMk cId="1995675274" sldId="260"/>
        </pc:sldMkLst>
      </pc:sldChg>
      <pc:sldChg chg="del">
        <pc:chgData name="Анастасия Подругина" userId="cca625c835c9fe23" providerId="LiveId" clId="{65941104-2EE3-4B47-9D95-AB16DEDD0986}" dt="2023-11-27T15:01:32.720" v="1870" actId="47"/>
        <pc:sldMkLst>
          <pc:docMk/>
          <pc:sldMk cId="39279744" sldId="261"/>
        </pc:sldMkLst>
      </pc:sldChg>
      <pc:sldChg chg="addSp delSp modSp add mod">
        <pc:chgData name="Анастасия Подругина" userId="cca625c835c9fe23" providerId="LiveId" clId="{65941104-2EE3-4B47-9D95-AB16DEDD0986}" dt="2023-11-28T15:34:27.851" v="2980" actId="27918"/>
        <pc:sldMkLst>
          <pc:docMk/>
          <pc:sldMk cId="3657321952" sldId="262"/>
        </pc:sldMkLst>
        <pc:spChg chg="mod">
          <ac:chgData name="Анастасия Подругина" userId="cca625c835c9fe23" providerId="LiveId" clId="{65941104-2EE3-4B47-9D95-AB16DEDD0986}" dt="2023-11-27T10:35:42.992" v="1026" actId="20577"/>
          <ac:spMkLst>
            <pc:docMk/>
            <pc:sldMk cId="3657321952" sldId="262"/>
            <ac:spMk id="2" creationId="{6BD3B45F-06D6-4731-A0A5-1B2F8C97D2F0}"/>
          </ac:spMkLst>
        </pc:spChg>
        <pc:spChg chg="del">
          <ac:chgData name="Анастасия Подругина" userId="cca625c835c9fe23" providerId="LiveId" clId="{65941104-2EE3-4B47-9D95-AB16DEDD0986}" dt="2023-11-27T10:26:06.746" v="944" actId="478"/>
          <ac:spMkLst>
            <pc:docMk/>
            <pc:sldMk cId="3657321952" sldId="262"/>
            <ac:spMk id="3" creationId="{C26D2D08-E4C7-7B50-E530-39E204C7A92A}"/>
          </ac:spMkLst>
        </pc:spChg>
        <pc:spChg chg="add mod">
          <ac:chgData name="Анастасия Подругина" userId="cca625c835c9fe23" providerId="LiveId" clId="{65941104-2EE3-4B47-9D95-AB16DEDD0986}" dt="2023-11-27T10:07:28.600" v="675" actId="1076"/>
          <ac:spMkLst>
            <pc:docMk/>
            <pc:sldMk cId="3657321952" sldId="262"/>
            <ac:spMk id="4" creationId="{E0F4EAA2-61D5-1655-9F13-01EF90AE8555}"/>
          </ac:spMkLst>
        </pc:spChg>
        <pc:spChg chg="mod">
          <ac:chgData name="Анастасия Подругина" userId="cca625c835c9fe23" providerId="LiveId" clId="{65941104-2EE3-4B47-9D95-AB16DEDD0986}" dt="2023-11-27T10:26:18.286" v="948" actId="1076"/>
          <ac:spMkLst>
            <pc:docMk/>
            <pc:sldMk cId="3657321952" sldId="262"/>
            <ac:spMk id="8" creationId="{AA352457-D9DC-441C-90B2-B165A0796A03}"/>
          </ac:spMkLst>
        </pc:spChg>
        <pc:spChg chg="mod">
          <ac:chgData name="Анастасия Подругина" userId="cca625c835c9fe23" providerId="LiveId" clId="{65941104-2EE3-4B47-9D95-AB16DEDD0986}" dt="2023-11-27T10:34:57.065" v="995" actId="1076"/>
          <ac:spMkLst>
            <pc:docMk/>
            <pc:sldMk cId="3657321952" sldId="262"/>
            <ac:spMk id="9" creationId="{2E25D4B4-9D7E-4F90-7224-0C71912BECFB}"/>
          </ac:spMkLst>
        </pc:spChg>
        <pc:spChg chg="add del mod">
          <ac:chgData name="Анастасия Подругина" userId="cca625c835c9fe23" providerId="LiveId" clId="{65941104-2EE3-4B47-9D95-AB16DEDD0986}" dt="2023-11-27T10:26:09.019" v="945" actId="478"/>
          <ac:spMkLst>
            <pc:docMk/>
            <pc:sldMk cId="3657321952" sldId="262"/>
            <ac:spMk id="11" creationId="{6089E9B7-5596-3D54-850B-4CE311A841C2}"/>
          </ac:spMkLst>
        </pc:spChg>
        <pc:spChg chg="add mod">
          <ac:chgData name="Анастасия Подругина" userId="cca625c835c9fe23" providerId="LiveId" clId="{65941104-2EE3-4B47-9D95-AB16DEDD0986}" dt="2023-11-27T10:35:32.417" v="1013" actId="1076"/>
          <ac:spMkLst>
            <pc:docMk/>
            <pc:sldMk cId="3657321952" sldId="262"/>
            <ac:spMk id="12" creationId="{C7B80D0A-94E3-F8BE-C43A-6F3193E8562C}"/>
          </ac:spMkLst>
        </pc:spChg>
        <pc:spChg chg="add mod">
          <ac:chgData name="Анастасия Подругина" userId="cca625c835c9fe23" providerId="LiveId" clId="{65941104-2EE3-4B47-9D95-AB16DEDD0986}" dt="2023-11-27T10:35:04.590" v="1008" actId="20577"/>
          <ac:spMkLst>
            <pc:docMk/>
            <pc:sldMk cId="3657321952" sldId="262"/>
            <ac:spMk id="14" creationId="{F6DC0F8F-0F6A-F4C3-62AE-0D59F89E7EE4}"/>
          </ac:spMkLst>
        </pc:spChg>
        <pc:graphicFrameChg chg="mod">
          <ac:chgData name="Анастасия Подругина" userId="cca625c835c9fe23" providerId="LiveId" clId="{65941104-2EE3-4B47-9D95-AB16DEDD0986}" dt="2023-11-27T10:36:01.937" v="1031" actId="207"/>
          <ac:graphicFrameMkLst>
            <pc:docMk/>
            <pc:sldMk cId="3657321952" sldId="262"/>
            <ac:graphicFrameMk id="5" creationId="{BCF72002-78FC-7AA4-E53F-798AD399EE99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5:01:04.038" v="1866" actId="403"/>
          <ac:graphicFrameMkLst>
            <pc:docMk/>
            <pc:sldMk cId="3657321952" sldId="262"/>
            <ac:graphicFrameMk id="6" creationId="{436C4EC1-CACF-444E-A637-086A17431AB9}"/>
          </ac:graphicFrameMkLst>
        </pc:graphicFrameChg>
        <pc:graphicFrameChg chg="mod">
          <ac:chgData name="Анастасия Подругина" userId="cca625c835c9fe23" providerId="LiveId" clId="{65941104-2EE3-4B47-9D95-AB16DEDD0986}" dt="2023-11-27T15:01:18.993" v="1869" actId="14100"/>
          <ac:graphicFrameMkLst>
            <pc:docMk/>
            <pc:sldMk cId="3657321952" sldId="262"/>
            <ac:graphicFrameMk id="7" creationId="{8064E3EE-B995-4638-9854-5196E63907F5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5:01:14.920" v="1868" actId="14100"/>
          <ac:graphicFrameMkLst>
            <pc:docMk/>
            <pc:sldMk cId="3657321952" sldId="262"/>
            <ac:graphicFrameMk id="13" creationId="{E3F158F8-F572-4265-9DA8-EDCD0889A0B1}"/>
          </ac:graphicFrameMkLst>
        </pc:graphicFrameChg>
      </pc:sldChg>
      <pc:sldChg chg="addSp delSp modSp add mod setBg">
        <pc:chgData name="Анастасия Подругина" userId="cca625c835c9fe23" providerId="LiveId" clId="{65941104-2EE3-4B47-9D95-AB16DEDD0986}" dt="2023-11-27T10:19:46.584" v="879" actId="1076"/>
        <pc:sldMkLst>
          <pc:docMk/>
          <pc:sldMk cId="4217803875" sldId="263"/>
        </pc:sldMkLst>
        <pc:spChg chg="mo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2" creationId="{6BD3B45F-06D6-4731-A0A5-1B2F8C97D2F0}"/>
          </ac:spMkLst>
        </pc:spChg>
        <pc:spChg chg="mo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3" creationId="{C26D2D08-E4C7-7B50-E530-39E204C7A92A}"/>
          </ac:spMkLst>
        </pc:spChg>
        <pc:spChg chg="del">
          <ac:chgData name="Анастасия Подругина" userId="cca625c835c9fe23" providerId="LiveId" clId="{65941104-2EE3-4B47-9D95-AB16DEDD0986}" dt="2023-11-27T09:54:08.127" v="314" actId="478"/>
          <ac:spMkLst>
            <pc:docMk/>
            <pc:sldMk cId="4217803875" sldId="263"/>
            <ac:spMk id="8" creationId="{AA352457-D9DC-441C-90B2-B165A0796A03}"/>
          </ac:spMkLst>
        </pc:spChg>
        <pc:spChg chg="del">
          <ac:chgData name="Анастасия Подругина" userId="cca625c835c9fe23" providerId="LiveId" clId="{65941104-2EE3-4B47-9D95-AB16DEDD0986}" dt="2023-11-27T09:54:09.045" v="315" actId="478"/>
          <ac:spMkLst>
            <pc:docMk/>
            <pc:sldMk cId="4217803875" sldId="263"/>
            <ac:spMk id="9" creationId="{2E25D4B4-9D7E-4F90-7224-0C71912BECFB}"/>
          </ac:spMkLst>
        </pc:spChg>
        <pc:spChg chg="add mod">
          <ac:chgData name="Анастасия Подругина" userId="cca625c835c9fe23" providerId="LiveId" clId="{65941104-2EE3-4B47-9D95-AB16DEDD0986}" dt="2023-11-27T10:19:46.584" v="879" actId="1076"/>
          <ac:spMkLst>
            <pc:docMk/>
            <pc:sldMk cId="4217803875" sldId="263"/>
            <ac:spMk id="10" creationId="{947EA17D-8025-69CB-44DF-64D7A973FF2B}"/>
          </ac:spMkLst>
        </pc:spChg>
        <pc:spChg chg="ad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15" creationId="{4E4490D0-3672-446A-AC12-B4830333BDDD}"/>
          </ac:spMkLst>
        </pc:spChg>
        <pc:spChg chg="ad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17" creationId="{39CB82C2-DF65-4EC1-8280-F201D50F570B}"/>
          </ac:spMkLst>
        </pc:spChg>
        <pc:spChg chg="ad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21" creationId="{C4AAA502-5435-489E-9538-3A40E6C71461}"/>
          </ac:spMkLst>
        </pc:spChg>
        <pc:spChg chg="ad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25" creationId="{DE42378B-2E28-4810-8421-7A473A40E376}"/>
          </ac:spMkLst>
        </pc:spChg>
        <pc:spChg chg="add">
          <ac:chgData name="Анастасия Подругина" userId="cca625c835c9fe23" providerId="LiveId" clId="{65941104-2EE3-4B47-9D95-AB16DEDD0986}" dt="2023-11-27T10:19:36.626" v="876" actId="26606"/>
          <ac:spMkLst>
            <pc:docMk/>
            <pc:sldMk cId="4217803875" sldId="263"/>
            <ac:spMk id="27" creationId="{0D91DD17-237F-4811-BC0E-128EB1BD7CFE}"/>
          </ac:spMkLst>
        </pc:spChg>
        <pc:graphicFrameChg chg="del">
          <ac:chgData name="Анастасия Подругина" userId="cca625c835c9fe23" providerId="LiveId" clId="{65941104-2EE3-4B47-9D95-AB16DEDD0986}" dt="2023-11-27T09:54:05.336" v="312" actId="478"/>
          <ac:graphicFrameMkLst>
            <pc:docMk/>
            <pc:sldMk cId="4217803875" sldId="263"/>
            <ac:graphicFrameMk id="5" creationId="{BCF72002-78FC-7AA4-E53F-798AD399EE99}"/>
          </ac:graphicFrameMkLst>
        </pc:graphicFrameChg>
        <pc:graphicFrameChg chg="del">
          <ac:chgData name="Анастасия Подругина" userId="cca625c835c9fe23" providerId="LiveId" clId="{65941104-2EE3-4B47-9D95-AB16DEDD0986}" dt="2023-11-27T09:54:06.989" v="313" actId="478"/>
          <ac:graphicFrameMkLst>
            <pc:docMk/>
            <pc:sldMk cId="4217803875" sldId="263"/>
            <ac:graphicFrameMk id="7" creationId="{8064E3EE-B995-4638-9854-5196E63907F5}"/>
          </ac:graphicFrameMkLst>
        </pc:graphicFrameChg>
        <pc:picChg chg="add mod">
          <ac:chgData name="Анастасия Подругина" userId="cca625c835c9fe23" providerId="LiveId" clId="{65941104-2EE3-4B47-9D95-AB16DEDD0986}" dt="2023-11-27T10:19:42.297" v="878" actId="1076"/>
          <ac:picMkLst>
            <pc:docMk/>
            <pc:sldMk cId="4217803875" sldId="263"/>
            <ac:picMk id="6" creationId="{4A2FA732-906D-CF70-1212-A6EEB4C16063}"/>
          </ac:picMkLst>
        </pc:picChg>
        <pc:cxnChg chg="add">
          <ac:chgData name="Анастасия Подругина" userId="cca625c835c9fe23" providerId="LiveId" clId="{65941104-2EE3-4B47-9D95-AB16DEDD0986}" dt="2023-11-27T10:19:36.626" v="876" actId="26606"/>
          <ac:cxnSpMkLst>
            <pc:docMk/>
            <pc:sldMk cId="4217803875" sldId="263"/>
            <ac:cxnSpMk id="19" creationId="{7E1D4427-852B-4B37-8E76-0E9F1810BA2A}"/>
          </ac:cxnSpMkLst>
        </pc:cxnChg>
        <pc:cxnChg chg="add">
          <ac:chgData name="Анастасия Подругина" userId="cca625c835c9fe23" providerId="LiveId" clId="{65941104-2EE3-4B47-9D95-AB16DEDD0986}" dt="2023-11-27T10:19:36.626" v="876" actId="26606"/>
          <ac:cxnSpMkLst>
            <pc:docMk/>
            <pc:sldMk cId="4217803875" sldId="263"/>
            <ac:cxnSpMk id="23" creationId="{C9AC0290-4702-4519-B0F4-C2A46880997B}"/>
          </ac:cxnSpMkLst>
        </pc:cxnChg>
      </pc:sldChg>
      <pc:sldChg chg="modSp new mod">
        <pc:chgData name="Анастасия Подругина" userId="cca625c835c9fe23" providerId="LiveId" clId="{65941104-2EE3-4B47-9D95-AB16DEDD0986}" dt="2023-11-28T09:55:38.522" v="2462" actId="27636"/>
        <pc:sldMkLst>
          <pc:docMk/>
          <pc:sldMk cId="4292096053" sldId="264"/>
        </pc:sldMkLst>
        <pc:spChg chg="mod">
          <ac:chgData name="Анастасия Подругина" userId="cca625c835c9fe23" providerId="LiveId" clId="{65941104-2EE3-4B47-9D95-AB16DEDD0986}" dt="2023-11-27T15:00:18.679" v="1846" actId="20577"/>
          <ac:spMkLst>
            <pc:docMk/>
            <pc:sldMk cId="4292096053" sldId="264"/>
            <ac:spMk id="2" creationId="{9F345AC0-CA1B-0902-6CE6-F1087D16AD89}"/>
          </ac:spMkLst>
        </pc:spChg>
        <pc:spChg chg="mod">
          <ac:chgData name="Анастасия Подругина" userId="cca625c835c9fe23" providerId="LiveId" clId="{65941104-2EE3-4B47-9D95-AB16DEDD0986}" dt="2023-11-28T09:55:38.522" v="2462" actId="27636"/>
          <ac:spMkLst>
            <pc:docMk/>
            <pc:sldMk cId="4292096053" sldId="264"/>
            <ac:spMk id="3" creationId="{4DE26C94-B766-53D6-5942-3280D488E3C6}"/>
          </ac:spMkLst>
        </pc:spChg>
      </pc:sldChg>
      <pc:sldChg chg="addSp delSp modSp new mod setBg">
        <pc:chgData name="Анастасия Подругина" userId="cca625c835c9fe23" providerId="LiveId" clId="{65941104-2EE3-4B47-9D95-AB16DEDD0986}" dt="2023-11-28T15:34:27.750" v="2976" actId="27918"/>
        <pc:sldMkLst>
          <pc:docMk/>
          <pc:sldMk cId="3570347808" sldId="265"/>
        </pc:sldMkLst>
        <pc:spChg chg="mod">
          <ac:chgData name="Анастасия Подругина" userId="cca625c835c9fe23" providerId="LiveId" clId="{65941104-2EE3-4B47-9D95-AB16DEDD0986}" dt="2023-11-28T14:30:08.390" v="2929" actId="20577"/>
          <ac:spMkLst>
            <pc:docMk/>
            <pc:sldMk cId="3570347808" sldId="265"/>
            <ac:spMk id="2" creationId="{75C4C9BE-6759-A703-249C-7A2A16A5671F}"/>
          </ac:spMkLst>
        </pc:spChg>
        <pc:spChg chg="mod">
          <ac:chgData name="Анастасия Подругина" userId="cca625c835c9fe23" providerId="LiveId" clId="{65941104-2EE3-4B47-9D95-AB16DEDD0986}" dt="2023-11-27T14:07:26.826" v="1198" actId="12"/>
          <ac:spMkLst>
            <pc:docMk/>
            <pc:sldMk cId="3570347808" sldId="265"/>
            <ac:spMk id="3" creationId="{522C5BCB-449A-C71D-FA5F-FB323B03839A}"/>
          </ac:spMkLst>
        </pc:spChg>
        <pc:spChg chg="add mod">
          <ac:chgData name="Анастасия Подругина" userId="cca625c835c9fe23" providerId="LiveId" clId="{65941104-2EE3-4B47-9D95-AB16DEDD0986}" dt="2023-11-27T14:29:52.495" v="1373" actId="20577"/>
          <ac:spMkLst>
            <pc:docMk/>
            <pc:sldMk cId="3570347808" sldId="265"/>
            <ac:spMk id="5" creationId="{8540137B-BAA8-9FED-958C-B860AB78FA56}"/>
          </ac:spMkLst>
        </pc:spChg>
        <pc:spChg chg="add">
          <ac:chgData name="Анастасия Подругина" userId="cca625c835c9fe23" providerId="LiveId" clId="{65941104-2EE3-4B47-9D95-AB16DEDD0986}" dt="2023-11-27T14:07:04.744" v="1154" actId="26606"/>
          <ac:spMkLst>
            <pc:docMk/>
            <pc:sldMk cId="3570347808" sldId="265"/>
            <ac:spMk id="9" creationId="{44CC594A-A820-450F-B363-C19201FCFEC6}"/>
          </ac:spMkLst>
        </pc:spChg>
        <pc:spChg chg="add mod">
          <ac:chgData name="Анастасия Подругина" userId="cca625c835c9fe23" providerId="LiveId" clId="{65941104-2EE3-4B47-9D95-AB16DEDD0986}" dt="2023-11-28T08:27:09.633" v="2112" actId="113"/>
          <ac:spMkLst>
            <pc:docMk/>
            <pc:sldMk cId="3570347808" sldId="265"/>
            <ac:spMk id="10" creationId="{40FB8735-3BE5-A81E-3FEF-7D7F2D343AF4}"/>
          </ac:spMkLst>
        </pc:spChg>
        <pc:spChg chg="add">
          <ac:chgData name="Анастасия Подругина" userId="cca625c835c9fe23" providerId="LiveId" clId="{65941104-2EE3-4B47-9D95-AB16DEDD0986}" dt="2023-11-27T14:07:04.744" v="1154" actId="26606"/>
          <ac:spMkLst>
            <pc:docMk/>
            <pc:sldMk cId="3570347808" sldId="265"/>
            <ac:spMk id="11" creationId="{59FAB3DA-E9ED-4574-ABCC-378BC0FF1BBC}"/>
          </ac:spMkLst>
        </pc:spChg>
        <pc:spChg chg="add">
          <ac:chgData name="Анастасия Подругина" userId="cca625c835c9fe23" providerId="LiveId" clId="{65941104-2EE3-4B47-9D95-AB16DEDD0986}" dt="2023-11-27T14:07:04.744" v="1154" actId="26606"/>
          <ac:spMkLst>
            <pc:docMk/>
            <pc:sldMk cId="3570347808" sldId="265"/>
            <ac:spMk id="13" creationId="{53B8D6B0-55D6-48DC-86D8-FD95D5F118AB}"/>
          </ac:spMkLst>
        </pc:spChg>
        <pc:graphicFrameChg chg="add del mod">
          <ac:chgData name="Анастасия Подругина" userId="cca625c835c9fe23" providerId="LiveId" clId="{65941104-2EE3-4B47-9D95-AB16DEDD0986}" dt="2023-11-27T14:12:00.557" v="1221" actId="478"/>
          <ac:graphicFrameMkLst>
            <pc:docMk/>
            <pc:sldMk cId="3570347808" sldId="265"/>
            <ac:graphicFrameMk id="4" creationId="{6F585B09-6C75-5154-E0B1-A7B56F8D028F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4:12:01.756" v="1224"/>
          <ac:graphicFrameMkLst>
            <pc:docMk/>
            <pc:sldMk cId="3570347808" sldId="265"/>
            <ac:graphicFrameMk id="6" creationId="{6F585B09-6C75-5154-E0B1-A7B56F8D028F}"/>
          </ac:graphicFrameMkLst>
        </pc:graphicFrameChg>
        <pc:graphicFrameChg chg="add del mod">
          <ac:chgData name="Анастасия Подругина" userId="cca625c835c9fe23" providerId="LiveId" clId="{65941104-2EE3-4B47-9D95-AB16DEDD0986}" dt="2023-11-27T14:52:12.175" v="1597" actId="478"/>
          <ac:graphicFrameMkLst>
            <pc:docMk/>
            <pc:sldMk cId="3570347808" sldId="265"/>
            <ac:graphicFrameMk id="7" creationId="{6F585B09-6C75-5154-E0B1-A7B56F8D028F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4:52:20.264" v="1606" actId="403"/>
          <ac:graphicFrameMkLst>
            <pc:docMk/>
            <pc:sldMk cId="3570347808" sldId="265"/>
            <ac:graphicFrameMk id="8" creationId="{6F585B09-6C75-5154-E0B1-A7B56F8D028F}"/>
          </ac:graphicFrameMkLst>
        </pc:graphicFrameChg>
      </pc:sldChg>
      <pc:sldChg chg="addSp delSp modSp new mod modClrScheme chgLayout">
        <pc:chgData name="Анастасия Подругина" userId="cca625c835c9fe23" providerId="LiveId" clId="{65941104-2EE3-4B47-9D95-AB16DEDD0986}" dt="2023-11-28T15:38:25.921" v="3044" actId="27918"/>
        <pc:sldMkLst>
          <pc:docMk/>
          <pc:sldMk cId="1808747727" sldId="266"/>
        </pc:sldMkLst>
        <pc:spChg chg="mod ord">
          <ac:chgData name="Анастасия Подругина" userId="cca625c835c9fe23" providerId="LiveId" clId="{65941104-2EE3-4B47-9D95-AB16DEDD0986}" dt="2023-11-27T14:55:30.252" v="1736" actId="2711"/>
          <ac:spMkLst>
            <pc:docMk/>
            <pc:sldMk cId="1808747727" sldId="266"/>
            <ac:spMk id="2" creationId="{0A03A2D7-04CD-5036-E2C1-3DB7AB7C7976}"/>
          </ac:spMkLst>
        </pc:spChg>
        <pc:spChg chg="del mod">
          <ac:chgData name="Анастасия Подругина" userId="cca625c835c9fe23" providerId="LiveId" clId="{65941104-2EE3-4B47-9D95-AB16DEDD0986}" dt="2023-11-27T14:27:24.025" v="1323"/>
          <ac:spMkLst>
            <pc:docMk/>
            <pc:sldMk cId="1808747727" sldId="266"/>
            <ac:spMk id="3" creationId="{2B3F7439-28A1-51FA-8FC7-4B5075DE9102}"/>
          </ac:spMkLst>
        </pc:spChg>
        <pc:spChg chg="add mod">
          <ac:chgData name="Анастасия Подругина" userId="cca625c835c9fe23" providerId="LiveId" clId="{65941104-2EE3-4B47-9D95-AB16DEDD0986}" dt="2023-11-27T14:53:20.843" v="1620" actId="1076"/>
          <ac:spMkLst>
            <pc:docMk/>
            <pc:sldMk cId="1808747727" sldId="266"/>
            <ac:spMk id="5" creationId="{2F8DB0B2-94F7-E3F2-B9E1-251BB46524C2}"/>
          </ac:spMkLst>
        </pc:spChg>
        <pc:spChg chg="add del mod">
          <ac:chgData name="Анастасия Подругина" userId="cca625c835c9fe23" providerId="LiveId" clId="{65941104-2EE3-4B47-9D95-AB16DEDD0986}" dt="2023-11-27T14:52:27.243" v="1608" actId="478"/>
          <ac:spMkLst>
            <pc:docMk/>
            <pc:sldMk cId="1808747727" sldId="266"/>
            <ac:spMk id="8" creationId="{0CBEB982-8814-8846-BC5D-8B248E7B2385}"/>
          </ac:spMkLst>
        </pc:spChg>
        <pc:spChg chg="add mod">
          <ac:chgData name="Анастасия Подругина" userId="cca625c835c9fe23" providerId="LiveId" clId="{65941104-2EE3-4B47-9D95-AB16DEDD0986}" dt="2023-11-27T14:55:35.130" v="1737" actId="2711"/>
          <ac:spMkLst>
            <pc:docMk/>
            <pc:sldMk cId="1808747727" sldId="266"/>
            <ac:spMk id="11" creationId="{68AA9DAD-9015-5864-FB93-6487EA03BCC2}"/>
          </ac:spMkLst>
        </pc:spChg>
        <pc:spChg chg="add del mod ord">
          <ac:chgData name="Анастасия Подругина" userId="cca625c835c9fe23" providerId="LiveId" clId="{65941104-2EE3-4B47-9D95-AB16DEDD0986}" dt="2023-11-27T14:55:11.218" v="1728" actId="700"/>
          <ac:spMkLst>
            <pc:docMk/>
            <pc:sldMk cId="1808747727" sldId="266"/>
            <ac:spMk id="12" creationId="{E556E25F-7996-5140-56F6-032848EC0819}"/>
          </ac:spMkLst>
        </pc:spChg>
        <pc:spChg chg="add del mod ord">
          <ac:chgData name="Анастасия Подругина" userId="cca625c835c9fe23" providerId="LiveId" clId="{65941104-2EE3-4B47-9D95-AB16DEDD0986}" dt="2023-11-27T14:55:11.218" v="1728" actId="700"/>
          <ac:spMkLst>
            <pc:docMk/>
            <pc:sldMk cId="1808747727" sldId="266"/>
            <ac:spMk id="13" creationId="{9F8AFC25-CCE8-2CFF-A572-ED2210C4B147}"/>
          </ac:spMkLst>
        </pc:spChg>
        <pc:spChg chg="add del mod ord">
          <ac:chgData name="Анастасия Подругина" userId="cca625c835c9fe23" providerId="LiveId" clId="{65941104-2EE3-4B47-9D95-AB16DEDD0986}" dt="2023-11-27T14:55:11.218" v="1728" actId="700"/>
          <ac:spMkLst>
            <pc:docMk/>
            <pc:sldMk cId="1808747727" sldId="266"/>
            <ac:spMk id="14" creationId="{BC3B175E-3471-68A6-9F68-25BB6E8EAB32}"/>
          </ac:spMkLst>
        </pc:spChg>
        <pc:spChg chg="add del mod ord">
          <ac:chgData name="Анастасия Подругина" userId="cca625c835c9fe23" providerId="LiveId" clId="{65941104-2EE3-4B47-9D95-AB16DEDD0986}" dt="2023-11-27T14:55:11.218" v="1728" actId="700"/>
          <ac:spMkLst>
            <pc:docMk/>
            <pc:sldMk cId="1808747727" sldId="266"/>
            <ac:spMk id="15" creationId="{F7D6E4BC-4FB6-A49A-F7A6-44AE6A5940D4}"/>
          </ac:spMkLst>
        </pc:spChg>
        <pc:graphicFrameChg chg="add del mod">
          <ac:chgData name="Анастасия Подругина" userId="cca625c835c9fe23" providerId="LiveId" clId="{65941104-2EE3-4B47-9D95-AB16DEDD0986}" dt="2023-11-27T14:52:23.788" v="1607" actId="478"/>
          <ac:graphicFrameMkLst>
            <pc:docMk/>
            <pc:sldMk cId="1808747727" sldId="266"/>
            <ac:graphicFrameMk id="4" creationId="{23E7258A-7FE2-4EBC-AF6F-04B2154B7C2B}"/>
          </ac:graphicFrameMkLst>
        </pc:graphicFrameChg>
        <pc:graphicFrameChg chg="add del mod">
          <ac:chgData name="Анастасия Подругина" userId="cca625c835c9fe23" providerId="LiveId" clId="{65941104-2EE3-4B47-9D95-AB16DEDD0986}" dt="2023-11-27T14:52:28.159" v="1609" actId="478"/>
          <ac:graphicFrameMkLst>
            <pc:docMk/>
            <pc:sldMk cId="1808747727" sldId="266"/>
            <ac:graphicFrameMk id="6" creationId="{F72B5128-7AEF-6054-575D-7D03D2FE0D80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4:53:31.169" v="1624" actId="403"/>
          <ac:graphicFrameMkLst>
            <pc:docMk/>
            <pc:sldMk cId="1808747727" sldId="266"/>
            <ac:graphicFrameMk id="9" creationId="{23E7258A-7FE2-4EBC-AF6F-04B2154B7C2B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7T14:58:06.387" v="1758"/>
          <ac:graphicFrameMkLst>
            <pc:docMk/>
            <pc:sldMk cId="1808747727" sldId="266"/>
            <ac:graphicFrameMk id="10" creationId="{E995D218-35DC-3F34-BE06-FA19F2CC3E5E}"/>
          </ac:graphicFrameMkLst>
        </pc:graphicFrameChg>
      </pc:sldChg>
      <pc:sldChg chg="addSp delSp modSp new mod">
        <pc:chgData name="Анастасия Подругина" userId="cca625c835c9fe23" providerId="LiveId" clId="{65941104-2EE3-4B47-9D95-AB16DEDD0986}" dt="2023-11-28T10:04:12.902" v="2686" actId="20577"/>
        <pc:sldMkLst>
          <pc:docMk/>
          <pc:sldMk cId="2183940712" sldId="267"/>
        </pc:sldMkLst>
        <pc:spChg chg="del">
          <ac:chgData name="Анастасия Подругина" userId="cca625c835c9fe23" providerId="LiveId" clId="{65941104-2EE3-4B47-9D95-AB16DEDD0986}" dt="2023-11-28T09:37:31.400" v="2301" actId="478"/>
          <ac:spMkLst>
            <pc:docMk/>
            <pc:sldMk cId="2183940712" sldId="267"/>
            <ac:spMk id="2" creationId="{4E30B023-BDB5-5B61-A96A-C2E36C4B5E89}"/>
          </ac:spMkLst>
        </pc:spChg>
        <pc:spChg chg="mod">
          <ac:chgData name="Анастасия Подругина" userId="cca625c835c9fe23" providerId="LiveId" clId="{65941104-2EE3-4B47-9D95-AB16DEDD0986}" dt="2023-11-28T10:04:12.902" v="2686" actId="20577"/>
          <ac:spMkLst>
            <pc:docMk/>
            <pc:sldMk cId="2183940712" sldId="267"/>
            <ac:spMk id="3" creationId="{01C6C87D-B604-BB3D-FE6E-2D633596D3D5}"/>
          </ac:spMkLst>
        </pc:spChg>
        <pc:spChg chg="add mod">
          <ac:chgData name="Анастасия Подругина" userId="cca625c835c9fe23" providerId="LiveId" clId="{65941104-2EE3-4B47-9D95-AB16DEDD0986}" dt="2023-11-28T09:49:06.415" v="2444" actId="1076"/>
          <ac:spMkLst>
            <pc:docMk/>
            <pc:sldMk cId="2183940712" sldId="267"/>
            <ac:spMk id="6" creationId="{77544BFA-663E-2425-E24A-E043FC6F0EC5}"/>
          </ac:spMkLst>
        </pc:spChg>
        <pc:picChg chg="add mod">
          <ac:chgData name="Анастасия Подругина" userId="cca625c835c9fe23" providerId="LiveId" clId="{65941104-2EE3-4B47-9D95-AB16DEDD0986}" dt="2023-11-28T09:49:01.948" v="2443" actId="1076"/>
          <ac:picMkLst>
            <pc:docMk/>
            <pc:sldMk cId="2183940712" sldId="267"/>
            <ac:picMk id="5" creationId="{6F2229D9-1E8B-3415-812A-E0078027D7EF}"/>
          </ac:picMkLst>
        </pc:picChg>
      </pc:sldChg>
      <pc:sldChg chg="modSp new mod">
        <pc:chgData name="Анастасия Подругина" userId="cca625c835c9fe23" providerId="LiveId" clId="{65941104-2EE3-4B47-9D95-AB16DEDD0986}" dt="2023-11-28T14:49:17.242" v="2960" actId="20577"/>
        <pc:sldMkLst>
          <pc:docMk/>
          <pc:sldMk cId="1772953234" sldId="268"/>
        </pc:sldMkLst>
        <pc:spChg chg="mod">
          <ac:chgData name="Анастасия Подругина" userId="cca625c835c9fe23" providerId="LiveId" clId="{65941104-2EE3-4B47-9D95-AB16DEDD0986}" dt="2023-11-28T09:56:42.744" v="2493" actId="20577"/>
          <ac:spMkLst>
            <pc:docMk/>
            <pc:sldMk cId="1772953234" sldId="268"/>
            <ac:spMk id="2" creationId="{DCF8C27C-AD33-CB70-0DF6-578AC66BB0F9}"/>
          </ac:spMkLst>
        </pc:spChg>
        <pc:spChg chg="mod">
          <ac:chgData name="Анастасия Подругина" userId="cca625c835c9fe23" providerId="LiveId" clId="{65941104-2EE3-4B47-9D95-AB16DEDD0986}" dt="2023-11-28T14:49:17.242" v="2960" actId="20577"/>
          <ac:spMkLst>
            <pc:docMk/>
            <pc:sldMk cId="1772953234" sldId="268"/>
            <ac:spMk id="3" creationId="{DAB94350-EF90-EFFA-B48F-61785FE82C94}"/>
          </ac:spMkLst>
        </pc:spChg>
      </pc:sldChg>
      <pc:sldChg chg="addSp delSp modSp new mod setBg modClrScheme chgLayout">
        <pc:chgData name="Анастасия Подругина" userId="cca625c835c9fe23" providerId="LiveId" clId="{65941104-2EE3-4B47-9D95-AB16DEDD0986}" dt="2023-11-28T15:34:27.803" v="2978" actId="27918"/>
        <pc:sldMkLst>
          <pc:docMk/>
          <pc:sldMk cId="892237027" sldId="269"/>
        </pc:sldMkLst>
        <pc:spChg chg="add mod ord">
          <ac:chgData name="Анастасия Подругина" userId="cca625c835c9fe23" providerId="LiveId" clId="{65941104-2EE3-4B47-9D95-AB16DEDD0986}" dt="2023-11-28T14:49:11.640" v="2959" actId="20577"/>
          <ac:spMkLst>
            <pc:docMk/>
            <pc:sldMk cId="892237027" sldId="269"/>
            <ac:spMk id="5" creationId="{8123F1BA-B582-6C39-63F7-D1954B70F383}"/>
          </ac:spMkLst>
        </pc:spChg>
        <pc:spChg chg="add del mod ord">
          <ac:chgData name="Анастасия Подругина" userId="cca625c835c9fe23" providerId="LiveId" clId="{65941104-2EE3-4B47-9D95-AB16DEDD0986}" dt="2023-11-28T14:22:29.164" v="2800" actId="478"/>
          <ac:spMkLst>
            <pc:docMk/>
            <pc:sldMk cId="892237027" sldId="269"/>
            <ac:spMk id="6" creationId="{EC3B62A6-3CDE-D3F1-EB78-EBA235100B98}"/>
          </ac:spMkLst>
        </pc:spChg>
        <pc:spChg chg="add mod">
          <ac:chgData name="Анастасия Подругина" userId="cca625c835c9fe23" providerId="LiveId" clId="{65941104-2EE3-4B47-9D95-AB16DEDD0986}" dt="2023-11-28T14:36:25.285" v="2945" actId="20577"/>
          <ac:spMkLst>
            <pc:docMk/>
            <pc:sldMk cId="892237027" sldId="269"/>
            <ac:spMk id="8" creationId="{86A6C938-D01E-6BC7-4C07-6CA4373E0870}"/>
          </ac:spMkLst>
        </pc:spChg>
        <pc:spChg chg="add">
          <ac:chgData name="Анастасия Подругина" userId="cca625c835c9fe23" providerId="LiveId" clId="{65941104-2EE3-4B47-9D95-AB16DEDD0986}" dt="2023-11-28T14:22:42.708" v="2802" actId="26606"/>
          <ac:spMkLst>
            <pc:docMk/>
            <pc:sldMk cId="892237027" sldId="269"/>
            <ac:spMk id="10" creationId="{4E4490D0-3672-446A-AC12-B4830333BDDD}"/>
          </ac:spMkLst>
        </pc:spChg>
        <pc:spChg chg="add">
          <ac:chgData name="Анастасия Подругина" userId="cca625c835c9fe23" providerId="LiveId" clId="{65941104-2EE3-4B47-9D95-AB16DEDD0986}" dt="2023-11-28T14:22:42.708" v="2802" actId="26606"/>
          <ac:spMkLst>
            <pc:docMk/>
            <pc:sldMk cId="892237027" sldId="269"/>
            <ac:spMk id="12" creationId="{39CB82C2-DF65-4EC1-8280-F201D50F570B}"/>
          </ac:spMkLst>
        </pc:spChg>
        <pc:spChg chg="add">
          <ac:chgData name="Анастасия Подругина" userId="cca625c835c9fe23" providerId="LiveId" clId="{65941104-2EE3-4B47-9D95-AB16DEDD0986}" dt="2023-11-28T14:22:42.708" v="2802" actId="26606"/>
          <ac:spMkLst>
            <pc:docMk/>
            <pc:sldMk cId="892237027" sldId="269"/>
            <ac:spMk id="16" creationId="{8D0DE514-8876-4D18-A995-61A5C1F813F1}"/>
          </ac:spMkLst>
        </pc:spChg>
        <pc:spChg chg="add">
          <ac:chgData name="Анастасия Подругина" userId="cca625c835c9fe23" providerId="LiveId" clId="{65941104-2EE3-4B47-9D95-AB16DEDD0986}" dt="2023-11-28T14:22:42.708" v="2802" actId="26606"/>
          <ac:spMkLst>
            <pc:docMk/>
            <pc:sldMk cId="892237027" sldId="269"/>
            <ac:spMk id="18" creationId="{09DA791C-FFCF-422E-8775-BDA6C0E5ECF0}"/>
          </ac:spMkLst>
        </pc:spChg>
        <pc:spChg chg="add">
          <ac:chgData name="Анастасия Подругина" userId="cca625c835c9fe23" providerId="LiveId" clId="{65941104-2EE3-4B47-9D95-AB16DEDD0986}" dt="2023-11-28T14:22:42.708" v="2802" actId="26606"/>
          <ac:spMkLst>
            <pc:docMk/>
            <pc:sldMk cId="892237027" sldId="269"/>
            <ac:spMk id="20" creationId="{0DCF8855-3530-4F46-A4CB-3B6686EEE4BD}"/>
          </ac:spMkLst>
        </pc:spChg>
        <pc:graphicFrameChg chg="add del mod">
          <ac:chgData name="Анастасия Подругина" userId="cca625c835c9fe23" providerId="LiveId" clId="{65941104-2EE3-4B47-9D95-AB16DEDD0986}" dt="2023-11-28T14:22:31.685" v="2801" actId="21"/>
          <ac:graphicFrameMkLst>
            <pc:docMk/>
            <pc:sldMk cId="892237027" sldId="269"/>
            <ac:graphicFrameMk id="2" creationId="{81255E27-2C22-9556-9325-53B229A8252C}"/>
          </ac:graphicFrameMkLst>
        </pc:graphicFrameChg>
        <pc:graphicFrameChg chg="add del mod">
          <ac:chgData name="Анастасия Подругина" userId="cca625c835c9fe23" providerId="LiveId" clId="{65941104-2EE3-4B47-9D95-AB16DEDD0986}" dt="2023-11-28T14:21:04.132" v="2716" actId="478"/>
          <ac:graphicFrameMkLst>
            <pc:docMk/>
            <pc:sldMk cId="892237027" sldId="269"/>
            <ac:graphicFrameMk id="3" creationId="{8EE4FFB7-1C64-6EDB-CDD2-CB56F264C10B}"/>
          </ac:graphicFrameMkLst>
        </pc:graphicFrameChg>
        <pc:graphicFrameChg chg="add mod ord">
          <ac:chgData name="Анастасия Подругина" userId="cca625c835c9fe23" providerId="LiveId" clId="{65941104-2EE3-4B47-9D95-AB16DEDD0986}" dt="2023-11-28T14:24:52.041" v="2842"/>
          <ac:graphicFrameMkLst>
            <pc:docMk/>
            <pc:sldMk cId="892237027" sldId="269"/>
            <ac:graphicFrameMk id="4" creationId="{8EE4FFB7-1C64-6EDB-CDD2-CB56F264C10B}"/>
          </ac:graphicFrameMkLst>
        </pc:graphicFrameChg>
        <pc:graphicFrameChg chg="add mod">
          <ac:chgData name="Анастасия Подругина" userId="cca625c835c9fe23" providerId="LiveId" clId="{65941104-2EE3-4B47-9D95-AB16DEDD0986}" dt="2023-11-28T14:46:44.083" v="2948" actId="404"/>
          <ac:graphicFrameMkLst>
            <pc:docMk/>
            <pc:sldMk cId="892237027" sldId="269"/>
            <ac:graphicFrameMk id="7" creationId="{719A5DF3-3E7A-2481-C65D-369D5938026C}"/>
          </ac:graphicFrameMkLst>
        </pc:graphicFrameChg>
        <pc:cxnChg chg="add">
          <ac:chgData name="Анастасия Подругина" userId="cca625c835c9fe23" providerId="LiveId" clId="{65941104-2EE3-4B47-9D95-AB16DEDD0986}" dt="2023-11-28T14:22:42.708" v="2802" actId="26606"/>
          <ac:cxnSpMkLst>
            <pc:docMk/>
            <pc:sldMk cId="892237027" sldId="269"/>
            <ac:cxnSpMk id="14" creationId="{7E1D4427-852B-4B37-8E76-0E9F1810BA2A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ca625c835c9fe23/&#1069;&#1082;&#1089;&#1087;&#1077;&#1088;&#1090;/&#1048;&#1085;&#1092;&#1083;&#1103;&#1094;&#1080;&#1103;%202023/&#1044;&#1072;&#1085;&#1085;&#1099;&#107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Лист2!$A$21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Лист2!$B$21:$BV$21</c:f>
              <c:numCache>
                <c:formatCode>#,##0.0_ ;\-#,##0.0\ </c:formatCode>
                <c:ptCount val="73"/>
                <c:pt idx="0">
                  <c:v>1.0560929999999999</c:v>
                </c:pt>
                <c:pt idx="1">
                  <c:v>1.1758839999999999</c:v>
                </c:pt>
                <c:pt idx="2">
                  <c:v>1.19225</c:v>
                </c:pt>
                <c:pt idx="3">
                  <c:v>1.3345279999999999</c:v>
                </c:pt>
                <c:pt idx="4">
                  <c:v>1.1837260000000001</c:v>
                </c:pt>
                <c:pt idx="5">
                  <c:v>1.561728</c:v>
                </c:pt>
                <c:pt idx="6">
                  <c:v>1.6393439999999999</c:v>
                </c:pt>
                <c:pt idx="7">
                  <c:v>2.0234920000000001</c:v>
                </c:pt>
                <c:pt idx="8">
                  <c:v>2.0232929999999998</c:v>
                </c:pt>
                <c:pt idx="9">
                  <c:v>2.2878080000000001</c:v>
                </c:pt>
                <c:pt idx="10">
                  <c:v>2.2563800000000001</c:v>
                </c:pt>
                <c:pt idx="11">
                  <c:v>2.2007300000000001</c:v>
                </c:pt>
                <c:pt idx="12">
                  <c:v>2.2084199999999998</c:v>
                </c:pt>
                <c:pt idx="13">
                  <c:v>1.8910670000000001</c:v>
                </c:pt>
                <c:pt idx="14">
                  <c:v>1.5905739999999999</c:v>
                </c:pt>
                <c:pt idx="15">
                  <c:v>1.238329</c:v>
                </c:pt>
                <c:pt idx="16">
                  <c:v>1.317342</c:v>
                </c:pt>
                <c:pt idx="17">
                  <c:v>1.1094889999999999</c:v>
                </c:pt>
                <c:pt idx="18">
                  <c:v>1.263117</c:v>
                </c:pt>
                <c:pt idx="19">
                  <c:v>0.93846750000000001</c:v>
                </c:pt>
                <c:pt idx="20">
                  <c:v>1.170552</c:v>
                </c:pt>
                <c:pt idx="21">
                  <c:v>1.0650660000000001</c:v>
                </c:pt>
                <c:pt idx="22">
                  <c:v>1.0406629999999999</c:v>
                </c:pt>
                <c:pt idx="23">
                  <c:v>0.9076864</c:v>
                </c:pt>
                <c:pt idx="24">
                  <c:v>0.76203339999999997</c:v>
                </c:pt>
                <c:pt idx="25">
                  <c:v>1.034316</c:v>
                </c:pt>
                <c:pt idx="26">
                  <c:v>1.45936</c:v>
                </c:pt>
                <c:pt idx="27">
                  <c:v>1.485293</c:v>
                </c:pt>
                <c:pt idx="28">
                  <c:v>1.4263539999999999</c:v>
                </c:pt>
                <c:pt idx="29">
                  <c:v>0.67378959999999999</c:v>
                </c:pt>
                <c:pt idx="30">
                  <c:v>0.326233</c:v>
                </c:pt>
                <c:pt idx="31">
                  <c:v>0.36422890000000002</c:v>
                </c:pt>
                <c:pt idx="32">
                  <c:v>0.20080319999999999</c:v>
                </c:pt>
                <c:pt idx="33">
                  <c:v>0.7760108</c:v>
                </c:pt>
                <c:pt idx="34">
                  <c:v>0.21934010000000001</c:v>
                </c:pt>
                <c:pt idx="35">
                  <c:v>4.7846890000000003E-2</c:v>
                </c:pt>
                <c:pt idx="36">
                  <c:v>4.7865209999999998E-2</c:v>
                </c:pt>
                <c:pt idx="37">
                  <c:v>0.2009185</c:v>
                </c:pt>
                <c:pt idx="38">
                  <c:v>-1.9051249999999999E-2</c:v>
                </c:pt>
                <c:pt idx="39">
                  <c:v>0.55481150000000001</c:v>
                </c:pt>
                <c:pt idx="40">
                  <c:v>0.56443129999999997</c:v>
                </c:pt>
                <c:pt idx="41">
                  <c:v>1.1090930000000001</c:v>
                </c:pt>
                <c:pt idx="42">
                  <c:v>1.2433050000000001</c:v>
                </c:pt>
                <c:pt idx="43">
                  <c:v>1.4229780000000001</c:v>
                </c:pt>
                <c:pt idx="44">
                  <c:v>1.479149</c:v>
                </c:pt>
                <c:pt idx="45">
                  <c:v>1.150299</c:v>
                </c:pt>
                <c:pt idx="46">
                  <c:v>1.8650679999999999</c:v>
                </c:pt>
                <c:pt idx="47">
                  <c:v>2.161645</c:v>
                </c:pt>
                <c:pt idx="48">
                  <c:v>2.621759</c:v>
                </c:pt>
                <c:pt idx="49">
                  <c:v>2.7785739999999999</c:v>
                </c:pt>
                <c:pt idx="50">
                  <c:v>2.7534299999999998</c:v>
                </c:pt>
                <c:pt idx="51">
                  <c:v>2.8538809999999999</c:v>
                </c:pt>
                <c:pt idx="52">
                  <c:v>3.6339419999999998</c:v>
                </c:pt>
                <c:pt idx="53">
                  <c:v>4.4822689999999996</c:v>
                </c:pt>
                <c:pt idx="54">
                  <c:v>4.8271300000000004</c:v>
                </c:pt>
                <c:pt idx="55">
                  <c:v>5.1977399999999996</c:v>
                </c:pt>
                <c:pt idx="56">
                  <c:v>5.8397589999999999</c:v>
                </c:pt>
                <c:pt idx="57">
                  <c:v>6.0808270000000002</c:v>
                </c:pt>
                <c:pt idx="58">
                  <c:v>5.913125</c:v>
                </c:pt>
                <c:pt idx="59">
                  <c:v>5.5519150000000002</c:v>
                </c:pt>
                <c:pt idx="60">
                  <c:v>6.2004659999999996</c:v>
                </c:pt>
                <c:pt idx="61">
                  <c:v>6.1501299999999999</c:v>
                </c:pt>
                <c:pt idx="62">
                  <c:v>5.8507179999999996</c:v>
                </c:pt>
                <c:pt idx="63">
                  <c:v>5.993341</c:v>
                </c:pt>
                <c:pt idx="64">
                  <c:v>6.2786860000000004</c:v>
                </c:pt>
                <c:pt idx="65">
                  <c:v>5.701873</c:v>
                </c:pt>
                <c:pt idx="66">
                  <c:v>5.8844729999999998</c:v>
                </c:pt>
                <c:pt idx="67">
                  <c:v>5.1199430000000001</c:v>
                </c:pt>
                <c:pt idx="68">
                  <c:v>4.53132</c:v>
                </c:pt>
                <c:pt idx="69">
                  <c:v>4.288119</c:v>
                </c:pt>
                <c:pt idx="70">
                  <c:v>4.8597640000000002</c:v>
                </c:pt>
                <c:pt idx="71">
                  <c:v>4.8962209999999997</c:v>
                </c:pt>
                <c:pt idx="72">
                  <c:v>3.9771730000000001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AD-42D0-86DE-042CA9C5088F}"/>
            </c:ext>
          </c:extLst>
        </c:ser>
        <c:ser>
          <c:idx val="2"/>
          <c:order val="2"/>
          <c:tx>
            <c:strRef>
              <c:f>Лист2!$A$22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Лист2!$B$22:$BV$22</c:f>
              <c:numCache>
                <c:formatCode>#,##0.0_ ;\-#,##0.0\ </c:formatCode>
                <c:ptCount val="73"/>
                <c:pt idx="0">
                  <c:v>1.2845850000000001</c:v>
                </c:pt>
                <c:pt idx="1">
                  <c:v>1.5920399999999999</c:v>
                </c:pt>
                <c:pt idx="2">
                  <c:v>1.383399</c:v>
                </c:pt>
                <c:pt idx="3">
                  <c:v>1.3916500000000001</c:v>
                </c:pt>
                <c:pt idx="4">
                  <c:v>1.086957</c:v>
                </c:pt>
                <c:pt idx="5">
                  <c:v>1.47929</c:v>
                </c:pt>
                <c:pt idx="6">
                  <c:v>1.2770140000000001</c:v>
                </c:pt>
                <c:pt idx="7">
                  <c:v>2.0628679999999999</c:v>
                </c:pt>
                <c:pt idx="8">
                  <c:v>1.860921</c:v>
                </c:pt>
                <c:pt idx="9">
                  <c:v>1.8536589999999999</c:v>
                </c:pt>
                <c:pt idx="10">
                  <c:v>1.8518520000000001</c:v>
                </c:pt>
                <c:pt idx="11">
                  <c:v>1.9474199999999999</c:v>
                </c:pt>
                <c:pt idx="12">
                  <c:v>2.3414630000000001</c:v>
                </c:pt>
                <c:pt idx="13">
                  <c:v>2.0568070000000001</c:v>
                </c:pt>
                <c:pt idx="14">
                  <c:v>1.5594539999999999</c:v>
                </c:pt>
                <c:pt idx="15">
                  <c:v>1.372549</c:v>
                </c:pt>
                <c:pt idx="16">
                  <c:v>1.4662759999999999</c:v>
                </c:pt>
                <c:pt idx="17">
                  <c:v>1.263363</c:v>
                </c:pt>
                <c:pt idx="18">
                  <c:v>2.0368569999999999</c:v>
                </c:pt>
                <c:pt idx="19">
                  <c:v>1.4436960000000001</c:v>
                </c:pt>
                <c:pt idx="20">
                  <c:v>1.6346149999999999</c:v>
                </c:pt>
                <c:pt idx="21">
                  <c:v>1.7241379999999999</c:v>
                </c:pt>
                <c:pt idx="22">
                  <c:v>1.4354070000000001</c:v>
                </c:pt>
                <c:pt idx="23">
                  <c:v>1.2416430000000001</c:v>
                </c:pt>
                <c:pt idx="24">
                  <c:v>1.143947</c:v>
                </c:pt>
                <c:pt idx="25">
                  <c:v>1.0556620000000001</c:v>
                </c:pt>
                <c:pt idx="26">
                  <c:v>1.535509</c:v>
                </c:pt>
                <c:pt idx="27">
                  <c:v>1.740812</c:v>
                </c:pt>
                <c:pt idx="28">
                  <c:v>1.653403</c:v>
                </c:pt>
                <c:pt idx="29">
                  <c:v>1.465503</c:v>
                </c:pt>
                <c:pt idx="30">
                  <c:v>0.60120240000000003</c:v>
                </c:pt>
                <c:pt idx="31">
                  <c:v>0.41030830000000001</c:v>
                </c:pt>
                <c:pt idx="32">
                  <c:v>0.225048</c:v>
                </c:pt>
                <c:pt idx="33">
                  <c:v>-1.0408770000000001</c:v>
                </c:pt>
                <c:pt idx="34">
                  <c:v>-0.85416110000000001</c:v>
                </c:pt>
                <c:pt idx="35">
                  <c:v>-0.85416110000000001</c:v>
                </c:pt>
                <c:pt idx="36">
                  <c:v>-0.74890590000000001</c:v>
                </c:pt>
                <c:pt idx="37">
                  <c:v>-0.195072</c:v>
                </c:pt>
                <c:pt idx="38">
                  <c:v>-0.56710769999999999</c:v>
                </c:pt>
                <c:pt idx="39">
                  <c:v>1.2024049999999999</c:v>
                </c:pt>
                <c:pt idx="40">
                  <c:v>1.498502</c:v>
                </c:pt>
                <c:pt idx="41">
                  <c:v>1.794616</c:v>
                </c:pt>
                <c:pt idx="42">
                  <c:v>1.992032</c:v>
                </c:pt>
                <c:pt idx="43">
                  <c:v>2.1912349999999998</c:v>
                </c:pt>
                <c:pt idx="44">
                  <c:v>2.3880599999999998</c:v>
                </c:pt>
                <c:pt idx="45">
                  <c:v>3.7111329999999998</c:v>
                </c:pt>
                <c:pt idx="46">
                  <c:v>3.8114340000000002</c:v>
                </c:pt>
                <c:pt idx="47">
                  <c:v>4.1123370000000001</c:v>
                </c:pt>
                <c:pt idx="48">
                  <c:v>4.4044049999999997</c:v>
                </c:pt>
                <c:pt idx="49">
                  <c:v>4.8144429999999998</c:v>
                </c:pt>
                <c:pt idx="50">
                  <c:v>4.9098199999999999</c:v>
                </c:pt>
                <c:pt idx="51">
                  <c:v>4.1584159999999999</c:v>
                </c:pt>
                <c:pt idx="52">
                  <c:v>4.3307089999999997</c:v>
                </c:pt>
                <c:pt idx="53">
                  <c:v>5.8765919999999996</c:v>
                </c:pt>
                <c:pt idx="54">
                  <c:v>6.25</c:v>
                </c:pt>
                <c:pt idx="55">
                  <c:v>7.017544</c:v>
                </c:pt>
                <c:pt idx="56">
                  <c:v>6.7055389999999999</c:v>
                </c:pt>
                <c:pt idx="57">
                  <c:v>6.673114</c:v>
                </c:pt>
                <c:pt idx="58">
                  <c:v>6.9565219999999997</c:v>
                </c:pt>
                <c:pt idx="59">
                  <c:v>8.5741820000000004</c:v>
                </c:pt>
                <c:pt idx="60">
                  <c:v>8.8207090000000008</c:v>
                </c:pt>
                <c:pt idx="61">
                  <c:v>8.8038270000000001</c:v>
                </c:pt>
                <c:pt idx="62">
                  <c:v>8.1184340000000006</c:v>
                </c:pt>
                <c:pt idx="63">
                  <c:v>8.6501900000000003</c:v>
                </c:pt>
                <c:pt idx="64">
                  <c:v>8.6792449999999999</c:v>
                </c:pt>
                <c:pt idx="65">
                  <c:v>7.4005549999999998</c:v>
                </c:pt>
                <c:pt idx="66">
                  <c:v>7.169117</c:v>
                </c:pt>
                <c:pt idx="67">
                  <c:v>6.102004</c:v>
                </c:pt>
                <c:pt idx="68">
                  <c:v>6.3752269999999998</c:v>
                </c:pt>
                <c:pt idx="69">
                  <c:v>6.1650049999999998</c:v>
                </c:pt>
                <c:pt idx="70">
                  <c:v>6.142728</c:v>
                </c:pt>
                <c:pt idx="71">
                  <c:v>4.5252889999999999</c:v>
                </c:pt>
                <c:pt idx="72">
                  <c:v>3.7885460000000002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AD-42D0-86DE-042CA9C5088F}"/>
            </c:ext>
          </c:extLst>
        </c:ser>
        <c:ser>
          <c:idx val="4"/>
          <c:order val="4"/>
          <c:tx>
            <c:strRef>
              <c:f>Лист2!$A$24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rgbClr val="660066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Лист2!$B$24:$BV$24</c:f>
              <c:numCache>
                <c:formatCode>#,##0.0_ ;\-#,##0.0\ </c:formatCode>
                <c:ptCount val="73"/>
                <c:pt idx="0">
                  <c:v>1</c:v>
                </c:pt>
                <c:pt idx="1">
                  <c:v>0.9009009</c:v>
                </c:pt>
                <c:pt idx="2">
                  <c:v>0.89730810000000005</c:v>
                </c:pt>
                <c:pt idx="3">
                  <c:v>0.89463219999999999</c:v>
                </c:pt>
                <c:pt idx="4">
                  <c:v>0.49504949999999998</c:v>
                </c:pt>
                <c:pt idx="5">
                  <c:v>0.79207919999999998</c:v>
                </c:pt>
                <c:pt idx="6">
                  <c:v>0.4930966</c:v>
                </c:pt>
                <c:pt idx="7">
                  <c:v>0.98814230000000003</c:v>
                </c:pt>
                <c:pt idx="8">
                  <c:v>1.2858560000000001</c:v>
                </c:pt>
                <c:pt idx="9">
                  <c:v>1.482213</c:v>
                </c:pt>
                <c:pt idx="10">
                  <c:v>1.576355</c:v>
                </c:pt>
                <c:pt idx="11">
                  <c:v>1.383399</c:v>
                </c:pt>
                <c:pt idx="12">
                  <c:v>1.584158</c:v>
                </c:pt>
                <c:pt idx="13">
                  <c:v>1.587302</c:v>
                </c:pt>
                <c:pt idx="14">
                  <c:v>1.086957</c:v>
                </c:pt>
                <c:pt idx="15">
                  <c:v>0.88669949999999997</c:v>
                </c:pt>
                <c:pt idx="16">
                  <c:v>0.98522169999999998</c:v>
                </c:pt>
                <c:pt idx="17">
                  <c:v>0.98231829999999998</c:v>
                </c:pt>
                <c:pt idx="18">
                  <c:v>1.0794900000000001</c:v>
                </c:pt>
                <c:pt idx="19">
                  <c:v>0.78277890000000006</c:v>
                </c:pt>
                <c:pt idx="20">
                  <c:v>0.68359380000000003</c:v>
                </c:pt>
                <c:pt idx="21">
                  <c:v>0.38948389999999999</c:v>
                </c:pt>
                <c:pt idx="22">
                  <c:v>0.38797280000000001</c:v>
                </c:pt>
                <c:pt idx="23">
                  <c:v>0.29239759999999998</c:v>
                </c:pt>
                <c:pt idx="24">
                  <c:v>0.19493179999999999</c:v>
                </c:pt>
                <c:pt idx="25">
                  <c:v>0.1953125</c:v>
                </c:pt>
                <c:pt idx="26">
                  <c:v>0.48875859999999999</c:v>
                </c:pt>
                <c:pt idx="27">
                  <c:v>0.48828129999999997</c:v>
                </c:pt>
                <c:pt idx="28">
                  <c:v>0.29268290000000002</c:v>
                </c:pt>
                <c:pt idx="29">
                  <c:v>9.7276260000000003E-2</c:v>
                </c:pt>
                <c:pt idx="30">
                  <c:v>0</c:v>
                </c:pt>
                <c:pt idx="31">
                  <c:v>-0.19417480000000001</c:v>
                </c:pt>
                <c:pt idx="32">
                  <c:v>-0.1939864</c:v>
                </c:pt>
                <c:pt idx="33">
                  <c:v>-0.38797280000000001</c:v>
                </c:pt>
                <c:pt idx="34">
                  <c:v>-0.48309180000000002</c:v>
                </c:pt>
                <c:pt idx="35">
                  <c:v>-0.58309040000000001</c:v>
                </c:pt>
                <c:pt idx="36">
                  <c:v>-0.2918288</c:v>
                </c:pt>
                <c:pt idx="37">
                  <c:v>-0.19493179999999999</c:v>
                </c:pt>
                <c:pt idx="38">
                  <c:v>-0.19455249999999999</c:v>
                </c:pt>
                <c:pt idx="39">
                  <c:v>0.38872689999999999</c:v>
                </c:pt>
                <c:pt idx="40">
                  <c:v>0.5836576</c:v>
                </c:pt>
                <c:pt idx="41">
                  <c:v>0.77745379999999997</c:v>
                </c:pt>
                <c:pt idx="42">
                  <c:v>1.0679609999999999</c:v>
                </c:pt>
                <c:pt idx="43">
                  <c:v>1.264591</c:v>
                </c:pt>
                <c:pt idx="44">
                  <c:v>1.263363</c:v>
                </c:pt>
                <c:pt idx="45">
                  <c:v>1.9474199999999999</c:v>
                </c:pt>
                <c:pt idx="46">
                  <c:v>2.0388350000000002</c:v>
                </c:pt>
                <c:pt idx="47">
                  <c:v>2.541544</c:v>
                </c:pt>
                <c:pt idx="48">
                  <c:v>3.0243899999999999</c:v>
                </c:pt>
                <c:pt idx="49">
                  <c:v>3.7109380000000001</c:v>
                </c:pt>
                <c:pt idx="50">
                  <c:v>3.8986350000000001</c:v>
                </c:pt>
                <c:pt idx="51">
                  <c:v>4.8402710000000004</c:v>
                </c:pt>
                <c:pt idx="52">
                  <c:v>5.7059959999999998</c:v>
                </c:pt>
                <c:pt idx="53">
                  <c:v>6.4609449999999997</c:v>
                </c:pt>
                <c:pt idx="54">
                  <c:v>5.9558119999999999</c:v>
                </c:pt>
                <c:pt idx="55">
                  <c:v>6.8203649999999998</c:v>
                </c:pt>
                <c:pt idx="56">
                  <c:v>7.9654509999999998</c:v>
                </c:pt>
                <c:pt idx="57">
                  <c:v>7.9274120000000003</c:v>
                </c:pt>
                <c:pt idx="58">
                  <c:v>8.3729779999999998</c:v>
                </c:pt>
                <c:pt idx="59">
                  <c:v>8.8655860000000004</c:v>
                </c:pt>
                <c:pt idx="60">
                  <c:v>11.837120000000001</c:v>
                </c:pt>
                <c:pt idx="61">
                  <c:v>11.770239999999999</c:v>
                </c:pt>
                <c:pt idx="62">
                  <c:v>11.63227</c:v>
                </c:pt>
                <c:pt idx="63">
                  <c:v>9.9723000000000006</c:v>
                </c:pt>
                <c:pt idx="64">
                  <c:v>9.1491310000000006</c:v>
                </c:pt>
                <c:pt idx="65">
                  <c:v>7.6086960000000001</c:v>
                </c:pt>
                <c:pt idx="66">
                  <c:v>8.1595650000000006</c:v>
                </c:pt>
                <c:pt idx="67">
                  <c:v>7.643885</c:v>
                </c:pt>
                <c:pt idx="68">
                  <c:v>6.4</c:v>
                </c:pt>
                <c:pt idx="69">
                  <c:v>5.9292040000000004</c:v>
                </c:pt>
                <c:pt idx="70">
                  <c:v>5.443371</c:v>
                </c:pt>
                <c:pt idx="71">
                  <c:v>5.3415059999999999</c:v>
                </c:pt>
                <c:pt idx="72">
                  <c:v>1.6934800000000001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AD-42D0-86DE-042CA9C5088F}"/>
            </c:ext>
          </c:extLst>
        </c:ser>
        <c:ser>
          <c:idx val="5"/>
          <c:order val="5"/>
          <c:tx>
            <c:strRef>
              <c:f>Лист2!$A$25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rgbClr val="CC6600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Лист2!$B$25:$BV$25</c:f>
              <c:numCache>
                <c:formatCode>#,##0.0_ ;\-#,##0.0\ </c:formatCode>
                <c:ptCount val="73"/>
                <c:pt idx="0">
                  <c:v>0.2</c:v>
                </c:pt>
                <c:pt idx="1">
                  <c:v>0.6</c:v>
                </c:pt>
                <c:pt idx="2">
                  <c:v>1</c:v>
                </c:pt>
                <c:pt idx="3">
                  <c:v>1.4</c:v>
                </c:pt>
                <c:pt idx="4">
                  <c:v>1.5</c:v>
                </c:pt>
                <c:pt idx="5">
                  <c:v>1.1000000000000001</c:v>
                </c:pt>
                <c:pt idx="6">
                  <c:v>0.6</c:v>
                </c:pt>
                <c:pt idx="7">
                  <c:v>0.7</c:v>
                </c:pt>
                <c:pt idx="8">
                  <c:v>0.7</c:v>
                </c:pt>
                <c:pt idx="9">
                  <c:v>0.9</c:v>
                </c:pt>
                <c:pt idx="10">
                  <c:v>1.3</c:v>
                </c:pt>
                <c:pt idx="11">
                  <c:v>1.2</c:v>
                </c:pt>
                <c:pt idx="12">
                  <c:v>1.4</c:v>
                </c:pt>
                <c:pt idx="13">
                  <c:v>0.8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0.5</c:v>
                </c:pt>
                <c:pt idx="18">
                  <c:v>0.9</c:v>
                </c:pt>
                <c:pt idx="19">
                  <c:v>0.7</c:v>
                </c:pt>
                <c:pt idx="20">
                  <c:v>0.7</c:v>
                </c:pt>
                <c:pt idx="21">
                  <c:v>0.5</c:v>
                </c:pt>
                <c:pt idx="22">
                  <c:v>0.3</c:v>
                </c:pt>
                <c:pt idx="23">
                  <c:v>0.2</c:v>
                </c:pt>
                <c:pt idx="24">
                  <c:v>0.2</c:v>
                </c:pt>
                <c:pt idx="25">
                  <c:v>0.5</c:v>
                </c:pt>
                <c:pt idx="26">
                  <c:v>0.8</c:v>
                </c:pt>
                <c:pt idx="27">
                  <c:v>0.7</c:v>
                </c:pt>
                <c:pt idx="28">
                  <c:v>0.4</c:v>
                </c:pt>
                <c:pt idx="29">
                  <c:v>0.4</c:v>
                </c:pt>
                <c:pt idx="30">
                  <c:v>0.1</c:v>
                </c:pt>
                <c:pt idx="31">
                  <c:v>0.1</c:v>
                </c:pt>
                <c:pt idx="32">
                  <c:v>0.1</c:v>
                </c:pt>
                <c:pt idx="33">
                  <c:v>0.3</c:v>
                </c:pt>
                <c:pt idx="34">
                  <c:v>0.2</c:v>
                </c:pt>
                <c:pt idx="35">
                  <c:v>0</c:v>
                </c:pt>
                <c:pt idx="36">
                  <c:v>-0.4</c:v>
                </c:pt>
                <c:pt idx="37">
                  <c:v>-0.9</c:v>
                </c:pt>
                <c:pt idx="38">
                  <c:v>-1.2</c:v>
                </c:pt>
                <c:pt idx="39">
                  <c:v>-0.7</c:v>
                </c:pt>
                <c:pt idx="40">
                  <c:v>-0.5</c:v>
                </c:pt>
                <c:pt idx="41">
                  <c:v>-0.4</c:v>
                </c:pt>
                <c:pt idx="42">
                  <c:v>-1.1000000000000001</c:v>
                </c:pt>
                <c:pt idx="43">
                  <c:v>-0.8</c:v>
                </c:pt>
                <c:pt idx="44">
                  <c:v>-0.5</c:v>
                </c:pt>
                <c:pt idx="45">
                  <c:v>-0.3</c:v>
                </c:pt>
                <c:pt idx="46">
                  <c:v>-0.4</c:v>
                </c:pt>
                <c:pt idx="47">
                  <c:v>0.2</c:v>
                </c:pt>
                <c:pt idx="48">
                  <c:v>0.1</c:v>
                </c:pt>
                <c:pt idx="49">
                  <c:v>0.6</c:v>
                </c:pt>
                <c:pt idx="50">
                  <c:v>0.8</c:v>
                </c:pt>
                <c:pt idx="51">
                  <c:v>0.5</c:v>
                </c:pt>
                <c:pt idx="52">
                  <c:v>0.9</c:v>
                </c:pt>
                <c:pt idx="53">
                  <c:v>1.2</c:v>
                </c:pt>
                <c:pt idx="54">
                  <c:v>2.5</c:v>
                </c:pt>
                <c:pt idx="55">
                  <c:v>2.5</c:v>
                </c:pt>
                <c:pt idx="56">
                  <c:v>2.4</c:v>
                </c:pt>
                <c:pt idx="57">
                  <c:v>2.6</c:v>
                </c:pt>
                <c:pt idx="58">
                  <c:v>3</c:v>
                </c:pt>
                <c:pt idx="59">
                  <c:v>3</c:v>
                </c:pt>
                <c:pt idx="60">
                  <c:v>3.7</c:v>
                </c:pt>
                <c:pt idx="61">
                  <c:v>3.8</c:v>
                </c:pt>
                <c:pt idx="62">
                  <c:v>4</c:v>
                </c:pt>
                <c:pt idx="63">
                  <c:v>4.3</c:v>
                </c:pt>
                <c:pt idx="64">
                  <c:v>3.3</c:v>
                </c:pt>
                <c:pt idx="65">
                  <c:v>3.2</c:v>
                </c:pt>
                <c:pt idx="66">
                  <c:v>3.5</c:v>
                </c:pt>
                <c:pt idx="67">
                  <c:v>3.2</c:v>
                </c:pt>
                <c:pt idx="68">
                  <c:v>3.3</c:v>
                </c:pt>
                <c:pt idx="69">
                  <c:v>3.3</c:v>
                </c:pt>
                <c:pt idx="70">
                  <c:v>3.2</c:v>
                </c:pt>
                <c:pt idx="71">
                  <c:v>3</c:v>
                </c:pt>
                <c:pt idx="72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AD-42D0-86DE-042CA9C5088F}"/>
            </c:ext>
          </c:extLst>
        </c:ser>
        <c:ser>
          <c:idx val="9"/>
          <c:order val="9"/>
          <c:tx>
            <c:strRef>
              <c:f>Лист2!$A$29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Лист2!$B$29:$BV$29</c:f>
              <c:numCache>
                <c:formatCode>#,##0.0_ ;\-#,##0.0\ </c:formatCode>
                <c:ptCount val="73"/>
                <c:pt idx="0">
                  <c:v>2.8</c:v>
                </c:pt>
                <c:pt idx="1">
                  <c:v>2.8</c:v>
                </c:pt>
                <c:pt idx="2">
                  <c:v>2.7</c:v>
                </c:pt>
                <c:pt idx="3">
                  <c:v>2.7</c:v>
                </c:pt>
                <c:pt idx="4">
                  <c:v>2.5</c:v>
                </c:pt>
                <c:pt idx="5">
                  <c:v>2.2999999999999998</c:v>
                </c:pt>
                <c:pt idx="6">
                  <c:v>2.2000000000000002</c:v>
                </c:pt>
                <c:pt idx="7">
                  <c:v>2.2999999999999998</c:v>
                </c:pt>
                <c:pt idx="8">
                  <c:v>2.2999999999999998</c:v>
                </c:pt>
                <c:pt idx="9">
                  <c:v>2.2999999999999998</c:v>
                </c:pt>
                <c:pt idx="10">
                  <c:v>2.4</c:v>
                </c:pt>
                <c:pt idx="11">
                  <c:v>2.2000000000000002</c:v>
                </c:pt>
                <c:pt idx="12">
                  <c:v>2.2000000000000002</c:v>
                </c:pt>
                <c:pt idx="13">
                  <c:v>2.2000000000000002</c:v>
                </c:pt>
                <c:pt idx="14">
                  <c:v>2</c:v>
                </c:pt>
                <c:pt idx="15">
                  <c:v>1.8</c:v>
                </c:pt>
                <c:pt idx="16">
                  <c:v>1.8</c:v>
                </c:pt>
                <c:pt idx="17">
                  <c:v>1.8</c:v>
                </c:pt>
                <c:pt idx="18">
                  <c:v>2</c:v>
                </c:pt>
                <c:pt idx="19">
                  <c:v>1.9</c:v>
                </c:pt>
                <c:pt idx="20">
                  <c:v>1.9</c:v>
                </c:pt>
                <c:pt idx="21">
                  <c:v>2</c:v>
                </c:pt>
                <c:pt idx="22">
                  <c:v>1.7</c:v>
                </c:pt>
                <c:pt idx="23">
                  <c:v>1.7</c:v>
                </c:pt>
                <c:pt idx="24">
                  <c:v>1.5</c:v>
                </c:pt>
                <c:pt idx="25">
                  <c:v>1.5</c:v>
                </c:pt>
                <c:pt idx="26">
                  <c:v>1.4</c:v>
                </c:pt>
                <c:pt idx="27">
                  <c:v>1.8</c:v>
                </c:pt>
                <c:pt idx="28">
                  <c:v>1.7</c:v>
                </c:pt>
                <c:pt idx="29">
                  <c:v>1.5</c:v>
                </c:pt>
                <c:pt idx="30">
                  <c:v>0.9</c:v>
                </c:pt>
                <c:pt idx="31">
                  <c:v>0.7</c:v>
                </c:pt>
                <c:pt idx="32">
                  <c:v>0.8</c:v>
                </c:pt>
                <c:pt idx="33">
                  <c:v>1.1000000000000001</c:v>
                </c:pt>
                <c:pt idx="34">
                  <c:v>0.5</c:v>
                </c:pt>
                <c:pt idx="35">
                  <c:v>0.7</c:v>
                </c:pt>
                <c:pt idx="36">
                  <c:v>0.9</c:v>
                </c:pt>
                <c:pt idx="37">
                  <c:v>0.6</c:v>
                </c:pt>
                <c:pt idx="38">
                  <c:v>0.8</c:v>
                </c:pt>
                <c:pt idx="39">
                  <c:v>0.9</c:v>
                </c:pt>
                <c:pt idx="40">
                  <c:v>0.7</c:v>
                </c:pt>
                <c:pt idx="41">
                  <c:v>1</c:v>
                </c:pt>
                <c:pt idx="42">
                  <c:v>1.6</c:v>
                </c:pt>
                <c:pt idx="43">
                  <c:v>2.1</c:v>
                </c:pt>
                <c:pt idx="44">
                  <c:v>2.4</c:v>
                </c:pt>
                <c:pt idx="45">
                  <c:v>2.1</c:v>
                </c:pt>
                <c:pt idx="46">
                  <c:v>3</c:v>
                </c:pt>
                <c:pt idx="47">
                  <c:v>2.9</c:v>
                </c:pt>
                <c:pt idx="48">
                  <c:v>3.8</c:v>
                </c:pt>
                <c:pt idx="49">
                  <c:v>4.5999999999999996</c:v>
                </c:pt>
                <c:pt idx="50">
                  <c:v>4.8</c:v>
                </c:pt>
                <c:pt idx="51">
                  <c:v>4.9000000000000004</c:v>
                </c:pt>
                <c:pt idx="52">
                  <c:v>5.5</c:v>
                </c:pt>
                <c:pt idx="53">
                  <c:v>6.2</c:v>
                </c:pt>
                <c:pt idx="54">
                  <c:v>7.8</c:v>
                </c:pt>
                <c:pt idx="55">
                  <c:v>7.9</c:v>
                </c:pt>
                <c:pt idx="56">
                  <c:v>8.1999999999999993</c:v>
                </c:pt>
                <c:pt idx="57">
                  <c:v>8.8000000000000007</c:v>
                </c:pt>
                <c:pt idx="58">
                  <c:v>8.6</c:v>
                </c:pt>
                <c:pt idx="59">
                  <c:v>8.8000000000000007</c:v>
                </c:pt>
                <c:pt idx="60">
                  <c:v>9.6</c:v>
                </c:pt>
                <c:pt idx="61">
                  <c:v>9.3000000000000007</c:v>
                </c:pt>
                <c:pt idx="62">
                  <c:v>9.1999999999999993</c:v>
                </c:pt>
                <c:pt idx="63">
                  <c:v>8.8000000000000007</c:v>
                </c:pt>
                <c:pt idx="64">
                  <c:v>9.1999999999999993</c:v>
                </c:pt>
                <c:pt idx="65">
                  <c:v>8.9</c:v>
                </c:pt>
                <c:pt idx="66">
                  <c:v>7.8</c:v>
                </c:pt>
                <c:pt idx="67">
                  <c:v>7.9</c:v>
                </c:pt>
                <c:pt idx="68">
                  <c:v>7.3</c:v>
                </c:pt>
                <c:pt idx="69">
                  <c:v>6.4</c:v>
                </c:pt>
                <c:pt idx="70">
                  <c:v>6.3</c:v>
                </c:pt>
                <c:pt idx="71">
                  <c:v>6.3</c:v>
                </c:pt>
                <c:pt idx="72">
                  <c:v>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AD-42D0-86DE-042CA9C5088F}"/>
            </c:ext>
          </c:extLst>
        </c:ser>
        <c:ser>
          <c:idx val="10"/>
          <c:order val="10"/>
          <c:tx>
            <c:strRef>
              <c:f>Лист2!$A$30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rgbClr val="336600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Лист2!$B$30:$BV$30</c:f>
              <c:numCache>
                <c:formatCode>#,##0.0_ ;\-#,##0.0\ </c:formatCode>
                <c:ptCount val="73"/>
                <c:pt idx="0">
                  <c:v>2.0411290000000002</c:v>
                </c:pt>
                <c:pt idx="1">
                  <c:v>2.2025830000000002</c:v>
                </c:pt>
                <c:pt idx="2">
                  <c:v>2.1090819999999999</c:v>
                </c:pt>
                <c:pt idx="3">
                  <c:v>2.0705079999999998</c:v>
                </c:pt>
                <c:pt idx="4">
                  <c:v>2.211795</c:v>
                </c:pt>
                <c:pt idx="5">
                  <c:v>2.3597109999999999</c:v>
                </c:pt>
                <c:pt idx="6">
                  <c:v>2.4627439999999998</c:v>
                </c:pt>
                <c:pt idx="7">
                  <c:v>2.8010120000000001</c:v>
                </c:pt>
                <c:pt idx="8">
                  <c:v>2.8715480000000002</c:v>
                </c:pt>
                <c:pt idx="9">
                  <c:v>2.9495149999999999</c:v>
                </c:pt>
                <c:pt idx="10">
                  <c:v>2.6991800000000001</c:v>
                </c:pt>
                <c:pt idx="11">
                  <c:v>2.2769720000000002</c:v>
                </c:pt>
                <c:pt idx="12">
                  <c:v>2.5224700000000002</c:v>
                </c:pt>
                <c:pt idx="13">
                  <c:v>2.1766009999999998</c:v>
                </c:pt>
                <c:pt idx="14">
                  <c:v>1.9101589999999999</c:v>
                </c:pt>
                <c:pt idx="15">
                  <c:v>1.5512349999999999</c:v>
                </c:pt>
                <c:pt idx="16">
                  <c:v>1.520135</c:v>
                </c:pt>
                <c:pt idx="17">
                  <c:v>1.8625229999999999</c:v>
                </c:pt>
                <c:pt idx="18">
                  <c:v>1.99644</c:v>
                </c:pt>
                <c:pt idx="19">
                  <c:v>1.7902279999999999</c:v>
                </c:pt>
                <c:pt idx="20">
                  <c:v>1.648485</c:v>
                </c:pt>
                <c:pt idx="21">
                  <c:v>1.8114650000000001</c:v>
                </c:pt>
                <c:pt idx="22">
                  <c:v>1.7497799999999999</c:v>
                </c:pt>
                <c:pt idx="23">
                  <c:v>1.7113050000000001</c:v>
                </c:pt>
                <c:pt idx="24">
                  <c:v>1.764043</c:v>
                </c:pt>
                <c:pt idx="25">
                  <c:v>2.0512779999999999</c:v>
                </c:pt>
                <c:pt idx="26">
                  <c:v>2.2851300000000001</c:v>
                </c:pt>
                <c:pt idx="27">
                  <c:v>2.4865719999999998</c:v>
                </c:pt>
                <c:pt idx="28">
                  <c:v>2.3348740000000001</c:v>
                </c:pt>
                <c:pt idx="29">
                  <c:v>1.5393269999999999</c:v>
                </c:pt>
                <c:pt idx="30">
                  <c:v>0.32909670000000002</c:v>
                </c:pt>
                <c:pt idx="31">
                  <c:v>0.1179264</c:v>
                </c:pt>
                <c:pt idx="32">
                  <c:v>0.64573309999999995</c:v>
                </c:pt>
                <c:pt idx="33">
                  <c:v>0.98608180000000001</c:v>
                </c:pt>
                <c:pt idx="34">
                  <c:v>1.3096449999999999</c:v>
                </c:pt>
                <c:pt idx="35">
                  <c:v>1.3713249999999999</c:v>
                </c:pt>
                <c:pt idx="36">
                  <c:v>1.1820660000000001</c:v>
                </c:pt>
                <c:pt idx="37">
                  <c:v>1.174536</c:v>
                </c:pt>
                <c:pt idx="38">
                  <c:v>1.3620049999999999</c:v>
                </c:pt>
                <c:pt idx="39">
                  <c:v>1.39977</c:v>
                </c:pt>
                <c:pt idx="40">
                  <c:v>1.676215</c:v>
                </c:pt>
                <c:pt idx="41">
                  <c:v>2.6197620000000001</c:v>
                </c:pt>
                <c:pt idx="42">
                  <c:v>4.1596950000000001</c:v>
                </c:pt>
                <c:pt idx="43">
                  <c:v>4.9927070000000002</c:v>
                </c:pt>
                <c:pt idx="44">
                  <c:v>5.391451</c:v>
                </c:pt>
                <c:pt idx="45">
                  <c:v>5.365475</c:v>
                </c:pt>
                <c:pt idx="46">
                  <c:v>5.2512720000000002</c:v>
                </c:pt>
                <c:pt idx="47">
                  <c:v>5.3903489999999996</c:v>
                </c:pt>
                <c:pt idx="48">
                  <c:v>6.2218689999999999</c:v>
                </c:pt>
                <c:pt idx="49">
                  <c:v>6.8090029999999997</c:v>
                </c:pt>
                <c:pt idx="50">
                  <c:v>7.036403</c:v>
                </c:pt>
                <c:pt idx="51">
                  <c:v>7.4798730000000004</c:v>
                </c:pt>
                <c:pt idx="52">
                  <c:v>7.8710639999999996</c:v>
                </c:pt>
                <c:pt idx="53">
                  <c:v>8.5424559999999996</c:v>
                </c:pt>
                <c:pt idx="54">
                  <c:v>8.2586300000000001</c:v>
                </c:pt>
                <c:pt idx="55">
                  <c:v>8.5815110000000008</c:v>
                </c:pt>
                <c:pt idx="56">
                  <c:v>9.0597580000000004</c:v>
                </c:pt>
                <c:pt idx="57">
                  <c:v>8.5248150000000003</c:v>
                </c:pt>
                <c:pt idx="58">
                  <c:v>8.2626919999999995</c:v>
                </c:pt>
                <c:pt idx="59">
                  <c:v>8.20167</c:v>
                </c:pt>
                <c:pt idx="60">
                  <c:v>7.7454270000000003</c:v>
                </c:pt>
                <c:pt idx="61">
                  <c:v>7.1103230000000002</c:v>
                </c:pt>
                <c:pt idx="62">
                  <c:v>6.4544009999999998</c:v>
                </c:pt>
                <c:pt idx="63">
                  <c:v>6.4101470000000003</c:v>
                </c:pt>
                <c:pt idx="64">
                  <c:v>6.0356129999999997</c:v>
                </c:pt>
                <c:pt idx="65">
                  <c:v>4.9849740000000002</c:v>
                </c:pt>
                <c:pt idx="66">
                  <c:v>4.93032</c:v>
                </c:pt>
                <c:pt idx="67">
                  <c:v>4.0476089999999996</c:v>
                </c:pt>
                <c:pt idx="68">
                  <c:v>2.9691779999999999</c:v>
                </c:pt>
                <c:pt idx="69">
                  <c:v>3.1777799999999998</c:v>
                </c:pt>
                <c:pt idx="70">
                  <c:v>3.6651120000000001</c:v>
                </c:pt>
                <c:pt idx="71">
                  <c:v>3.6996980000000002</c:v>
                </c:pt>
                <c:pt idx="72">
                  <c:v>3.2411449999999999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EAD-42D0-86DE-042CA9C50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2130655"/>
        <c:axId val="585730431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Лист2!$A$20</c15:sqref>
                        </c15:formulaRef>
                      </c:ext>
                    </c:extLst>
                    <c:strCache>
                      <c:ptCount val="1"/>
                      <c:pt idx="0">
                        <c:v>Chile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Лист2!$B$20:$BV$20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1.8732439999999999</c:v>
                      </c:pt>
                      <c:pt idx="1">
                        <c:v>1.9138759999999999</c:v>
                      </c:pt>
                      <c:pt idx="2">
                        <c:v>2.2722540000000002</c:v>
                      </c:pt>
                      <c:pt idx="3">
                        <c:v>2.1874349999999998</c:v>
                      </c:pt>
                      <c:pt idx="4">
                        <c:v>1.99607</c:v>
                      </c:pt>
                      <c:pt idx="5">
                        <c:v>1.8133109999999999</c:v>
                      </c:pt>
                      <c:pt idx="6">
                        <c:v>1.880781</c:v>
                      </c:pt>
                      <c:pt idx="7">
                        <c:v>2.0427019999999998</c:v>
                      </c:pt>
                      <c:pt idx="8">
                        <c:v>2.5453420000000002</c:v>
                      </c:pt>
                      <c:pt idx="9">
                        <c:v>2.6626919999999998</c:v>
                      </c:pt>
                      <c:pt idx="10">
                        <c:v>2.6367090000000002</c:v>
                      </c:pt>
                      <c:pt idx="11">
                        <c:v>3.144266</c:v>
                      </c:pt>
                      <c:pt idx="12">
                        <c:v>2.9114309999999999</c:v>
                      </c:pt>
                      <c:pt idx="13">
                        <c:v>2.8169010000000001</c:v>
                      </c:pt>
                      <c:pt idx="14">
                        <c:v>2.5682839999999998</c:v>
                      </c:pt>
                      <c:pt idx="15">
                        <c:v>2.2116259999999999</c:v>
                      </c:pt>
                      <c:pt idx="16">
                        <c:v>2.2003650000000001</c:v>
                      </c:pt>
                      <c:pt idx="17">
                        <c:v>2.4792550000000002</c:v>
                      </c:pt>
                      <c:pt idx="18">
                        <c:v>2.4311509999999998</c:v>
                      </c:pt>
                      <c:pt idx="19">
                        <c:v>2.756262</c:v>
                      </c:pt>
                      <c:pt idx="20">
                        <c:v>2.703246</c:v>
                      </c:pt>
                      <c:pt idx="21">
                        <c:v>2.5736029999999999</c:v>
                      </c:pt>
                      <c:pt idx="22">
                        <c:v>2.5789689999999998</c:v>
                      </c:pt>
                      <c:pt idx="23">
                        <c:v>2.241482</c:v>
                      </c:pt>
                      <c:pt idx="24">
                        <c:v>2.709946</c:v>
                      </c:pt>
                      <c:pt idx="25">
                        <c:v>2.7893590000000001</c:v>
                      </c:pt>
                      <c:pt idx="26">
                        <c:v>3.0007950000000001</c:v>
                      </c:pt>
                      <c:pt idx="27">
                        <c:v>3.4640200000000001</c:v>
                      </c:pt>
                      <c:pt idx="28">
                        <c:v>3.889275</c:v>
                      </c:pt>
                      <c:pt idx="29">
                        <c:v>3.7424710000000001</c:v>
                      </c:pt>
                      <c:pt idx="30">
                        <c:v>3.4173719999999999</c:v>
                      </c:pt>
                      <c:pt idx="31">
                        <c:v>2.7508569999999999</c:v>
                      </c:pt>
                      <c:pt idx="32">
                        <c:v>2.6320939999999999</c:v>
                      </c:pt>
                      <c:pt idx="33">
                        <c:v>2.4992679999999998</c:v>
                      </c:pt>
                      <c:pt idx="34">
                        <c:v>2.4459170000000001</c:v>
                      </c:pt>
                      <c:pt idx="35">
                        <c:v>3.088765</c:v>
                      </c:pt>
                      <c:pt idx="36">
                        <c:v>2.9477139999999999</c:v>
                      </c:pt>
                      <c:pt idx="37">
                        <c:v>2.7329789999999998</c:v>
                      </c:pt>
                      <c:pt idx="38">
                        <c:v>2.9712519999999998</c:v>
                      </c:pt>
                      <c:pt idx="39">
                        <c:v>3.1178050000000002</c:v>
                      </c:pt>
                      <c:pt idx="40">
                        <c:v>2.8459560000000002</c:v>
                      </c:pt>
                      <c:pt idx="41">
                        <c:v>2.8840659999999998</c:v>
                      </c:pt>
                      <c:pt idx="42">
                        <c:v>3.323493</c:v>
                      </c:pt>
                      <c:pt idx="43">
                        <c:v>3.6490089999999999</c:v>
                      </c:pt>
                      <c:pt idx="44">
                        <c:v>3.8039849999999999</c:v>
                      </c:pt>
                      <c:pt idx="45">
                        <c:v>4.5432899999999998</c:v>
                      </c:pt>
                      <c:pt idx="46">
                        <c:v>4.7750409999999999</c:v>
                      </c:pt>
                      <c:pt idx="47">
                        <c:v>5.3402649999999996</c:v>
                      </c:pt>
                      <c:pt idx="48">
                        <c:v>6.027037</c:v>
                      </c:pt>
                      <c:pt idx="49">
                        <c:v>6.702388</c:v>
                      </c:pt>
                      <c:pt idx="50">
                        <c:v>7.1669479999999997</c:v>
                      </c:pt>
                      <c:pt idx="51">
                        <c:v>7.7030419999999999</c:v>
                      </c:pt>
                      <c:pt idx="52">
                        <c:v>7.8094530000000004</c:v>
                      </c:pt>
                      <c:pt idx="53">
                        <c:v>9.4088259999999995</c:v>
                      </c:pt>
                      <c:pt idx="54">
                        <c:v>10.51613</c:v>
                      </c:pt>
                      <c:pt idx="55">
                        <c:v>11.54518</c:v>
                      </c:pt>
                      <c:pt idx="56">
                        <c:v>12.490819999999999</c:v>
                      </c:pt>
                      <c:pt idx="57">
                        <c:v>13.119529999999999</c:v>
                      </c:pt>
                      <c:pt idx="58">
                        <c:v>14.089880000000001</c:v>
                      </c:pt>
                      <c:pt idx="59">
                        <c:v>13.72813</c:v>
                      </c:pt>
                      <c:pt idx="60">
                        <c:v>12.812110000000001</c:v>
                      </c:pt>
                      <c:pt idx="61">
                        <c:v>13.33803</c:v>
                      </c:pt>
                      <c:pt idx="62">
                        <c:v>12.789580000000001</c:v>
                      </c:pt>
                      <c:pt idx="63">
                        <c:v>12.3348</c:v>
                      </c:pt>
                      <c:pt idx="64">
                        <c:v>11.9466</c:v>
                      </c:pt>
                      <c:pt idx="65">
                        <c:v>11.094200000000001</c:v>
                      </c:pt>
                      <c:pt idx="66">
                        <c:v>9.9074310000000008</c:v>
                      </c:pt>
                      <c:pt idx="67">
                        <c:v>8.7268229999999996</c:v>
                      </c:pt>
                      <c:pt idx="68">
                        <c:v>7.5604180000000003</c:v>
                      </c:pt>
                      <c:pt idx="69">
                        <c:v>6.4755149999999997</c:v>
                      </c:pt>
                      <c:pt idx="70">
                        <c:v>5.3155089999999996</c:v>
                      </c:pt>
                      <c:pt idx="71">
                        <c:v>5.1203159999999999</c:v>
                      </c:pt>
                      <c:pt idx="72">
                        <c:v>5.031002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EEAD-42D0-86DE-042CA9C5088F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Лист2!$A$23</c15:sqref>
                        </c15:formulaRef>
                      </c:ext>
                    </c:extLst>
                    <c:strCache>
                      <c:ptCount val="1"/>
                      <c:pt idx="0">
                        <c:v>Greece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Лист2!$B$23:$BV$23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0.71439330000000001</c:v>
                      </c:pt>
                      <c:pt idx="1">
                        <c:v>1.1425970000000001</c:v>
                      </c:pt>
                      <c:pt idx="2">
                        <c:v>0.65219470000000002</c:v>
                      </c:pt>
                      <c:pt idx="3">
                        <c:v>-0.17530419999999999</c:v>
                      </c:pt>
                      <c:pt idx="4">
                        <c:v>5.9496E-2</c:v>
                      </c:pt>
                      <c:pt idx="5">
                        <c:v>-0.23376369999999999</c:v>
                      </c:pt>
                      <c:pt idx="6">
                        <c:v>3.7231609999999998E-2</c:v>
                      </c:pt>
                      <c:pt idx="7">
                        <c:v>0.60576019999999997</c:v>
                      </c:pt>
                      <c:pt idx="8">
                        <c:v>0.97161379999999997</c:v>
                      </c:pt>
                      <c:pt idx="9">
                        <c:v>0.85195180000000004</c:v>
                      </c:pt>
                      <c:pt idx="10">
                        <c:v>0.97004290000000004</c:v>
                      </c:pt>
                      <c:pt idx="11">
                        <c:v>1.0904309999999999</c:v>
                      </c:pt>
                      <c:pt idx="12">
                        <c:v>1.768632</c:v>
                      </c:pt>
                      <c:pt idx="13">
                        <c:v>0.98674519999999999</c:v>
                      </c:pt>
                      <c:pt idx="14">
                        <c:v>0.56318120000000005</c:v>
                      </c:pt>
                      <c:pt idx="15">
                        <c:v>0.43894820000000001</c:v>
                      </c:pt>
                      <c:pt idx="16">
                        <c:v>0.62024699999999999</c:v>
                      </c:pt>
                      <c:pt idx="17">
                        <c:v>0.94302299999999994</c:v>
                      </c:pt>
                      <c:pt idx="18">
                        <c:v>1.020313</c:v>
                      </c:pt>
                      <c:pt idx="19">
                        <c:v>0.22727439999999999</c:v>
                      </c:pt>
                      <c:pt idx="20">
                        <c:v>-0.27787659999999997</c:v>
                      </c:pt>
                      <c:pt idx="21">
                        <c:v>4.6597189999999997E-2</c:v>
                      </c:pt>
                      <c:pt idx="22">
                        <c:v>-0.17035800000000001</c:v>
                      </c:pt>
                      <c:pt idx="23">
                        <c:v>-7.4429339999999997E-2</c:v>
                      </c:pt>
                      <c:pt idx="24">
                        <c:v>-0.71182789999999996</c:v>
                      </c:pt>
                      <c:pt idx="25">
                        <c:v>0.22282830000000001</c:v>
                      </c:pt>
                      <c:pt idx="26">
                        <c:v>0.78009569999999995</c:v>
                      </c:pt>
                      <c:pt idx="27">
                        <c:v>0.86317239999999995</c:v>
                      </c:pt>
                      <c:pt idx="28">
                        <c:v>0.22932379999999999</c:v>
                      </c:pt>
                      <c:pt idx="29">
                        <c:v>-3.7738759999999998E-3</c:v>
                      </c:pt>
                      <c:pt idx="30">
                        <c:v>-1.4354169999999999</c:v>
                      </c:pt>
                      <c:pt idx="31">
                        <c:v>-1.1421669999999999</c:v>
                      </c:pt>
                      <c:pt idx="32">
                        <c:v>-1.5692440000000001</c:v>
                      </c:pt>
                      <c:pt idx="33">
                        <c:v>-1.8086040000000001</c:v>
                      </c:pt>
                      <c:pt idx="34">
                        <c:v>-1.908609</c:v>
                      </c:pt>
                      <c:pt idx="35">
                        <c:v>-1.9821610000000001</c:v>
                      </c:pt>
                      <c:pt idx="36">
                        <c:v>-1.767765</c:v>
                      </c:pt>
                      <c:pt idx="37">
                        <c:v>-2.065083</c:v>
                      </c:pt>
                      <c:pt idx="38">
                        <c:v>-2.320246</c:v>
                      </c:pt>
                      <c:pt idx="39">
                        <c:v>-1.9641200000000001</c:v>
                      </c:pt>
                      <c:pt idx="40">
                        <c:v>-1.268392</c:v>
                      </c:pt>
                      <c:pt idx="41">
                        <c:v>-1.6369100000000001</c:v>
                      </c:pt>
                      <c:pt idx="42">
                        <c:v>-0.28749380000000002</c:v>
                      </c:pt>
                      <c:pt idx="43">
                        <c:v>0.1366552</c:v>
                      </c:pt>
                      <c:pt idx="44">
                        <c:v>1.028375</c:v>
                      </c:pt>
                      <c:pt idx="45">
                        <c:v>1.351097</c:v>
                      </c:pt>
                      <c:pt idx="46">
                        <c:v>1.878557</c:v>
                      </c:pt>
                      <c:pt idx="47">
                        <c:v>2.2118039999999999</c:v>
                      </c:pt>
                      <c:pt idx="48">
                        <c:v>3.413519</c:v>
                      </c:pt>
                      <c:pt idx="49">
                        <c:v>4.822838</c:v>
                      </c:pt>
                      <c:pt idx="50">
                        <c:v>5.1149279999999999</c:v>
                      </c:pt>
                      <c:pt idx="51">
                        <c:v>6.2497059999999998</c:v>
                      </c:pt>
                      <c:pt idx="52">
                        <c:v>7.2140069999999996</c:v>
                      </c:pt>
                      <c:pt idx="53">
                        <c:v>8.8500359999999993</c:v>
                      </c:pt>
                      <c:pt idx="54">
                        <c:v>10.17281</c:v>
                      </c:pt>
                      <c:pt idx="55">
                        <c:v>11.329330000000001</c:v>
                      </c:pt>
                      <c:pt idx="56">
                        <c:v>12.09375</c:v>
                      </c:pt>
                      <c:pt idx="57">
                        <c:v>11.590719999999999</c:v>
                      </c:pt>
                      <c:pt idx="58">
                        <c:v>11.403790000000001</c:v>
                      </c:pt>
                      <c:pt idx="59">
                        <c:v>12.02402</c:v>
                      </c:pt>
                      <c:pt idx="60">
                        <c:v>9.0650399999999998</c:v>
                      </c:pt>
                      <c:pt idx="61">
                        <c:v>8.5393129999999999</c:v>
                      </c:pt>
                      <c:pt idx="62">
                        <c:v>7.2240419999999999</c:v>
                      </c:pt>
                      <c:pt idx="63">
                        <c:v>6.9892700000000003</c:v>
                      </c:pt>
                      <c:pt idx="64">
                        <c:v>6.1262670000000004</c:v>
                      </c:pt>
                      <c:pt idx="65">
                        <c:v>4.5728549999999997</c:v>
                      </c:pt>
                      <c:pt idx="66">
                        <c:v>3.0392190000000001</c:v>
                      </c:pt>
                      <c:pt idx="67">
                        <c:v>2.7815129999999999</c:v>
                      </c:pt>
                      <c:pt idx="68">
                        <c:v>1.760478</c:v>
                      </c:pt>
                      <c:pt idx="69">
                        <c:v>2.4708220000000001</c:v>
                      </c:pt>
                      <c:pt idx="70">
                        <c:v>2.7441049999999998</c:v>
                      </c:pt>
                      <c:pt idx="71">
                        <c:v>1.62896</c:v>
                      </c:pt>
                      <c:pt idx="72">
                        <c:v>3.3988930000000002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EEAD-42D0-86DE-042CA9C5088F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Лист2!$A$26</c15:sqref>
                        </c15:formulaRef>
                      </c:ext>
                    </c:extLst>
                    <c:strCache>
                      <c:ptCount val="1"/>
                      <c:pt idx="0">
                        <c:v>Mexico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Лист2!$B$26:$BV$26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6.3715320000000002</c:v>
                      </c:pt>
                      <c:pt idx="1">
                        <c:v>6.6345229999999997</c:v>
                      </c:pt>
                      <c:pt idx="2">
                        <c:v>6.7730480000000002</c:v>
                      </c:pt>
                      <c:pt idx="3">
                        <c:v>5.5458350000000003</c:v>
                      </c:pt>
                      <c:pt idx="4">
                        <c:v>5.3392169999999997</c:v>
                      </c:pt>
                      <c:pt idx="5">
                        <c:v>5.035412</c:v>
                      </c:pt>
                      <c:pt idx="6">
                        <c:v>4.5507840000000002</c:v>
                      </c:pt>
                      <c:pt idx="7">
                        <c:v>4.5062689999999996</c:v>
                      </c:pt>
                      <c:pt idx="8">
                        <c:v>4.6468579999999999</c:v>
                      </c:pt>
                      <c:pt idx="9">
                        <c:v>4.8114059999999998</c:v>
                      </c:pt>
                      <c:pt idx="10">
                        <c:v>4.904528</c:v>
                      </c:pt>
                      <c:pt idx="11">
                        <c:v>5.0195740000000004</c:v>
                      </c:pt>
                      <c:pt idx="12">
                        <c:v>4.9036359999999997</c:v>
                      </c:pt>
                      <c:pt idx="13">
                        <c:v>4.7165340000000002</c:v>
                      </c:pt>
                      <c:pt idx="14">
                        <c:v>4.830546</c:v>
                      </c:pt>
                      <c:pt idx="15">
                        <c:v>4.3656059999999997</c:v>
                      </c:pt>
                      <c:pt idx="16">
                        <c:v>3.9402759999999999</c:v>
                      </c:pt>
                      <c:pt idx="17">
                        <c:v>4.0041779999999996</c:v>
                      </c:pt>
                      <c:pt idx="18">
                        <c:v>4.4134539999999998</c:v>
                      </c:pt>
                      <c:pt idx="19">
                        <c:v>4.2819929999999999</c:v>
                      </c:pt>
                      <c:pt idx="20">
                        <c:v>3.9471470000000002</c:v>
                      </c:pt>
                      <c:pt idx="21">
                        <c:v>3.7813379999999999</c:v>
                      </c:pt>
                      <c:pt idx="22">
                        <c:v>3.1624409999999998</c:v>
                      </c:pt>
                      <c:pt idx="23">
                        <c:v>2.9975130000000001</c:v>
                      </c:pt>
                      <c:pt idx="24">
                        <c:v>3.0195189999999998</c:v>
                      </c:pt>
                      <c:pt idx="25">
                        <c:v>2.9744969999999999</c:v>
                      </c:pt>
                      <c:pt idx="26">
                        <c:v>2.8285770000000001</c:v>
                      </c:pt>
                      <c:pt idx="27">
                        <c:v>3.2383519999999999</c:v>
                      </c:pt>
                      <c:pt idx="28">
                        <c:v>3.6961940000000002</c:v>
                      </c:pt>
                      <c:pt idx="29">
                        <c:v>3.249063</c:v>
                      </c:pt>
                      <c:pt idx="30">
                        <c:v>2.1481490000000001</c:v>
                      </c:pt>
                      <c:pt idx="31">
                        <c:v>2.8372709999999999</c:v>
                      </c:pt>
                      <c:pt idx="32">
                        <c:v>3.3340109999999998</c:v>
                      </c:pt>
                      <c:pt idx="33">
                        <c:v>3.623405</c:v>
                      </c:pt>
                      <c:pt idx="34">
                        <c:v>4.0484229999999997</c:v>
                      </c:pt>
                      <c:pt idx="35">
                        <c:v>4.0137770000000002</c:v>
                      </c:pt>
                      <c:pt idx="36">
                        <c:v>4.086964</c:v>
                      </c:pt>
                      <c:pt idx="37">
                        <c:v>3.3318780000000001</c:v>
                      </c:pt>
                      <c:pt idx="38">
                        <c:v>3.150074</c:v>
                      </c:pt>
                      <c:pt idx="39">
                        <c:v>3.5350929999999998</c:v>
                      </c:pt>
                      <c:pt idx="40">
                        <c:v>3.7590400000000002</c:v>
                      </c:pt>
                      <c:pt idx="41">
                        <c:v>4.6668789999999998</c:v>
                      </c:pt>
                      <c:pt idx="42">
                        <c:v>6.0848190000000004</c:v>
                      </c:pt>
                      <c:pt idx="43">
                        <c:v>5.8938230000000003</c:v>
                      </c:pt>
                      <c:pt idx="44">
                        <c:v>5.8786060000000004</c:v>
                      </c:pt>
                      <c:pt idx="45">
                        <c:v>5.8058149999999999</c:v>
                      </c:pt>
                      <c:pt idx="46">
                        <c:v>5.5920719999999999</c:v>
                      </c:pt>
                      <c:pt idx="47">
                        <c:v>6.0001480000000003</c:v>
                      </c:pt>
                      <c:pt idx="48">
                        <c:v>6.2395420000000001</c:v>
                      </c:pt>
                      <c:pt idx="49">
                        <c:v>7.3748810000000002</c:v>
                      </c:pt>
                      <c:pt idx="50">
                        <c:v>7.3551080000000004</c:v>
                      </c:pt>
                      <c:pt idx="51">
                        <c:v>7.0701390000000002</c:v>
                      </c:pt>
                      <c:pt idx="52">
                        <c:v>7.2799740000000002</c:v>
                      </c:pt>
                      <c:pt idx="53">
                        <c:v>7.4536769999999999</c:v>
                      </c:pt>
                      <c:pt idx="54">
                        <c:v>7.6825029999999996</c:v>
                      </c:pt>
                      <c:pt idx="55">
                        <c:v>7.6526209999999999</c:v>
                      </c:pt>
                      <c:pt idx="56">
                        <c:v>7.9863390000000001</c:v>
                      </c:pt>
                      <c:pt idx="57">
                        <c:v>8.1508059999999993</c:v>
                      </c:pt>
                      <c:pt idx="58">
                        <c:v>8.6954229999999999</c:v>
                      </c:pt>
                      <c:pt idx="59">
                        <c:v>8.6997499999999999</c:v>
                      </c:pt>
                      <c:pt idx="60">
                        <c:v>8.4068159999999992</c:v>
                      </c:pt>
                      <c:pt idx="61">
                        <c:v>7.7966189999999997</c:v>
                      </c:pt>
                      <c:pt idx="62">
                        <c:v>7.8170289999999998</c:v>
                      </c:pt>
                      <c:pt idx="63">
                        <c:v>7.9100359999999998</c:v>
                      </c:pt>
                      <c:pt idx="64">
                        <c:v>7.6188640000000003</c:v>
                      </c:pt>
                      <c:pt idx="65">
                        <c:v>6.8492579999999998</c:v>
                      </c:pt>
                      <c:pt idx="66">
                        <c:v>6.2528449999999998</c:v>
                      </c:pt>
                      <c:pt idx="67">
                        <c:v>5.8353029999999997</c:v>
                      </c:pt>
                      <c:pt idx="68">
                        <c:v>5.0555539999999999</c:v>
                      </c:pt>
                      <c:pt idx="69">
                        <c:v>4.7857630000000002</c:v>
                      </c:pt>
                      <c:pt idx="70">
                        <c:v>4.6380140000000001</c:v>
                      </c:pt>
                      <c:pt idx="71">
                        <c:v>4.4544879999999996</c:v>
                      </c:pt>
                      <c:pt idx="72">
                        <c:v>4.2569999999999997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EEAD-42D0-86DE-042CA9C5088F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Лист2!$A$27</c15:sqref>
                        </c15:formulaRef>
                      </c:ext>
                    </c:extLst>
                    <c:strCache>
                      <c:ptCount val="1"/>
                      <c:pt idx="0">
                        <c:v>Portugal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Лист2!$B$27:$BV$27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1.3917360000000001</c:v>
                      </c:pt>
                      <c:pt idx="1">
                        <c:v>1.549593</c:v>
                      </c:pt>
                      <c:pt idx="2">
                        <c:v>1.4662120000000001</c:v>
                      </c:pt>
                      <c:pt idx="3">
                        <c:v>1.031868</c:v>
                      </c:pt>
                      <c:pt idx="4">
                        <c:v>0.57723069999999999</c:v>
                      </c:pt>
                      <c:pt idx="5">
                        <c:v>0.68836229999999998</c:v>
                      </c:pt>
                      <c:pt idx="6">
                        <c:v>0.39654519999999999</c:v>
                      </c:pt>
                      <c:pt idx="7">
                        <c:v>1.0431509999999999</c:v>
                      </c:pt>
                      <c:pt idx="8">
                        <c:v>1.5165379999999999</c:v>
                      </c:pt>
                      <c:pt idx="9">
                        <c:v>1.5757289999999999</c:v>
                      </c:pt>
                      <c:pt idx="10">
                        <c:v>1.216979</c:v>
                      </c:pt>
                      <c:pt idx="11">
                        <c:v>1.3977459999999999</c:v>
                      </c:pt>
                      <c:pt idx="12">
                        <c:v>0.95861790000000002</c:v>
                      </c:pt>
                      <c:pt idx="13">
                        <c:v>0.85810240000000004</c:v>
                      </c:pt>
                      <c:pt idx="14">
                        <c:v>0.66424539999999999</c:v>
                      </c:pt>
                      <c:pt idx="15">
                        <c:v>0.47583540000000002</c:v>
                      </c:pt>
                      <c:pt idx="16">
                        <c:v>0.93940769999999996</c:v>
                      </c:pt>
                      <c:pt idx="17">
                        <c:v>0.84657009999999999</c:v>
                      </c:pt>
                      <c:pt idx="18">
                        <c:v>0.7706906</c:v>
                      </c:pt>
                      <c:pt idx="19">
                        <c:v>0.42120410000000003</c:v>
                      </c:pt>
                      <c:pt idx="20">
                        <c:v>0.38737389999999999</c:v>
                      </c:pt>
                      <c:pt idx="21">
                        <c:v>-0.31546659999999999</c:v>
                      </c:pt>
                      <c:pt idx="22">
                        <c:v>-8.5190420000000003E-2</c:v>
                      </c:pt>
                      <c:pt idx="23">
                        <c:v>-0.1120014</c:v>
                      </c:pt>
                      <c:pt idx="24">
                        <c:v>1.533022E-2</c:v>
                      </c:pt>
                      <c:pt idx="25">
                        <c:v>0.3166445</c:v>
                      </c:pt>
                      <c:pt idx="26">
                        <c:v>0.4196492</c:v>
                      </c:pt>
                      <c:pt idx="27">
                        <c:v>0.79971879999999995</c:v>
                      </c:pt>
                      <c:pt idx="28">
                        <c:v>0.37970350000000003</c:v>
                      </c:pt>
                      <c:pt idx="29">
                        <c:v>4.7117649999999997E-2</c:v>
                      </c:pt>
                      <c:pt idx="30">
                        <c:v>-0.21892300000000001</c:v>
                      </c:pt>
                      <c:pt idx="31">
                        <c:v>-0.72422229999999999</c:v>
                      </c:pt>
                      <c:pt idx="32">
                        <c:v>0.12512419999999999</c:v>
                      </c:pt>
                      <c:pt idx="33">
                        <c:v>0.142264</c:v>
                      </c:pt>
                      <c:pt idx="34">
                        <c:v>-1.162678E-2</c:v>
                      </c:pt>
                      <c:pt idx="35">
                        <c:v>-0.13991909999999999</c:v>
                      </c:pt>
                      <c:pt idx="36">
                        <c:v>-7.1849410000000002E-2</c:v>
                      </c:pt>
                      <c:pt idx="37">
                        <c:v>-0.22066369999999999</c:v>
                      </c:pt>
                      <c:pt idx="38">
                        <c:v>-0.22960240000000001</c:v>
                      </c:pt>
                      <c:pt idx="39">
                        <c:v>0.30126900000000001</c:v>
                      </c:pt>
                      <c:pt idx="40">
                        <c:v>0.48160819999999999</c:v>
                      </c:pt>
                      <c:pt idx="41">
                        <c:v>0.4546154</c:v>
                      </c:pt>
                      <c:pt idx="42">
                        <c:v>0.55281970000000002</c:v>
                      </c:pt>
                      <c:pt idx="43">
                        <c:v>1.244394</c:v>
                      </c:pt>
                      <c:pt idx="44">
                        <c:v>0.50750289999999998</c:v>
                      </c:pt>
                      <c:pt idx="45">
                        <c:v>1.46604</c:v>
                      </c:pt>
                      <c:pt idx="46">
                        <c:v>1.535882</c:v>
                      </c:pt>
                      <c:pt idx="47">
                        <c:v>1.4788870000000001</c:v>
                      </c:pt>
                      <c:pt idx="48">
                        <c:v>1.83108</c:v>
                      </c:pt>
                      <c:pt idx="49">
                        <c:v>2.5836290000000002</c:v>
                      </c:pt>
                      <c:pt idx="50">
                        <c:v>2.744237</c:v>
                      </c:pt>
                      <c:pt idx="51">
                        <c:v>3.3397399999999999</c:v>
                      </c:pt>
                      <c:pt idx="52">
                        <c:v>4.1943590000000004</c:v>
                      </c:pt>
                      <c:pt idx="53">
                        <c:v>5.3311900000000003</c:v>
                      </c:pt>
                      <c:pt idx="54">
                        <c:v>7.2043140000000001</c:v>
                      </c:pt>
                      <c:pt idx="55">
                        <c:v>7.9991250000000003</c:v>
                      </c:pt>
                      <c:pt idx="56">
                        <c:v>8.7273040000000002</c:v>
                      </c:pt>
                      <c:pt idx="57">
                        <c:v>9.0606039999999997</c:v>
                      </c:pt>
                      <c:pt idx="58">
                        <c:v>8.9441989999999993</c:v>
                      </c:pt>
                      <c:pt idx="59">
                        <c:v>9.2811679999999992</c:v>
                      </c:pt>
                      <c:pt idx="60">
                        <c:v>10.139329999999999</c:v>
                      </c:pt>
                      <c:pt idx="61">
                        <c:v>9.9364500000000007</c:v>
                      </c:pt>
                      <c:pt idx="62">
                        <c:v>9.5928930000000001</c:v>
                      </c:pt>
                      <c:pt idx="63">
                        <c:v>8.3626950000000004</c:v>
                      </c:pt>
                      <c:pt idx="64">
                        <c:v>8.2475090000000009</c:v>
                      </c:pt>
                      <c:pt idx="65">
                        <c:v>7.43126</c:v>
                      </c:pt>
                      <c:pt idx="66">
                        <c:v>5.709613</c:v>
                      </c:pt>
                      <c:pt idx="67">
                        <c:v>3.9845440000000001</c:v>
                      </c:pt>
                      <c:pt idx="68">
                        <c:v>3.3940320000000002</c:v>
                      </c:pt>
                      <c:pt idx="69">
                        <c:v>3.0679609999999999</c:v>
                      </c:pt>
                      <c:pt idx="70">
                        <c:v>3.7160000000000002</c:v>
                      </c:pt>
                      <c:pt idx="71">
                        <c:v>3.5757859999999999</c:v>
                      </c:pt>
                      <c:pt idx="72">
                        <c:v>2.1172749999999998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EEAD-42D0-86DE-042CA9C5088F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Лист2!$A$28</c15:sqref>
                        </c15:formulaRef>
                      </c:ext>
                    </c:extLst>
                    <c:strCache>
                      <c:ptCount val="1"/>
                      <c:pt idx="0">
                        <c:v>Spain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Лист2!$B$28:$BV$28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1.5706249999999999</c:v>
                      </c:pt>
                      <c:pt idx="1">
                        <c:v>1.6653979999999999</c:v>
                      </c:pt>
                      <c:pt idx="2">
                        <c:v>1.112139</c:v>
                      </c:pt>
                      <c:pt idx="3">
                        <c:v>0.57499809999999996</c:v>
                      </c:pt>
                      <c:pt idx="4">
                        <c:v>1.0735239999999999</c:v>
                      </c:pt>
                      <c:pt idx="5">
                        <c:v>1.2138059999999999</c:v>
                      </c:pt>
                      <c:pt idx="6">
                        <c:v>1.0793029999999999</c:v>
                      </c:pt>
                      <c:pt idx="7">
                        <c:v>2.0515889999999999</c:v>
                      </c:pt>
                      <c:pt idx="8">
                        <c:v>2.2745899999999999</c:v>
                      </c:pt>
                      <c:pt idx="9">
                        <c:v>2.24593</c:v>
                      </c:pt>
                      <c:pt idx="10">
                        <c:v>2.1886549999999998</c:v>
                      </c:pt>
                      <c:pt idx="11">
                        <c:v>2.2597139999999998</c:v>
                      </c:pt>
                      <c:pt idx="12">
                        <c:v>2.2620420000000001</c:v>
                      </c:pt>
                      <c:pt idx="13">
                        <c:v>1.6859599999999999</c:v>
                      </c:pt>
                      <c:pt idx="14">
                        <c:v>1.184115</c:v>
                      </c:pt>
                      <c:pt idx="15">
                        <c:v>0.97947510000000004</c:v>
                      </c:pt>
                      <c:pt idx="16">
                        <c:v>1.0904590000000001</c:v>
                      </c:pt>
                      <c:pt idx="17">
                        <c:v>1.3376239999999999</c:v>
                      </c:pt>
                      <c:pt idx="18">
                        <c:v>1.5210900000000001</c:v>
                      </c:pt>
                      <c:pt idx="19">
                        <c:v>0.80990850000000003</c:v>
                      </c:pt>
                      <c:pt idx="20">
                        <c:v>0.42856260000000002</c:v>
                      </c:pt>
                      <c:pt idx="21">
                        <c:v>0.52689330000000001</c:v>
                      </c:pt>
                      <c:pt idx="22">
                        <c:v>0.32767570000000001</c:v>
                      </c:pt>
                      <c:pt idx="23">
                        <c:v>8.3524100000000004E-2</c:v>
                      </c:pt>
                      <c:pt idx="24">
                        <c:v>0.12873560000000001</c:v>
                      </c:pt>
                      <c:pt idx="25">
                        <c:v>0.408109</c:v>
                      </c:pt>
                      <c:pt idx="26">
                        <c:v>0.78804879999999999</c:v>
                      </c:pt>
                      <c:pt idx="27">
                        <c:v>1.0969450000000001</c:v>
                      </c:pt>
                      <c:pt idx="28">
                        <c:v>0.73089700000000002</c:v>
                      </c:pt>
                      <c:pt idx="29">
                        <c:v>-1.7585779999999999E-2</c:v>
                      </c:pt>
                      <c:pt idx="30">
                        <c:v>-0.71688989999999997</c:v>
                      </c:pt>
                      <c:pt idx="31">
                        <c:v>-0.91583700000000001</c:v>
                      </c:pt>
                      <c:pt idx="32">
                        <c:v>-0.3417964</c:v>
                      </c:pt>
                      <c:pt idx="33">
                        <c:v>-0.61989640000000001</c:v>
                      </c:pt>
                      <c:pt idx="34">
                        <c:v>-0.51927179999999995</c:v>
                      </c:pt>
                      <c:pt idx="35">
                        <c:v>-0.36987809999999999</c:v>
                      </c:pt>
                      <c:pt idx="36">
                        <c:v>-0.80917539999999999</c:v>
                      </c:pt>
                      <c:pt idx="37">
                        <c:v>-0.81493780000000005</c:v>
                      </c:pt>
                      <c:pt idx="38">
                        <c:v>-0.53213180000000004</c:v>
                      </c:pt>
                      <c:pt idx="39">
                        <c:v>0.45707700000000001</c:v>
                      </c:pt>
                      <c:pt idx="40">
                        <c:v>-1.649076E-2</c:v>
                      </c:pt>
                      <c:pt idx="41">
                        <c:v>1.341928</c:v>
                      </c:pt>
                      <c:pt idx="42">
                        <c:v>2.2291219999999998</c:v>
                      </c:pt>
                      <c:pt idx="43">
                        <c:v>2.7172010000000002</c:v>
                      </c:pt>
                      <c:pt idx="44">
                        <c:v>2.7324540000000002</c:v>
                      </c:pt>
                      <c:pt idx="45">
                        <c:v>2.8815369999999998</c:v>
                      </c:pt>
                      <c:pt idx="46">
                        <c:v>3.3017449999999999</c:v>
                      </c:pt>
                      <c:pt idx="47">
                        <c:v>4.0072390000000002</c:v>
                      </c:pt>
                      <c:pt idx="48">
                        <c:v>5.3668420000000001</c:v>
                      </c:pt>
                      <c:pt idx="49">
                        <c:v>5.5162430000000002</c:v>
                      </c:pt>
                      <c:pt idx="50">
                        <c:v>6.5499010000000002</c:v>
                      </c:pt>
                      <c:pt idx="51">
                        <c:v>6.1322150000000004</c:v>
                      </c:pt>
                      <c:pt idx="52">
                        <c:v>7.6230830000000003</c:v>
                      </c:pt>
                      <c:pt idx="53">
                        <c:v>9.8183749999999996</c:v>
                      </c:pt>
                      <c:pt idx="54">
                        <c:v>8.3446850000000001</c:v>
                      </c:pt>
                      <c:pt idx="55">
                        <c:v>8.7273530000000008</c:v>
                      </c:pt>
                      <c:pt idx="56">
                        <c:v>10.2163</c:v>
                      </c:pt>
                      <c:pt idx="57">
                        <c:v>10.770250000000001</c:v>
                      </c:pt>
                      <c:pt idx="58">
                        <c:v>10.549110000000001</c:v>
                      </c:pt>
                      <c:pt idx="59">
                        <c:v>8.8719859999999997</c:v>
                      </c:pt>
                      <c:pt idx="60">
                        <c:v>7.2648279999999996</c:v>
                      </c:pt>
                      <c:pt idx="61">
                        <c:v>6.8095549999999996</c:v>
                      </c:pt>
                      <c:pt idx="62">
                        <c:v>5.7076900000000004</c:v>
                      </c:pt>
                      <c:pt idx="63">
                        <c:v>5.8908719999999999</c:v>
                      </c:pt>
                      <c:pt idx="64">
                        <c:v>6.0343090000000004</c:v>
                      </c:pt>
                      <c:pt idx="65">
                        <c:v>3.2956509999999999</c:v>
                      </c:pt>
                      <c:pt idx="66">
                        <c:v>4.0959250000000003</c:v>
                      </c:pt>
                      <c:pt idx="67">
                        <c:v>3.1931799999999999</c:v>
                      </c:pt>
                      <c:pt idx="68">
                        <c:v>1.892679</c:v>
                      </c:pt>
                      <c:pt idx="69">
                        <c:v>2.3257509999999999</c:v>
                      </c:pt>
                      <c:pt idx="70">
                        <c:v>2.6155170000000001</c:v>
                      </c:pt>
                      <c:pt idx="71">
                        <c:v>3.5160459999999998</c:v>
                      </c:pt>
                      <c:pt idx="72">
                        <c:v>3.4678610000000001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EEAD-42D0-86DE-042CA9C5088F}"/>
                  </c:ext>
                </c:extLst>
              </c15:ser>
            </c15:filteredLineSeries>
          </c:ext>
        </c:extLst>
      </c:lineChart>
      <c:catAx>
        <c:axId val="53213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5730431"/>
        <c:crosses val="autoZero"/>
        <c:auto val="1"/>
        <c:lblAlgn val="ctr"/>
        <c:lblOffset val="100"/>
        <c:noMultiLvlLbl val="0"/>
      </c:catAx>
      <c:valAx>
        <c:axId val="585730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213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OECD (Nov 2022 – Sep 2023)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Лист11!$N$25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Лист11!$O$24:$W$24</c:f>
              <c:strCache>
                <c:ptCount val="9"/>
                <c:pt idx="0">
                  <c:v>UK</c:v>
                </c:pt>
                <c:pt idx="1">
                  <c:v>U.S.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Brazil</c:v>
                </c:pt>
                <c:pt idx="7">
                  <c:v>India</c:v>
                </c:pt>
                <c:pt idx="8">
                  <c:v>China</c:v>
                </c:pt>
              </c:strCache>
            </c:strRef>
          </c:cat>
          <c:val>
            <c:numRef>
              <c:f>Лист11!$O$25:$W$25</c:f>
              <c:numCache>
                <c:formatCode>General</c:formatCode>
                <c:ptCount val="9"/>
                <c:pt idx="0">
                  <c:v>-0.30000000000000071</c:v>
                </c:pt>
                <c:pt idx="1">
                  <c:v>0.30000000000000004</c:v>
                </c:pt>
                <c:pt idx="2">
                  <c:v>0</c:v>
                </c:pt>
                <c:pt idx="3">
                  <c:v>-0.10000000000000009</c:v>
                </c:pt>
                <c:pt idx="4">
                  <c:v>0</c:v>
                </c:pt>
                <c:pt idx="5">
                  <c:v>-0.60000000000000009</c:v>
                </c:pt>
                <c:pt idx="6">
                  <c:v>0.20000000000000018</c:v>
                </c:pt>
                <c:pt idx="7">
                  <c:v>0.60000000000000053</c:v>
                </c:pt>
                <c:pt idx="8">
                  <c:v>-0.29999999999999982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4-4111-AB08-CC03B3228982}"/>
            </c:ext>
          </c:extLst>
        </c:ser>
        <c:ser>
          <c:idx val="1"/>
          <c:order val="1"/>
          <c:tx>
            <c:strRef>
              <c:f>Лист11!$N$26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Лист11!$O$24:$W$24</c:f>
              <c:strCache>
                <c:ptCount val="9"/>
                <c:pt idx="0">
                  <c:v>UK</c:v>
                </c:pt>
                <c:pt idx="1">
                  <c:v>U.S.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Brazil</c:v>
                </c:pt>
                <c:pt idx="7">
                  <c:v>India</c:v>
                </c:pt>
                <c:pt idx="8">
                  <c:v>China</c:v>
                </c:pt>
              </c:strCache>
            </c:strRef>
          </c:cat>
          <c:val>
            <c:numRef>
              <c:f>Лист11!$O$26:$W$26</c:f>
              <c:numCache>
                <c:formatCode>General</c:formatCode>
                <c:ptCount val="9"/>
                <c:pt idx="0">
                  <c:v>0.7</c:v>
                </c:pt>
                <c:pt idx="1">
                  <c:v>1.7000000000000002</c:v>
                </c:pt>
                <c:pt idx="2">
                  <c:v>9.9999999999999978E-2</c:v>
                </c:pt>
                <c:pt idx="3">
                  <c:v>0.4</c:v>
                </c:pt>
                <c:pt idx="4">
                  <c:v>0.60000000000000009</c:v>
                </c:pt>
                <c:pt idx="5">
                  <c:v>0</c:v>
                </c:pt>
                <c:pt idx="6">
                  <c:v>2</c:v>
                </c:pt>
                <c:pt idx="7">
                  <c:v>0.59999999999999964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24-4111-AB08-CC03B3228982}"/>
            </c:ext>
          </c:extLst>
        </c:ser>
        <c:ser>
          <c:idx val="2"/>
          <c:order val="2"/>
          <c:tx>
            <c:strRef>
              <c:f>Лист11!$N$27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Лист11!$O$24:$W$24</c:f>
              <c:strCache>
                <c:ptCount val="9"/>
                <c:pt idx="0">
                  <c:v>UK</c:v>
                </c:pt>
                <c:pt idx="1">
                  <c:v>U.S.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Brazil</c:v>
                </c:pt>
                <c:pt idx="7">
                  <c:v>India</c:v>
                </c:pt>
                <c:pt idx="8">
                  <c:v>China</c:v>
                </c:pt>
              </c:strCache>
            </c:strRef>
          </c:cat>
          <c:val>
            <c:numRef>
              <c:f>Лист11!$O$27:$W$27</c:f>
              <c:numCache>
                <c:formatCode>General</c:formatCode>
                <c:ptCount val="9"/>
                <c:pt idx="0">
                  <c:v>0.60000000000000009</c:v>
                </c:pt>
                <c:pt idx="1">
                  <c:v>0.30000000000000004</c:v>
                </c:pt>
                <c:pt idx="2">
                  <c:v>-0.6</c:v>
                </c:pt>
                <c:pt idx="3">
                  <c:v>0</c:v>
                </c:pt>
                <c:pt idx="4">
                  <c:v>-0.19999999999999996</c:v>
                </c:pt>
                <c:pt idx="5">
                  <c:v>9.9999999999999978E-2</c:v>
                </c:pt>
                <c:pt idx="6">
                  <c:v>0.30000000000000004</c:v>
                </c:pt>
                <c:pt idx="7">
                  <c:v>-0.90000000000000036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24-4111-AB08-CC03B3228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5433343"/>
        <c:axId val="786586319"/>
      </c:barChart>
      <c:catAx>
        <c:axId val="81543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586319"/>
        <c:crosses val="autoZero"/>
        <c:auto val="1"/>
        <c:lblAlgn val="ctr"/>
        <c:lblOffset val="100"/>
        <c:noMultiLvlLbl val="0"/>
      </c:catAx>
      <c:valAx>
        <c:axId val="78658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433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430765319653602E-3"/>
                  <c:y val="-2.2644177695408555E-2"/>
                </c:manualLayout>
              </c:layout>
              <c:tx>
                <c:rich>
                  <a:bodyPr/>
                  <a:lstStyle/>
                  <a:p>
                    <a:fld id="{AD037A34-A9AB-4E6F-93BA-358E8A4C07C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97E-45FF-B4FA-3B0AC096D3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7E-45FF-B4FA-3B0AC096D37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7E-45FF-B4FA-3B0AC096D37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521F10C-6F94-4E3C-A2EF-20C3D352BF5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97E-45FF-B4FA-3B0AC096D37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E-45FF-B4FA-3B0AC096D37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7E-45FF-B4FA-3B0AC096D372}"/>
                </c:ext>
              </c:extLst>
            </c:dLbl>
            <c:dLbl>
              <c:idx val="6"/>
              <c:layout>
                <c:manualLayout>
                  <c:x val="1.2686153063930681E-2"/>
                  <c:y val="-1.9409295167492988E-2"/>
                </c:manualLayout>
              </c:layout>
              <c:tx>
                <c:rich>
                  <a:bodyPr/>
                  <a:lstStyle/>
                  <a:p>
                    <a:fld id="{AED48878-B15B-447D-9FD9-9ECDA69BB43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97E-45FF-B4FA-3B0AC096D37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7E-45FF-B4FA-3B0AC096D37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07E25C6-87FB-4767-9F67-C4860813330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97E-45FF-B4FA-3B0AC096D37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204348A-EDE7-4477-B8BE-F38ACE24009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97E-45FF-B4FA-3B0AC096D372}"/>
                </c:ext>
              </c:extLst>
            </c:dLbl>
            <c:dLbl>
              <c:idx val="10"/>
              <c:layout>
                <c:manualLayout>
                  <c:x val="-1.9029229595896119E-2"/>
                  <c:y val="7.116741561414118E-2"/>
                </c:manualLayout>
              </c:layout>
              <c:tx>
                <c:rich>
                  <a:bodyPr/>
                  <a:lstStyle/>
                  <a:p>
                    <a:fld id="{AC064192-D442-451C-A32A-FF82D748D28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697E-45FF-B4FA-3B0AC096D37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DD6D2B4-B599-4A27-9BFC-A3FB2327C4B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97E-45FF-B4FA-3B0AC096D37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97E-45FF-B4FA-3B0AC096D37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97E-45FF-B4FA-3B0AC096D372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C38AFA3B-C173-45D1-B6C9-F3025D81A31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97E-45FF-B4FA-3B0AC096D372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97E-45FF-B4FA-3B0AC096D37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E5611C2A-6BEC-4F42-8EDD-56131C64F24B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697E-45FF-B4FA-3B0AC096D372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97E-45FF-B4FA-3B0AC096D37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97E-45FF-B4FA-3B0AC096D372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97E-45FF-B4FA-3B0AC096D372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BFA77A2E-087A-4649-8F8F-349E7CAE7D6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97E-45FF-B4FA-3B0AC096D372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3F782463-EC3B-4AB8-B2CC-F51225CDEB0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697E-45FF-B4FA-3B0AC096D372}"/>
                </c:ext>
              </c:extLst>
            </c:dLbl>
            <c:dLbl>
              <c:idx val="22"/>
              <c:layout>
                <c:manualLayout>
                  <c:x val="-6.3430765319653595E-2"/>
                  <c:y val="-6.4697650558310157E-2"/>
                </c:manualLayout>
              </c:layout>
              <c:tx>
                <c:rich>
                  <a:bodyPr/>
                  <a:lstStyle/>
                  <a:p>
                    <a:fld id="{5D8E40D1-479A-4023-B57D-5C93762C36A7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697E-45FF-B4FA-3B0AC096D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Лист13!$R$4:$R$26</c:f>
              <c:numCache>
                <c:formatCode>General</c:formatCode>
                <c:ptCount val="23"/>
                <c:pt idx="0">
                  <c:v>0.5196917808219178</c:v>
                </c:pt>
                <c:pt idx="1">
                  <c:v>4.4323218547562222E-2</c:v>
                </c:pt>
                <c:pt idx="2">
                  <c:v>4.972875226039784E-3</c:v>
                </c:pt>
                <c:pt idx="3">
                  <c:v>0.64414475467606402</c:v>
                </c:pt>
                <c:pt idx="4">
                  <c:v>4.6556866813642843E-2</c:v>
                </c:pt>
                <c:pt idx="5">
                  <c:v>0</c:v>
                </c:pt>
                <c:pt idx="6">
                  <c:v>0.1545138888888889</c:v>
                </c:pt>
                <c:pt idx="7">
                  <c:v>5.2377020172230747E-2</c:v>
                </c:pt>
                <c:pt idx="8">
                  <c:v>0.56441717791411039</c:v>
                </c:pt>
                <c:pt idx="9">
                  <c:v>0.26394052044609667</c:v>
                </c:pt>
                <c:pt idx="10">
                  <c:v>0.15795586527293845</c:v>
                </c:pt>
                <c:pt idx="11">
                  <c:v>0.47425997425997424</c:v>
                </c:pt>
                <c:pt idx="12">
                  <c:v>6.0319958038290052E-3</c:v>
                </c:pt>
                <c:pt idx="13">
                  <c:v>0</c:v>
                </c:pt>
                <c:pt idx="14">
                  <c:v>0.68518892705597101</c:v>
                </c:pt>
                <c:pt idx="15">
                  <c:v>2.2408963585434174E-2</c:v>
                </c:pt>
                <c:pt idx="16">
                  <c:v>0.30231246474901297</c:v>
                </c:pt>
                <c:pt idx="17">
                  <c:v>0</c:v>
                </c:pt>
                <c:pt idx="18">
                  <c:v>6.8537757791905726E-2</c:v>
                </c:pt>
                <c:pt idx="19">
                  <c:v>0</c:v>
                </c:pt>
                <c:pt idx="20">
                  <c:v>0.34897360703812319</c:v>
                </c:pt>
                <c:pt idx="21">
                  <c:v>0.25955607935572583</c:v>
                </c:pt>
                <c:pt idx="22">
                  <c:v>0.12478566593039518</c:v>
                </c:pt>
              </c:numCache>
            </c:numRef>
          </c:xVal>
          <c:yVal>
            <c:numRef>
              <c:f>Лист13!$S$4:$S$26</c:f>
              <c:numCache>
                <c:formatCode>General</c:formatCode>
                <c:ptCount val="23"/>
                <c:pt idx="0">
                  <c:v>4.2</c:v>
                </c:pt>
                <c:pt idx="1">
                  <c:v>7</c:v>
                </c:pt>
                <c:pt idx="2">
                  <c:v>10.4</c:v>
                </c:pt>
                <c:pt idx="3">
                  <c:v>3.8</c:v>
                </c:pt>
                <c:pt idx="4">
                  <c:v>6.7</c:v>
                </c:pt>
                <c:pt idx="5">
                  <c:v>9.6999999999999993</c:v>
                </c:pt>
                <c:pt idx="6">
                  <c:v>6.3</c:v>
                </c:pt>
                <c:pt idx="7">
                  <c:v>7.1</c:v>
                </c:pt>
                <c:pt idx="8">
                  <c:v>0.6</c:v>
                </c:pt>
                <c:pt idx="9">
                  <c:v>5.5</c:v>
                </c:pt>
                <c:pt idx="10">
                  <c:v>6.2</c:v>
                </c:pt>
                <c:pt idx="11">
                  <c:v>8</c:v>
                </c:pt>
                <c:pt idx="12">
                  <c:v>10.7</c:v>
                </c:pt>
                <c:pt idx="13">
                  <c:v>8.5</c:v>
                </c:pt>
                <c:pt idx="14">
                  <c:v>6.5</c:v>
                </c:pt>
                <c:pt idx="15">
                  <c:v>8.3000000000000007</c:v>
                </c:pt>
                <c:pt idx="16">
                  <c:v>4.0999999999999996</c:v>
                </c:pt>
                <c:pt idx="17">
                  <c:v>5.7</c:v>
                </c:pt>
                <c:pt idx="18">
                  <c:v>7.7</c:v>
                </c:pt>
                <c:pt idx="19">
                  <c:v>11</c:v>
                </c:pt>
                <c:pt idx="20">
                  <c:v>3.5</c:v>
                </c:pt>
                <c:pt idx="21">
                  <c:v>14.7</c:v>
                </c:pt>
                <c:pt idx="22">
                  <c:v>6.2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Лист13!$Q$4:$Q$26</c15:f>
                <c15:dlblRangeCache>
                  <c:ptCount val="23"/>
                  <c:pt idx="0">
                    <c:v>Argentina</c:v>
                  </c:pt>
                  <c:pt idx="1">
                    <c:v>Australia</c:v>
                  </c:pt>
                  <c:pt idx="2">
                    <c:v>Belgium</c:v>
                  </c:pt>
                  <c:pt idx="3">
                    <c:v>Brazil</c:v>
                  </c:pt>
                  <c:pt idx="4">
                    <c:v>Canada</c:v>
                  </c:pt>
                  <c:pt idx="5">
                    <c:v>Chinese Taipei</c:v>
                  </c:pt>
                  <c:pt idx="6">
                    <c:v>Czech Republic</c:v>
                  </c:pt>
                  <c:pt idx="7">
                    <c:v>Germany</c:v>
                  </c:pt>
                  <c:pt idx="8">
                    <c:v>Hong Kong</c:v>
                  </c:pt>
                  <c:pt idx="9">
                    <c:v>Hungary</c:v>
                  </c:pt>
                  <c:pt idx="10">
                    <c:v>Indonesia</c:v>
                  </c:pt>
                  <c:pt idx="11">
                    <c:v>Israel</c:v>
                  </c:pt>
                  <c:pt idx="12">
                    <c:v>Korea</c:v>
                  </c:pt>
                  <c:pt idx="13">
                    <c:v>Malaysia</c:v>
                  </c:pt>
                  <c:pt idx="14">
                    <c:v>Mexico</c:v>
                  </c:pt>
                  <c:pt idx="15">
                    <c:v>Peru</c:v>
                  </c:pt>
                  <c:pt idx="16">
                    <c:v>Poland</c:v>
                  </c:pt>
                  <c:pt idx="17">
                    <c:v>Singapore</c:v>
                  </c:pt>
                  <c:pt idx="18">
                    <c:v>Spain</c:v>
                  </c:pt>
                  <c:pt idx="19">
                    <c:v>Thailand</c:v>
                  </c:pt>
                  <c:pt idx="20">
                    <c:v>Türkiye</c:v>
                  </c:pt>
                  <c:pt idx="21">
                    <c:v>United Kingdom</c:v>
                  </c:pt>
                  <c:pt idx="22">
                    <c:v>United States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697E-45FF-B4FA-3B0AC096D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6836239"/>
        <c:axId val="251343519"/>
      </c:scatterChart>
      <c:valAx>
        <c:axId val="14668362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Share of floaters and inflation-linked bonds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1343519"/>
        <c:crosses val="autoZero"/>
        <c:crossBetween val="midCat"/>
      </c:valAx>
      <c:valAx>
        <c:axId val="251343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maturity, years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68362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Лист13!$K$3</c:f>
              <c:strCache>
                <c:ptCount val="1"/>
                <c:pt idx="0">
                  <c:v>Fixed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Лист13!$J$4:$J$26</c:f>
              <c:strCache>
                <c:ptCount val="23"/>
                <c:pt idx="0">
                  <c:v>Argentina</c:v>
                </c:pt>
                <c:pt idx="1">
                  <c:v>Mexico</c:v>
                </c:pt>
                <c:pt idx="2">
                  <c:v>Brazil</c:v>
                </c:pt>
                <c:pt idx="3">
                  <c:v>Türkiye</c:v>
                </c:pt>
                <c:pt idx="4">
                  <c:v>Hong Kong SAR</c:v>
                </c:pt>
                <c:pt idx="5">
                  <c:v>Israel</c:v>
                </c:pt>
                <c:pt idx="6">
                  <c:v>Poland</c:v>
                </c:pt>
                <c:pt idx="7">
                  <c:v>Hungary</c:v>
                </c:pt>
                <c:pt idx="8">
                  <c:v>United Kingdom</c:v>
                </c:pt>
                <c:pt idx="9">
                  <c:v>Czech Republic</c:v>
                </c:pt>
                <c:pt idx="10">
                  <c:v>Indonesia</c:v>
                </c:pt>
                <c:pt idx="11">
                  <c:v>United States</c:v>
                </c:pt>
                <c:pt idx="12">
                  <c:v>Spain</c:v>
                </c:pt>
                <c:pt idx="13">
                  <c:v>Germany</c:v>
                </c:pt>
                <c:pt idx="14">
                  <c:v>Canada</c:v>
                </c:pt>
                <c:pt idx="15">
                  <c:v>Australia</c:v>
                </c:pt>
                <c:pt idx="16">
                  <c:v>Peru</c:v>
                </c:pt>
                <c:pt idx="17">
                  <c:v>Belgium</c:v>
                </c:pt>
                <c:pt idx="18">
                  <c:v>Korea</c:v>
                </c:pt>
                <c:pt idx="19">
                  <c:v>Chinese Taipei</c:v>
                </c:pt>
                <c:pt idx="20">
                  <c:v>Malaysia</c:v>
                </c:pt>
                <c:pt idx="21">
                  <c:v>Singapore</c:v>
                </c:pt>
                <c:pt idx="22">
                  <c:v>Thailand</c:v>
                </c:pt>
              </c:strCache>
            </c:strRef>
          </c:cat>
          <c:val>
            <c:numRef>
              <c:f>Лист13!$K$4:$K$26</c:f>
              <c:numCache>
                <c:formatCode>General</c:formatCode>
                <c:ptCount val="23"/>
                <c:pt idx="0">
                  <c:v>0.10702054794520548</c:v>
                </c:pt>
                <c:pt idx="1">
                  <c:v>0.31481107294402916</c:v>
                </c:pt>
                <c:pt idx="2">
                  <c:v>0.35314448359989159</c:v>
                </c:pt>
                <c:pt idx="3">
                  <c:v>0.37341153470185734</c:v>
                </c:pt>
                <c:pt idx="4">
                  <c:v>0.43558282208588955</c:v>
                </c:pt>
                <c:pt idx="5">
                  <c:v>0.52509652509652505</c:v>
                </c:pt>
                <c:pt idx="6">
                  <c:v>0.69768753525098703</c:v>
                </c:pt>
                <c:pt idx="7">
                  <c:v>0.72366790582403961</c:v>
                </c:pt>
                <c:pt idx="8">
                  <c:v>0.74044392064427422</c:v>
                </c:pt>
                <c:pt idx="9">
                  <c:v>0.83159722222222221</c:v>
                </c:pt>
                <c:pt idx="10">
                  <c:v>0.84088269454123121</c:v>
                </c:pt>
                <c:pt idx="11">
                  <c:v>0.87521433406960492</c:v>
                </c:pt>
                <c:pt idx="12">
                  <c:v>0.93146224220809437</c:v>
                </c:pt>
                <c:pt idx="13">
                  <c:v>0.94207856553025837</c:v>
                </c:pt>
                <c:pt idx="14">
                  <c:v>0.95344313318635721</c:v>
                </c:pt>
                <c:pt idx="15">
                  <c:v>0.95567678145243773</c:v>
                </c:pt>
                <c:pt idx="16">
                  <c:v>0.97759103641456568</c:v>
                </c:pt>
                <c:pt idx="17">
                  <c:v>0.98711573236889694</c:v>
                </c:pt>
                <c:pt idx="18">
                  <c:v>0.99396800419617093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8-43AC-84D0-22F957D2AB2F}"/>
            </c:ext>
          </c:extLst>
        </c:ser>
        <c:ser>
          <c:idx val="1"/>
          <c:order val="1"/>
          <c:tx>
            <c:strRef>
              <c:f>Лист13!$L$3</c:f>
              <c:strCache>
                <c:ptCount val="1"/>
                <c:pt idx="0">
                  <c:v>Floating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Лист13!$J$4:$J$26</c:f>
              <c:strCache>
                <c:ptCount val="23"/>
                <c:pt idx="0">
                  <c:v>Argentina</c:v>
                </c:pt>
                <c:pt idx="1">
                  <c:v>Mexico</c:v>
                </c:pt>
                <c:pt idx="2">
                  <c:v>Brazil</c:v>
                </c:pt>
                <c:pt idx="3">
                  <c:v>Türkiye</c:v>
                </c:pt>
                <c:pt idx="4">
                  <c:v>Hong Kong SAR</c:v>
                </c:pt>
                <c:pt idx="5">
                  <c:v>Israel</c:v>
                </c:pt>
                <c:pt idx="6">
                  <c:v>Poland</c:v>
                </c:pt>
                <c:pt idx="7">
                  <c:v>Hungary</c:v>
                </c:pt>
                <c:pt idx="8">
                  <c:v>United Kingdom</c:v>
                </c:pt>
                <c:pt idx="9">
                  <c:v>Czech Republic</c:v>
                </c:pt>
                <c:pt idx="10">
                  <c:v>Indonesia</c:v>
                </c:pt>
                <c:pt idx="11">
                  <c:v>United States</c:v>
                </c:pt>
                <c:pt idx="12">
                  <c:v>Spain</c:v>
                </c:pt>
                <c:pt idx="13">
                  <c:v>Germany</c:v>
                </c:pt>
                <c:pt idx="14">
                  <c:v>Canada</c:v>
                </c:pt>
                <c:pt idx="15">
                  <c:v>Australia</c:v>
                </c:pt>
                <c:pt idx="16">
                  <c:v>Peru</c:v>
                </c:pt>
                <c:pt idx="17">
                  <c:v>Belgium</c:v>
                </c:pt>
                <c:pt idx="18">
                  <c:v>Korea</c:v>
                </c:pt>
                <c:pt idx="19">
                  <c:v>Chinese Taipei</c:v>
                </c:pt>
                <c:pt idx="20">
                  <c:v>Malaysia</c:v>
                </c:pt>
                <c:pt idx="21">
                  <c:v>Singapore</c:v>
                </c:pt>
                <c:pt idx="22">
                  <c:v>Thailand</c:v>
                </c:pt>
              </c:strCache>
            </c:strRef>
          </c:cat>
          <c:val>
            <c:numRef>
              <c:f>Лист13!$L$4:$L$26</c:f>
              <c:numCache>
                <c:formatCode>General</c:formatCode>
                <c:ptCount val="23"/>
                <c:pt idx="0">
                  <c:v>3.8527397260273974E-2</c:v>
                </c:pt>
                <c:pt idx="1">
                  <c:v>0.40998181450798143</c:v>
                </c:pt>
                <c:pt idx="2">
                  <c:v>0.32393602602331256</c:v>
                </c:pt>
                <c:pt idx="3">
                  <c:v>0.14173998044965788</c:v>
                </c:pt>
                <c:pt idx="4">
                  <c:v>0</c:v>
                </c:pt>
                <c:pt idx="5">
                  <c:v>7.4646074646074645E-2</c:v>
                </c:pt>
                <c:pt idx="6">
                  <c:v>0.29441624365482233</c:v>
                </c:pt>
                <c:pt idx="7">
                  <c:v>0.11524163568773235</c:v>
                </c:pt>
                <c:pt idx="8">
                  <c:v>0</c:v>
                </c:pt>
                <c:pt idx="9">
                  <c:v>0.1545138888888889</c:v>
                </c:pt>
                <c:pt idx="10">
                  <c:v>0.15795586527293845</c:v>
                </c:pt>
                <c:pt idx="11">
                  <c:v>3.0498440982156538E-2</c:v>
                </c:pt>
                <c:pt idx="12">
                  <c:v>1.4033183439292916E-2</c:v>
                </c:pt>
                <c:pt idx="13">
                  <c:v>3.1850890645275451E-3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4.972875226039784E-3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E8-43AC-84D0-22F957D2AB2F}"/>
            </c:ext>
          </c:extLst>
        </c:ser>
        <c:ser>
          <c:idx val="2"/>
          <c:order val="2"/>
          <c:tx>
            <c:strRef>
              <c:f>Лист13!$M$3</c:f>
              <c:strCache>
                <c:ptCount val="1"/>
                <c:pt idx="0">
                  <c:v>Inflation-linked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Лист13!$J$4:$J$26</c:f>
              <c:strCache>
                <c:ptCount val="23"/>
                <c:pt idx="0">
                  <c:v>Argentina</c:v>
                </c:pt>
                <c:pt idx="1">
                  <c:v>Mexico</c:v>
                </c:pt>
                <c:pt idx="2">
                  <c:v>Brazil</c:v>
                </c:pt>
                <c:pt idx="3">
                  <c:v>Türkiye</c:v>
                </c:pt>
                <c:pt idx="4">
                  <c:v>Hong Kong SAR</c:v>
                </c:pt>
                <c:pt idx="5">
                  <c:v>Israel</c:v>
                </c:pt>
                <c:pt idx="6">
                  <c:v>Poland</c:v>
                </c:pt>
                <c:pt idx="7">
                  <c:v>Hungary</c:v>
                </c:pt>
                <c:pt idx="8">
                  <c:v>United Kingdom</c:v>
                </c:pt>
                <c:pt idx="9">
                  <c:v>Czech Republic</c:v>
                </c:pt>
                <c:pt idx="10">
                  <c:v>Indonesia</c:v>
                </c:pt>
                <c:pt idx="11">
                  <c:v>United States</c:v>
                </c:pt>
                <c:pt idx="12">
                  <c:v>Spain</c:v>
                </c:pt>
                <c:pt idx="13">
                  <c:v>Germany</c:v>
                </c:pt>
                <c:pt idx="14">
                  <c:v>Canada</c:v>
                </c:pt>
                <c:pt idx="15">
                  <c:v>Australia</c:v>
                </c:pt>
                <c:pt idx="16">
                  <c:v>Peru</c:v>
                </c:pt>
                <c:pt idx="17">
                  <c:v>Belgium</c:v>
                </c:pt>
                <c:pt idx="18">
                  <c:v>Korea</c:v>
                </c:pt>
                <c:pt idx="19">
                  <c:v>Chinese Taipei</c:v>
                </c:pt>
                <c:pt idx="20">
                  <c:v>Malaysia</c:v>
                </c:pt>
                <c:pt idx="21">
                  <c:v>Singapore</c:v>
                </c:pt>
                <c:pt idx="22">
                  <c:v>Thailand</c:v>
                </c:pt>
              </c:strCache>
            </c:strRef>
          </c:cat>
          <c:val>
            <c:numRef>
              <c:f>Лист13!$M$4:$M$26</c:f>
              <c:numCache>
                <c:formatCode>General</c:formatCode>
                <c:ptCount val="23"/>
                <c:pt idx="0">
                  <c:v>0.48116438356164387</c:v>
                </c:pt>
                <c:pt idx="1">
                  <c:v>0.27520711254798946</c:v>
                </c:pt>
                <c:pt idx="2">
                  <c:v>0.32020872865275146</c:v>
                </c:pt>
                <c:pt idx="3">
                  <c:v>0.20723362658846531</c:v>
                </c:pt>
                <c:pt idx="4">
                  <c:v>0.56441717791411039</c:v>
                </c:pt>
                <c:pt idx="5">
                  <c:v>0.39961389961389959</c:v>
                </c:pt>
                <c:pt idx="6">
                  <c:v>7.8962210941906363E-3</c:v>
                </c:pt>
                <c:pt idx="7">
                  <c:v>0.14869888475836432</c:v>
                </c:pt>
                <c:pt idx="8">
                  <c:v>0.25955607935572583</c:v>
                </c:pt>
                <c:pt idx="9">
                  <c:v>0</c:v>
                </c:pt>
                <c:pt idx="10">
                  <c:v>0</c:v>
                </c:pt>
                <c:pt idx="11">
                  <c:v>9.4287224948238629E-2</c:v>
                </c:pt>
                <c:pt idx="12">
                  <c:v>5.4504574352612807E-2</c:v>
                </c:pt>
                <c:pt idx="13">
                  <c:v>4.9191931107703195E-2</c:v>
                </c:pt>
                <c:pt idx="14">
                  <c:v>4.6556866813642843E-2</c:v>
                </c:pt>
                <c:pt idx="15">
                  <c:v>4.4323218547562222E-2</c:v>
                </c:pt>
                <c:pt idx="16">
                  <c:v>2.2408963585434174E-2</c:v>
                </c:pt>
                <c:pt idx="17">
                  <c:v>0</c:v>
                </c:pt>
                <c:pt idx="18">
                  <c:v>6.0319958038290052E-3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E8-43AC-84D0-22F957D2AB2F}"/>
            </c:ext>
          </c:extLst>
        </c:ser>
        <c:ser>
          <c:idx val="3"/>
          <c:order val="3"/>
          <c:tx>
            <c:strRef>
              <c:f>Лист13!$N$3</c:f>
              <c:strCache>
                <c:ptCount val="1"/>
                <c:pt idx="0">
                  <c:v>Foreign currencies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Лист13!$J$4:$J$26</c:f>
              <c:strCache>
                <c:ptCount val="23"/>
                <c:pt idx="0">
                  <c:v>Argentina</c:v>
                </c:pt>
                <c:pt idx="1">
                  <c:v>Mexico</c:v>
                </c:pt>
                <c:pt idx="2">
                  <c:v>Brazil</c:v>
                </c:pt>
                <c:pt idx="3">
                  <c:v>Türkiye</c:v>
                </c:pt>
                <c:pt idx="4">
                  <c:v>Hong Kong SAR</c:v>
                </c:pt>
                <c:pt idx="5">
                  <c:v>Israel</c:v>
                </c:pt>
                <c:pt idx="6">
                  <c:v>Poland</c:v>
                </c:pt>
                <c:pt idx="7">
                  <c:v>Hungary</c:v>
                </c:pt>
                <c:pt idx="8">
                  <c:v>United Kingdom</c:v>
                </c:pt>
                <c:pt idx="9">
                  <c:v>Czech Republic</c:v>
                </c:pt>
                <c:pt idx="10">
                  <c:v>Indonesia</c:v>
                </c:pt>
                <c:pt idx="11">
                  <c:v>United States</c:v>
                </c:pt>
                <c:pt idx="12">
                  <c:v>Spain</c:v>
                </c:pt>
                <c:pt idx="13">
                  <c:v>Germany</c:v>
                </c:pt>
                <c:pt idx="14">
                  <c:v>Canada</c:v>
                </c:pt>
                <c:pt idx="15">
                  <c:v>Australia</c:v>
                </c:pt>
                <c:pt idx="16">
                  <c:v>Peru</c:v>
                </c:pt>
                <c:pt idx="17">
                  <c:v>Belgium</c:v>
                </c:pt>
                <c:pt idx="18">
                  <c:v>Korea</c:v>
                </c:pt>
                <c:pt idx="19">
                  <c:v>Chinese Taipei</c:v>
                </c:pt>
                <c:pt idx="20">
                  <c:v>Malaysia</c:v>
                </c:pt>
                <c:pt idx="21">
                  <c:v>Singapore</c:v>
                </c:pt>
                <c:pt idx="22">
                  <c:v>Thailand</c:v>
                </c:pt>
              </c:strCache>
            </c:strRef>
          </c:cat>
          <c:val>
            <c:numRef>
              <c:f>Лист13!$N$4:$N$26</c:f>
              <c:numCache>
                <c:formatCode>General</c:formatCode>
                <c:ptCount val="23"/>
                <c:pt idx="0">
                  <c:v>0.37328767123287676</c:v>
                </c:pt>
                <c:pt idx="1">
                  <c:v>0</c:v>
                </c:pt>
                <c:pt idx="2">
                  <c:v>2.7107617240444567E-3</c:v>
                </c:pt>
                <c:pt idx="3">
                  <c:v>0.27663734115347022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1.1152416356877323E-2</c:v>
                </c:pt>
                <c:pt idx="8">
                  <c:v>0</c:v>
                </c:pt>
                <c:pt idx="9">
                  <c:v>1.388888888888889E-2</c:v>
                </c:pt>
                <c:pt idx="10">
                  <c:v>1.1614401858304299E-3</c:v>
                </c:pt>
                <c:pt idx="11">
                  <c:v>0</c:v>
                </c:pt>
                <c:pt idx="12">
                  <c:v>0</c:v>
                </c:pt>
                <c:pt idx="13">
                  <c:v>5.603397428335496E-3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8.1374321880651E-3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E8-43AC-84D0-22F957D2A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532134495"/>
        <c:axId val="1469624815"/>
      </c:barChart>
      <c:catAx>
        <c:axId val="53213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624815"/>
        <c:crosses val="autoZero"/>
        <c:auto val="1"/>
        <c:lblAlgn val="ctr"/>
        <c:lblOffset val="100"/>
        <c:noMultiLvlLbl val="0"/>
      </c:catAx>
      <c:valAx>
        <c:axId val="14696248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2134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Лист6!$L$1</c:f>
              <c:strCache>
                <c:ptCount val="1"/>
                <c:pt idx="0">
                  <c:v>Dec-23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(Лист6!$K$2:$K$4,Лист6!$K$7,Лист6!$K$9:$K$15,Лист6!$K$18:$K$21,Лист6!$K$25)</c:f>
              <c:strCache>
                <c:ptCount val="16"/>
                <c:pt idx="0">
                  <c:v>EU</c:v>
                </c:pt>
                <c:pt idx="1">
                  <c:v>Austria</c:v>
                </c:pt>
                <c:pt idx="2">
                  <c:v>Belgium</c:v>
                </c:pt>
                <c:pt idx="3">
                  <c:v>Czech Republic</c:v>
                </c:pt>
                <c:pt idx="4">
                  <c:v>Finland</c:v>
                </c:pt>
                <c:pt idx="5">
                  <c:v>France</c:v>
                </c:pt>
                <c:pt idx="6">
                  <c:v>Germany</c:v>
                </c:pt>
                <c:pt idx="7">
                  <c:v>Greece</c:v>
                </c:pt>
                <c:pt idx="8">
                  <c:v>Hungary</c:v>
                </c:pt>
                <c:pt idx="9">
                  <c:v>Ireland</c:v>
                </c:pt>
                <c:pt idx="10">
                  <c:v>Italy</c:v>
                </c:pt>
                <c:pt idx="11">
                  <c:v>Malta</c:v>
                </c:pt>
                <c:pt idx="12">
                  <c:v>Netherlands</c:v>
                </c:pt>
                <c:pt idx="13">
                  <c:v>Poland</c:v>
                </c:pt>
                <c:pt idx="14">
                  <c:v>Portugal</c:v>
                </c:pt>
                <c:pt idx="15">
                  <c:v>Spain</c:v>
                </c:pt>
              </c:strCache>
              <c:extLst/>
            </c:strRef>
          </c:cat>
          <c:val>
            <c:numRef>
              <c:f>(Лист6!$L$2:$L$4,Лист6!$L$7,Лист6!$L$9:$L$15,Лист6!$L$18:$L$21,Лист6!$L$25)</c:f>
              <c:numCache>
                <c:formatCode>General</c:formatCode>
                <c:ptCount val="16"/>
                <c:pt idx="0">
                  <c:v>49.8</c:v>
                </c:pt>
                <c:pt idx="1">
                  <c:v>27</c:v>
                </c:pt>
                <c:pt idx="2">
                  <c:v>68</c:v>
                </c:pt>
                <c:pt idx="3">
                  <c:v>21</c:v>
                </c:pt>
                <c:pt idx="4">
                  <c:v>31</c:v>
                </c:pt>
                <c:pt idx="5">
                  <c:v>52.2</c:v>
                </c:pt>
                <c:pt idx="6">
                  <c:v>46</c:v>
                </c:pt>
                <c:pt idx="7">
                  <c:v>67.400000000000006</c:v>
                </c:pt>
                <c:pt idx="8">
                  <c:v>46.2</c:v>
                </c:pt>
                <c:pt idx="9">
                  <c:v>29.2</c:v>
                </c:pt>
                <c:pt idx="10">
                  <c:v>71.2</c:v>
                </c:pt>
                <c:pt idx="11">
                  <c:v>34.6</c:v>
                </c:pt>
                <c:pt idx="12">
                  <c:v>41.2</c:v>
                </c:pt>
                <c:pt idx="13">
                  <c:v>32</c:v>
                </c:pt>
                <c:pt idx="14">
                  <c:v>51</c:v>
                </c:pt>
                <c:pt idx="15">
                  <c:v>38.4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1CD-4C53-929F-8F9DB8804B2C}"/>
            </c:ext>
          </c:extLst>
        </c:ser>
        <c:ser>
          <c:idx val="1"/>
          <c:order val="1"/>
          <c:tx>
            <c:strRef>
              <c:f>Лист6!$M$1</c:f>
              <c:strCache>
                <c:ptCount val="1"/>
                <c:pt idx="0">
                  <c:v>Oct-23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(Лист6!$K$2:$K$4,Лист6!$K$7,Лист6!$K$9:$K$15,Лист6!$K$18:$K$21,Лист6!$K$25)</c:f>
              <c:strCache>
                <c:ptCount val="16"/>
                <c:pt idx="0">
                  <c:v>EU</c:v>
                </c:pt>
                <c:pt idx="1">
                  <c:v>Austria</c:v>
                </c:pt>
                <c:pt idx="2">
                  <c:v>Belgium</c:v>
                </c:pt>
                <c:pt idx="3">
                  <c:v>Czech Republic</c:v>
                </c:pt>
                <c:pt idx="4">
                  <c:v>Finland</c:v>
                </c:pt>
                <c:pt idx="5">
                  <c:v>France</c:v>
                </c:pt>
                <c:pt idx="6">
                  <c:v>Germany</c:v>
                </c:pt>
                <c:pt idx="7">
                  <c:v>Greece</c:v>
                </c:pt>
                <c:pt idx="8">
                  <c:v>Hungary</c:v>
                </c:pt>
                <c:pt idx="9">
                  <c:v>Ireland</c:v>
                </c:pt>
                <c:pt idx="10">
                  <c:v>Italy</c:v>
                </c:pt>
                <c:pt idx="11">
                  <c:v>Malta</c:v>
                </c:pt>
                <c:pt idx="12">
                  <c:v>Netherlands</c:v>
                </c:pt>
                <c:pt idx="13">
                  <c:v>Poland</c:v>
                </c:pt>
                <c:pt idx="14">
                  <c:v>Portugal</c:v>
                </c:pt>
                <c:pt idx="15">
                  <c:v>Spain</c:v>
                </c:pt>
              </c:strCache>
              <c:extLst/>
            </c:strRef>
          </c:cat>
          <c:val>
            <c:numRef>
              <c:f>(Лист6!$M$2:$M$4,Лист6!$M$7,Лист6!$M$9:$M$15,Лист6!$M$18:$M$21,Лист6!$M$25)</c:f>
              <c:numCache>
                <c:formatCode>General</c:formatCode>
                <c:ptCount val="16"/>
                <c:pt idx="0">
                  <c:v>44.4</c:v>
                </c:pt>
                <c:pt idx="1">
                  <c:v>37.4</c:v>
                </c:pt>
                <c:pt idx="2">
                  <c:v>47.2</c:v>
                </c:pt>
                <c:pt idx="3">
                  <c:v>18.600000000000001</c:v>
                </c:pt>
                <c:pt idx="4">
                  <c:v>35.400000000000006</c:v>
                </c:pt>
                <c:pt idx="5">
                  <c:v>48.4</c:v>
                </c:pt>
                <c:pt idx="6">
                  <c:v>37</c:v>
                </c:pt>
                <c:pt idx="7">
                  <c:v>21.8</c:v>
                </c:pt>
                <c:pt idx="8">
                  <c:v>45.599999999999994</c:v>
                </c:pt>
                <c:pt idx="9">
                  <c:v>9.1999999999999993</c:v>
                </c:pt>
                <c:pt idx="10">
                  <c:v>78</c:v>
                </c:pt>
                <c:pt idx="11">
                  <c:v>19</c:v>
                </c:pt>
                <c:pt idx="12">
                  <c:v>16.8</c:v>
                </c:pt>
                <c:pt idx="13">
                  <c:v>26.4</c:v>
                </c:pt>
                <c:pt idx="14">
                  <c:v>28.799999999999997</c:v>
                </c:pt>
                <c:pt idx="15">
                  <c:v>59.800000000000004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1CD-4C53-929F-8F9DB8804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5658799"/>
        <c:axId val="796702207"/>
      </c:barChart>
      <c:catAx>
        <c:axId val="575658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6702207"/>
        <c:crosses val="autoZero"/>
        <c:auto val="1"/>
        <c:lblAlgn val="ctr"/>
        <c:lblOffset val="100"/>
        <c:noMultiLvlLbl val="0"/>
      </c:catAx>
      <c:valAx>
        <c:axId val="796702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% </a:t>
                </a:r>
                <a:r>
                  <a:rPr lang="en-US"/>
                  <a:t>of GDP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658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Лист8!$E$1</c:f>
              <c:strCache>
                <c:ptCount val="1"/>
                <c:pt idx="0">
                  <c:v>Dec-09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(Лист8!$D$2:$D$4,Лист8!$D$8,Лист8!$D$11:$D$17,Лист8!$D$21:$D$24,Лист8!$D$28)</c:f>
              <c:strCache>
                <c:ptCount val="16"/>
                <c:pt idx="0">
                  <c:v>EU</c:v>
                </c:pt>
                <c:pt idx="1">
                  <c:v>Austria</c:v>
                </c:pt>
                <c:pt idx="2">
                  <c:v>Belgium</c:v>
                </c:pt>
                <c:pt idx="3">
                  <c:v>Czech Republic</c:v>
                </c:pt>
                <c:pt idx="4">
                  <c:v>Finland</c:v>
                </c:pt>
                <c:pt idx="5">
                  <c:v>France</c:v>
                </c:pt>
                <c:pt idx="6">
                  <c:v>Germany</c:v>
                </c:pt>
                <c:pt idx="7">
                  <c:v>Greece</c:v>
                </c:pt>
                <c:pt idx="8">
                  <c:v>Hungary</c:v>
                </c:pt>
                <c:pt idx="9">
                  <c:v>Ireland</c:v>
                </c:pt>
                <c:pt idx="10">
                  <c:v>Italy</c:v>
                </c:pt>
                <c:pt idx="11">
                  <c:v>Malta</c:v>
                </c:pt>
                <c:pt idx="12">
                  <c:v>Netherlands</c:v>
                </c:pt>
                <c:pt idx="13">
                  <c:v>Poland</c:v>
                </c:pt>
                <c:pt idx="14">
                  <c:v>Portugal</c:v>
                </c:pt>
                <c:pt idx="15">
                  <c:v>Spain</c:v>
                </c:pt>
              </c:strCache>
              <c:extLst/>
            </c:strRef>
          </c:cat>
          <c:val>
            <c:numRef>
              <c:f>(Лист8!$E$2:$E$4,Лист8!$E$8,Лист8!$E$11:$E$17,Лист8!$E$21:$E$24,Лист8!$E$28)</c:f>
              <c:numCache>
                <c:formatCode>General</c:formatCode>
                <c:ptCount val="16"/>
                <c:pt idx="0">
                  <c:v>6.4</c:v>
                </c:pt>
                <c:pt idx="1">
                  <c:v>7.3</c:v>
                </c:pt>
                <c:pt idx="2">
                  <c:v>5.5</c:v>
                </c:pt>
                <c:pt idx="3">
                  <c:v>6.2</c:v>
                </c:pt>
                <c:pt idx="4">
                  <c:v>4.0999999999999996</c:v>
                </c:pt>
                <c:pt idx="5">
                  <c:v>6.4</c:v>
                </c:pt>
                <c:pt idx="6">
                  <c:v>5.5</c:v>
                </c:pt>
                <c:pt idx="7">
                  <c:v>7.9</c:v>
                </c:pt>
                <c:pt idx="8">
                  <c:v>4.0999999999999996</c:v>
                </c:pt>
                <c:pt idx="9">
                  <c:v>6.3</c:v>
                </c:pt>
                <c:pt idx="10">
                  <c:v>7.3</c:v>
                </c:pt>
                <c:pt idx="11">
                  <c:v>5.3</c:v>
                </c:pt>
                <c:pt idx="12">
                  <c:v>5.2</c:v>
                </c:pt>
                <c:pt idx="13">
                  <c:v>5.3</c:v>
                </c:pt>
                <c:pt idx="14">
                  <c:v>6.1</c:v>
                </c:pt>
                <c:pt idx="15">
                  <c:v>6.5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A1F-448C-B0CC-FD32598CAAC2}"/>
            </c:ext>
          </c:extLst>
        </c:ser>
        <c:ser>
          <c:idx val="1"/>
          <c:order val="1"/>
          <c:tx>
            <c:strRef>
              <c:f>Лист8!$F$1</c:f>
              <c:strCache>
                <c:ptCount val="1"/>
                <c:pt idx="0">
                  <c:v>Oct-23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(Лист8!$D$2:$D$4,Лист8!$D$8,Лист8!$D$11:$D$17,Лист8!$D$21:$D$24,Лист8!$D$28)</c:f>
              <c:strCache>
                <c:ptCount val="16"/>
                <c:pt idx="0">
                  <c:v>EU</c:v>
                </c:pt>
                <c:pt idx="1">
                  <c:v>Austria</c:v>
                </c:pt>
                <c:pt idx="2">
                  <c:v>Belgium</c:v>
                </c:pt>
                <c:pt idx="3">
                  <c:v>Czech Republic</c:v>
                </c:pt>
                <c:pt idx="4">
                  <c:v>Finland</c:v>
                </c:pt>
                <c:pt idx="5">
                  <c:v>France</c:v>
                </c:pt>
                <c:pt idx="6">
                  <c:v>Germany</c:v>
                </c:pt>
                <c:pt idx="7">
                  <c:v>Greece</c:v>
                </c:pt>
                <c:pt idx="8">
                  <c:v>Hungary</c:v>
                </c:pt>
                <c:pt idx="9">
                  <c:v>Ireland</c:v>
                </c:pt>
                <c:pt idx="10">
                  <c:v>Italy</c:v>
                </c:pt>
                <c:pt idx="11">
                  <c:v>Malta</c:v>
                </c:pt>
                <c:pt idx="12">
                  <c:v>Netherlands</c:v>
                </c:pt>
                <c:pt idx="13">
                  <c:v>Poland</c:v>
                </c:pt>
                <c:pt idx="14">
                  <c:v>Portugal</c:v>
                </c:pt>
                <c:pt idx="15">
                  <c:v>Spain</c:v>
                </c:pt>
              </c:strCache>
              <c:extLst/>
            </c:strRef>
          </c:cat>
          <c:val>
            <c:numRef>
              <c:f>(Лист8!$F$2:$F$4,Лист8!$F$8,Лист8!$F$11:$F$17,Лист8!$F$21:$F$24,Лист8!$F$28)</c:f>
              <c:numCache>
                <c:formatCode>General</c:formatCode>
                <c:ptCount val="16"/>
                <c:pt idx="0">
                  <c:v>8.1999999999999993</c:v>
                </c:pt>
                <c:pt idx="1">
                  <c:v>13</c:v>
                </c:pt>
                <c:pt idx="2">
                  <c:v>11</c:v>
                </c:pt>
                <c:pt idx="3">
                  <c:v>6.2</c:v>
                </c:pt>
                <c:pt idx="4">
                  <c:v>7.4</c:v>
                </c:pt>
                <c:pt idx="5">
                  <c:v>8.4</c:v>
                </c:pt>
                <c:pt idx="6">
                  <c:v>7.9</c:v>
                </c:pt>
                <c:pt idx="7">
                  <c:v>8.9</c:v>
                </c:pt>
                <c:pt idx="8">
                  <c:v>6.2</c:v>
                </c:pt>
                <c:pt idx="9">
                  <c:v>10.7</c:v>
                </c:pt>
                <c:pt idx="10">
                  <c:v>7</c:v>
                </c:pt>
                <c:pt idx="11">
                  <c:v>7.9</c:v>
                </c:pt>
                <c:pt idx="12">
                  <c:v>9</c:v>
                </c:pt>
                <c:pt idx="13">
                  <c:v>4.7</c:v>
                </c:pt>
                <c:pt idx="14">
                  <c:v>7.5</c:v>
                </c:pt>
                <c:pt idx="15">
                  <c:v>7.7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A1F-448C-B0CC-FD32598CAA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5443903"/>
        <c:axId val="786600207"/>
      </c:barChart>
      <c:catAx>
        <c:axId val="81544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600207"/>
        <c:crosses val="autoZero"/>
        <c:auto val="1"/>
        <c:lblAlgn val="ctr"/>
        <c:lblOffset val="100"/>
        <c:noMultiLvlLbl val="0"/>
      </c:catAx>
      <c:valAx>
        <c:axId val="786600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44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Лист8!$Q$2</c:f>
              <c:strCache>
                <c:ptCount val="1"/>
                <c:pt idx="0">
                  <c:v>Dec-09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(Лист8!$P$3:$P$5,Лист8!$P$8,Лист8!$P$10:$P$16,Лист8!$P$19:$P$22,Лист8!$P$26)</c:f>
              <c:strCache>
                <c:ptCount val="16"/>
                <c:pt idx="0">
                  <c:v>EU</c:v>
                </c:pt>
                <c:pt idx="1">
                  <c:v>Austria</c:v>
                </c:pt>
                <c:pt idx="2">
                  <c:v>Belgium</c:v>
                </c:pt>
                <c:pt idx="3">
                  <c:v>Czech Republic</c:v>
                </c:pt>
                <c:pt idx="4">
                  <c:v>Finland</c:v>
                </c:pt>
                <c:pt idx="5">
                  <c:v>France</c:v>
                </c:pt>
                <c:pt idx="6">
                  <c:v>Germany</c:v>
                </c:pt>
                <c:pt idx="7">
                  <c:v>Greece</c:v>
                </c:pt>
                <c:pt idx="8">
                  <c:v>Hungary</c:v>
                </c:pt>
                <c:pt idx="9">
                  <c:v>Ireland</c:v>
                </c:pt>
                <c:pt idx="10">
                  <c:v>Italy</c:v>
                </c:pt>
                <c:pt idx="11">
                  <c:v>Malta</c:v>
                </c:pt>
                <c:pt idx="12">
                  <c:v>Nethelands</c:v>
                </c:pt>
                <c:pt idx="13">
                  <c:v>Poland</c:v>
                </c:pt>
                <c:pt idx="14">
                  <c:v>Portugal</c:v>
                </c:pt>
                <c:pt idx="15">
                  <c:v>Spain</c:v>
                </c:pt>
              </c:strCache>
              <c:extLst/>
            </c:strRef>
          </c:cat>
          <c:val>
            <c:numRef>
              <c:f>(Лист8!$Q$3:$Q$5,Лист8!$Q$8,Лист8!$Q$10:$Q$16,Лист8!$Q$19:$Q$22,Лист8!$Q$26)</c:f>
              <c:numCache>
                <c:formatCode>0%</c:formatCode>
                <c:ptCount val="16"/>
                <c:pt idx="0">
                  <c:v>8.9697608403732726E-2</c:v>
                </c:pt>
                <c:pt idx="1">
                  <c:v>1.9174898314933179E-2</c:v>
                </c:pt>
                <c:pt idx="2">
                  <c:v>2.6176275679257788E-2</c:v>
                </c:pt>
                <c:pt idx="3">
                  <c:v>7.4257425742574254E-3</c:v>
                </c:pt>
                <c:pt idx="4">
                  <c:v>9.5541401273885346E-3</c:v>
                </c:pt>
                <c:pt idx="5">
                  <c:v>7.248267427639625E-2</c:v>
                </c:pt>
                <c:pt idx="6">
                  <c:v>6.5437647596556722E-2</c:v>
                </c:pt>
                <c:pt idx="7">
                  <c:v>0.11953455571227078</c:v>
                </c:pt>
                <c:pt idx="8">
                  <c:v>8.8531187122736416E-2</c:v>
                </c:pt>
                <c:pt idx="9">
                  <c:v>0</c:v>
                </c:pt>
                <c:pt idx="10">
                  <c:v>0.19298484127523621</c:v>
                </c:pt>
                <c:pt idx="11">
                  <c:v>0</c:v>
                </c:pt>
                <c:pt idx="12">
                  <c:v>3.547357218871941E-2</c:v>
                </c:pt>
                <c:pt idx="13">
                  <c:v>0.1169811320754717</c:v>
                </c:pt>
                <c:pt idx="14">
                  <c:v>4.1597337770382693E-3</c:v>
                </c:pt>
                <c:pt idx="15">
                  <c:v>2.0050613198364806E-2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603-4054-A301-83E4BDE44FC3}"/>
            </c:ext>
          </c:extLst>
        </c:ser>
        <c:ser>
          <c:idx val="1"/>
          <c:order val="1"/>
          <c:tx>
            <c:strRef>
              <c:f>Лист8!$R$2</c:f>
              <c:strCache>
                <c:ptCount val="1"/>
                <c:pt idx="0">
                  <c:v>Oct-23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555648820316993E-2"/>
                  <c:y val="-3.08641975308641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03-4054-A301-83E4BDE44FC3}"/>
                </c:ext>
              </c:extLst>
            </c:dLbl>
            <c:dLbl>
              <c:idx val="2"/>
              <c:layout>
                <c:manualLayout>
                  <c:x val="1.3555648820316993E-2"/>
                  <c:y val="3.08641975308641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03-4054-A301-83E4BDE44FC3}"/>
                </c:ext>
              </c:extLst>
            </c:dLbl>
            <c:dLbl>
              <c:idx val="6"/>
              <c:layout>
                <c:manualLayout>
                  <c:x val="2.1689038112507188E-2"/>
                  <c:y val="9.2592592592591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03-4054-A301-83E4BDE44FC3}"/>
                </c:ext>
              </c:extLst>
            </c:dLbl>
            <c:dLbl>
              <c:idx val="7"/>
              <c:layout>
                <c:manualLayout>
                  <c:x val="8.1333892921901952E-3"/>
                  <c:y val="1.2345679012345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03-4054-A301-83E4BDE44FC3}"/>
                </c:ext>
              </c:extLst>
            </c:dLbl>
            <c:dLbl>
              <c:idx val="10"/>
              <c:layout>
                <c:manualLayout>
                  <c:x val="2.4400167876570487E-2"/>
                  <c:y val="1.2345679012345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03-4054-A301-83E4BDE44FC3}"/>
                </c:ext>
              </c:extLst>
            </c:dLbl>
            <c:dLbl>
              <c:idx val="12"/>
              <c:layout>
                <c:manualLayout>
                  <c:x val="9.940694299150312E-17"/>
                  <c:y val="-3.08641975308641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03-4054-A301-83E4BDE44F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(Лист8!$P$3:$P$5,Лист8!$P$8,Лист8!$P$10:$P$16,Лист8!$P$19:$P$22,Лист8!$P$26)</c:f>
              <c:strCache>
                <c:ptCount val="16"/>
                <c:pt idx="0">
                  <c:v>EU</c:v>
                </c:pt>
                <c:pt idx="1">
                  <c:v>Austria</c:v>
                </c:pt>
                <c:pt idx="2">
                  <c:v>Belgium</c:v>
                </c:pt>
                <c:pt idx="3">
                  <c:v>Czech Republic</c:v>
                </c:pt>
                <c:pt idx="4">
                  <c:v>Finland</c:v>
                </c:pt>
                <c:pt idx="5">
                  <c:v>France</c:v>
                </c:pt>
                <c:pt idx="6">
                  <c:v>Germany</c:v>
                </c:pt>
                <c:pt idx="7">
                  <c:v>Greece</c:v>
                </c:pt>
                <c:pt idx="8">
                  <c:v>Hungary</c:v>
                </c:pt>
                <c:pt idx="9">
                  <c:v>Ireland</c:v>
                </c:pt>
                <c:pt idx="10">
                  <c:v>Italy</c:v>
                </c:pt>
                <c:pt idx="11">
                  <c:v>Malta</c:v>
                </c:pt>
                <c:pt idx="12">
                  <c:v>Nethelands</c:v>
                </c:pt>
                <c:pt idx="13">
                  <c:v>Poland</c:v>
                </c:pt>
                <c:pt idx="14">
                  <c:v>Portugal</c:v>
                </c:pt>
                <c:pt idx="15">
                  <c:v>Spain</c:v>
                </c:pt>
              </c:strCache>
              <c:extLst/>
            </c:strRef>
          </c:cat>
          <c:val>
            <c:numRef>
              <c:f>(Лист8!$R$3:$R$5,Лист8!$R$8,Лист8!$R$10:$R$16,Лист8!$R$19:$R$22,Лист8!$R$26)</c:f>
              <c:numCache>
                <c:formatCode>0%</c:formatCode>
                <c:ptCount val="16"/>
                <c:pt idx="0">
                  <c:v>6.3687437563582042E-2</c:v>
                </c:pt>
                <c:pt idx="1">
                  <c:v>8.8809946714031966E-3</c:v>
                </c:pt>
                <c:pt idx="2">
                  <c:v>9.9981821487002357E-3</c:v>
                </c:pt>
                <c:pt idx="3">
                  <c:v>0.12853470437017994</c:v>
                </c:pt>
                <c:pt idx="4">
                  <c:v>1.2642225031605564E-3</c:v>
                </c:pt>
                <c:pt idx="5">
                  <c:v>8.2238551176426922E-2</c:v>
                </c:pt>
                <c:pt idx="6">
                  <c:v>4.4628026925430539E-2</c:v>
                </c:pt>
                <c:pt idx="7">
                  <c:v>3.6274509803921572E-2</c:v>
                </c:pt>
                <c:pt idx="8">
                  <c:v>0.23848684210526316</c:v>
                </c:pt>
                <c:pt idx="9">
                  <c:v>1.0796221322537113E-2</c:v>
                </c:pt>
                <c:pt idx="10">
                  <c:v>9.598489202726003E-2</c:v>
                </c:pt>
                <c:pt idx="11">
                  <c:v>0</c:v>
                </c:pt>
                <c:pt idx="12">
                  <c:v>0</c:v>
                </c:pt>
                <c:pt idx="13">
                  <c:v>0.31501230516817058</c:v>
                </c:pt>
                <c:pt idx="14">
                  <c:v>1.0963646855164454E-2</c:v>
                </c:pt>
                <c:pt idx="15">
                  <c:v>8.5605311484672986E-2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603-4054-A301-83E4BDE44F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4227151"/>
        <c:axId val="796654095"/>
      </c:barChart>
      <c:catAx>
        <c:axId val="364227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6654095"/>
        <c:crosses val="autoZero"/>
        <c:auto val="1"/>
        <c:lblAlgn val="ctr"/>
        <c:lblOffset val="100"/>
        <c:noMultiLvlLbl val="0"/>
      </c:catAx>
      <c:valAx>
        <c:axId val="79665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227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846696301999684E-2"/>
          <c:y val="3.0965586492780542E-2"/>
          <c:w val="0.95337918990072767"/>
          <c:h val="0.80901972865880467"/>
        </c:manualLayout>
      </c:layout>
      <c:lineChart>
        <c:grouping val="standard"/>
        <c:varyColors val="0"/>
        <c:ser>
          <c:idx val="1"/>
          <c:order val="1"/>
          <c:tx>
            <c:strRef>
              <c:f>Лист2!$A$5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Лист2!$B$5:$BV$5</c:f>
              <c:numCache>
                <c:formatCode>#,##0.0_ ;\-#,##0.0\ </c:formatCode>
                <c:ptCount val="73"/>
                <c:pt idx="0">
                  <c:v>0.58693960000000001</c:v>
                </c:pt>
                <c:pt idx="1">
                  <c:v>0.69125369999999997</c:v>
                </c:pt>
                <c:pt idx="2">
                  <c:v>0.78244780000000003</c:v>
                </c:pt>
                <c:pt idx="3">
                  <c:v>0.95453140000000003</c:v>
                </c:pt>
                <c:pt idx="4">
                  <c:v>0.84186609999999995</c:v>
                </c:pt>
                <c:pt idx="5">
                  <c:v>1.226156</c:v>
                </c:pt>
                <c:pt idx="6">
                  <c:v>1.1779790000000001</c:v>
                </c:pt>
                <c:pt idx="7">
                  <c:v>1.2695190000000001</c:v>
                </c:pt>
                <c:pt idx="8">
                  <c:v>1.0409299999999999</c:v>
                </c:pt>
                <c:pt idx="9">
                  <c:v>1.184569</c:v>
                </c:pt>
                <c:pt idx="10">
                  <c:v>1.219517</c:v>
                </c:pt>
                <c:pt idx="11">
                  <c:v>1.011782</c:v>
                </c:pt>
                <c:pt idx="12">
                  <c:v>1.0433380000000001</c:v>
                </c:pt>
                <c:pt idx="13">
                  <c:v>0.93892730000000002</c:v>
                </c:pt>
                <c:pt idx="14">
                  <c:v>0.75064520000000001</c:v>
                </c:pt>
                <c:pt idx="15">
                  <c:v>0.86185409999999996</c:v>
                </c:pt>
                <c:pt idx="16">
                  <c:v>0.78426050000000003</c:v>
                </c:pt>
                <c:pt idx="17">
                  <c:v>0.45406000000000002</c:v>
                </c:pt>
                <c:pt idx="18">
                  <c:v>0.68186380000000002</c:v>
                </c:pt>
                <c:pt idx="19">
                  <c:v>0.45103559999999998</c:v>
                </c:pt>
                <c:pt idx="20">
                  <c:v>0.80460039999999999</c:v>
                </c:pt>
                <c:pt idx="21">
                  <c:v>0.74943470000000001</c:v>
                </c:pt>
                <c:pt idx="22">
                  <c:v>0.67965260000000005</c:v>
                </c:pt>
                <c:pt idx="23">
                  <c:v>0.80321790000000004</c:v>
                </c:pt>
                <c:pt idx="24">
                  <c:v>0.8687492</c:v>
                </c:pt>
                <c:pt idx="25">
                  <c:v>1.0372699999999999</c:v>
                </c:pt>
                <c:pt idx="26">
                  <c:v>1.243098</c:v>
                </c:pt>
                <c:pt idx="27">
                  <c:v>1.1175379999999999</c:v>
                </c:pt>
                <c:pt idx="28">
                  <c:v>1.416118</c:v>
                </c:pt>
                <c:pt idx="29">
                  <c:v>0.9241511</c:v>
                </c:pt>
                <c:pt idx="30">
                  <c:v>0.57213020000000003</c:v>
                </c:pt>
                <c:pt idx="31">
                  <c:v>0.91915270000000004</c:v>
                </c:pt>
                <c:pt idx="32">
                  <c:v>0.72877599999999998</c:v>
                </c:pt>
                <c:pt idx="33">
                  <c:v>1.578435</c:v>
                </c:pt>
                <c:pt idx="34">
                  <c:v>0.87377329999999998</c:v>
                </c:pt>
                <c:pt idx="35">
                  <c:v>0.74165400000000004</c:v>
                </c:pt>
                <c:pt idx="36">
                  <c:v>0.58471010000000001</c:v>
                </c:pt>
                <c:pt idx="37">
                  <c:v>0.6737803</c:v>
                </c:pt>
                <c:pt idx="38">
                  <c:v>0.50467680000000004</c:v>
                </c:pt>
                <c:pt idx="39">
                  <c:v>1.146128</c:v>
                </c:pt>
                <c:pt idx="40">
                  <c:v>0.73602809999999996</c:v>
                </c:pt>
                <c:pt idx="41">
                  <c:v>0.78827970000000003</c:v>
                </c:pt>
                <c:pt idx="42">
                  <c:v>0.86207780000000001</c:v>
                </c:pt>
                <c:pt idx="43">
                  <c:v>0.82340040000000003</c:v>
                </c:pt>
                <c:pt idx="44">
                  <c:v>0.9097423</c:v>
                </c:pt>
                <c:pt idx="45">
                  <c:v>0.1243573</c:v>
                </c:pt>
                <c:pt idx="46">
                  <c:v>0.90656829999999999</c:v>
                </c:pt>
                <c:pt idx="47">
                  <c:v>1.1346130000000001</c:v>
                </c:pt>
                <c:pt idx="48">
                  <c:v>1.2953030000000001</c:v>
                </c:pt>
                <c:pt idx="49">
                  <c:v>1.3788819999999999</c:v>
                </c:pt>
                <c:pt idx="50">
                  <c:v>1.374957</c:v>
                </c:pt>
                <c:pt idx="51">
                  <c:v>1.2948660000000001</c:v>
                </c:pt>
                <c:pt idx="52">
                  <c:v>1.97854</c:v>
                </c:pt>
                <c:pt idx="53">
                  <c:v>2.0200689999999999</c:v>
                </c:pt>
                <c:pt idx="54">
                  <c:v>2.597642</c:v>
                </c:pt>
                <c:pt idx="55">
                  <c:v>2.8046289999999998</c:v>
                </c:pt>
                <c:pt idx="56">
                  <c:v>2.738327</c:v>
                </c:pt>
                <c:pt idx="57">
                  <c:v>3.335181</c:v>
                </c:pt>
                <c:pt idx="58">
                  <c:v>3.521614</c:v>
                </c:pt>
                <c:pt idx="59">
                  <c:v>3.0989070000000001</c:v>
                </c:pt>
                <c:pt idx="60">
                  <c:v>3.2818420000000001</c:v>
                </c:pt>
                <c:pt idx="61">
                  <c:v>3.282146</c:v>
                </c:pt>
                <c:pt idx="62">
                  <c:v>3.3636629999999998</c:v>
                </c:pt>
                <c:pt idx="63">
                  <c:v>3.220126</c:v>
                </c:pt>
                <c:pt idx="64">
                  <c:v>3.5720049999999999</c:v>
                </c:pt>
                <c:pt idx="65">
                  <c:v>3.7230059999999998</c:v>
                </c:pt>
                <c:pt idx="66">
                  <c:v>3.8919929999999998</c:v>
                </c:pt>
                <c:pt idx="67">
                  <c:v>3.646995</c:v>
                </c:pt>
                <c:pt idx="68">
                  <c:v>3.6863540000000001</c:v>
                </c:pt>
                <c:pt idx="69">
                  <c:v>3.5728810000000002</c:v>
                </c:pt>
                <c:pt idx="70">
                  <c:v>3.3220109999999998</c:v>
                </c:pt>
                <c:pt idx="71">
                  <c:v>3.1210110000000002</c:v>
                </c:pt>
                <c:pt idx="72">
                  <c:v>3.1466120000000002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C1-4734-95F6-EB4056AAEBA1}"/>
            </c:ext>
          </c:extLst>
        </c:ser>
        <c:ser>
          <c:idx val="2"/>
          <c:order val="2"/>
          <c:tx>
            <c:strRef>
              <c:f>Лист2!$A$6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Лист2!$B$6:$BV$6</c:f>
              <c:numCache>
                <c:formatCode>#,##0.0_ ;\-#,##0.0\ </c:formatCode>
                <c:ptCount val="73"/>
                <c:pt idx="0">
                  <c:v>1.0320210000000001</c:v>
                </c:pt>
                <c:pt idx="1">
                  <c:v>1.239738</c:v>
                </c:pt>
                <c:pt idx="2">
                  <c:v>1.263587</c:v>
                </c:pt>
                <c:pt idx="3">
                  <c:v>1.319124</c:v>
                </c:pt>
                <c:pt idx="4">
                  <c:v>1.2794760000000001</c:v>
                </c:pt>
                <c:pt idx="5">
                  <c:v>1.495061</c:v>
                </c:pt>
                <c:pt idx="6">
                  <c:v>1.0625770000000001</c:v>
                </c:pt>
                <c:pt idx="7">
                  <c:v>1.5844259999999999</c:v>
                </c:pt>
                <c:pt idx="8">
                  <c:v>1.164957</c:v>
                </c:pt>
                <c:pt idx="9">
                  <c:v>1.2246189999999999</c:v>
                </c:pt>
                <c:pt idx="10">
                  <c:v>1.19337</c:v>
                </c:pt>
                <c:pt idx="11">
                  <c:v>1.1574819999999999</c:v>
                </c:pt>
                <c:pt idx="12">
                  <c:v>1.632695</c:v>
                </c:pt>
                <c:pt idx="13">
                  <c:v>1.235376</c:v>
                </c:pt>
                <c:pt idx="14">
                  <c:v>1.1908190000000001</c:v>
                </c:pt>
                <c:pt idx="15">
                  <c:v>1.319329</c:v>
                </c:pt>
                <c:pt idx="16">
                  <c:v>1.281981</c:v>
                </c:pt>
                <c:pt idx="17">
                  <c:v>0.95421630000000002</c:v>
                </c:pt>
                <c:pt idx="18">
                  <c:v>1.8843970000000001</c:v>
                </c:pt>
                <c:pt idx="19">
                  <c:v>1.170725</c:v>
                </c:pt>
                <c:pt idx="20">
                  <c:v>1.594711</c:v>
                </c:pt>
                <c:pt idx="21">
                  <c:v>1.6233569999999999</c:v>
                </c:pt>
                <c:pt idx="22">
                  <c:v>1.425516</c:v>
                </c:pt>
                <c:pt idx="23">
                  <c:v>1.553096</c:v>
                </c:pt>
                <c:pt idx="24">
                  <c:v>1.587669</c:v>
                </c:pt>
                <c:pt idx="25">
                  <c:v>1.639486</c:v>
                </c:pt>
                <c:pt idx="26">
                  <c:v>1.687773</c:v>
                </c:pt>
                <c:pt idx="27">
                  <c:v>1.4682660000000001</c:v>
                </c:pt>
                <c:pt idx="28">
                  <c:v>1.330902</c:v>
                </c:pt>
                <c:pt idx="29">
                  <c:v>1.3316030000000001</c:v>
                </c:pt>
                <c:pt idx="30">
                  <c:v>0.66490419999999995</c:v>
                </c:pt>
                <c:pt idx="31">
                  <c:v>0.80156190000000005</c:v>
                </c:pt>
                <c:pt idx="32">
                  <c:v>0.31136320000000001</c:v>
                </c:pt>
                <c:pt idx="33">
                  <c:v>-0.80151019999999995</c:v>
                </c:pt>
                <c:pt idx="34">
                  <c:v>-0.60102409999999995</c:v>
                </c:pt>
                <c:pt idx="35">
                  <c:v>-0.52922820000000004</c:v>
                </c:pt>
                <c:pt idx="36">
                  <c:v>-0.51293719999999998</c:v>
                </c:pt>
                <c:pt idx="37">
                  <c:v>0.27321669999999998</c:v>
                </c:pt>
                <c:pt idx="38">
                  <c:v>-0.20530599999999999</c:v>
                </c:pt>
                <c:pt idx="39">
                  <c:v>1.3710530000000001</c:v>
                </c:pt>
                <c:pt idx="40">
                  <c:v>1.5801719999999999</c:v>
                </c:pt>
                <c:pt idx="41">
                  <c:v>1.487217</c:v>
                </c:pt>
                <c:pt idx="42">
                  <c:v>1.368941</c:v>
                </c:pt>
                <c:pt idx="43">
                  <c:v>1.5379780000000001</c:v>
                </c:pt>
                <c:pt idx="44">
                  <c:v>1.8880950000000001</c:v>
                </c:pt>
                <c:pt idx="45">
                  <c:v>2.8702489999999998</c:v>
                </c:pt>
                <c:pt idx="46">
                  <c:v>2.8661279999999998</c:v>
                </c:pt>
                <c:pt idx="47">
                  <c:v>3.099637</c:v>
                </c:pt>
                <c:pt idx="48">
                  <c:v>3.146884</c:v>
                </c:pt>
                <c:pt idx="49">
                  <c:v>3.2872490000000001</c:v>
                </c:pt>
                <c:pt idx="50">
                  <c:v>3.5085449999999998</c:v>
                </c:pt>
                <c:pt idx="51">
                  <c:v>2.6899690000000001</c:v>
                </c:pt>
                <c:pt idx="52">
                  <c:v>2.6968269999999999</c:v>
                </c:pt>
                <c:pt idx="53">
                  <c:v>3.2495470000000002</c:v>
                </c:pt>
                <c:pt idx="54">
                  <c:v>3.6673840000000002</c:v>
                </c:pt>
                <c:pt idx="55">
                  <c:v>3.9868160000000001</c:v>
                </c:pt>
                <c:pt idx="56">
                  <c:v>3.514729</c:v>
                </c:pt>
                <c:pt idx="57">
                  <c:v>3.6268919999999998</c:v>
                </c:pt>
                <c:pt idx="58">
                  <c:v>3.8092670000000002</c:v>
                </c:pt>
                <c:pt idx="59">
                  <c:v>4.699859</c:v>
                </c:pt>
                <c:pt idx="60">
                  <c:v>4.843318</c:v>
                </c:pt>
                <c:pt idx="61">
                  <c:v>5.0325879999999996</c:v>
                </c:pt>
                <c:pt idx="62">
                  <c:v>5.2344210000000002</c:v>
                </c:pt>
                <c:pt idx="63">
                  <c:v>5.6769109999999996</c:v>
                </c:pt>
                <c:pt idx="64">
                  <c:v>5.8639830000000002</c:v>
                </c:pt>
                <c:pt idx="65">
                  <c:v>5.7316719999999997</c:v>
                </c:pt>
                <c:pt idx="66">
                  <c:v>5.7099960000000003</c:v>
                </c:pt>
                <c:pt idx="67">
                  <c:v>5.1558169999999999</c:v>
                </c:pt>
                <c:pt idx="68">
                  <c:v>5.6402799999999997</c:v>
                </c:pt>
                <c:pt idx="69">
                  <c:v>5.4626159999999997</c:v>
                </c:pt>
                <c:pt idx="70">
                  <c:v>5.509792</c:v>
                </c:pt>
                <c:pt idx="71">
                  <c:v>4.4682870000000001</c:v>
                </c:pt>
                <c:pt idx="72">
                  <c:v>4.2468579999999996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C1-4734-95F6-EB4056AAEBA1}"/>
            </c:ext>
          </c:extLst>
        </c:ser>
        <c:ser>
          <c:idx val="4"/>
          <c:order val="4"/>
          <c:tx>
            <c:strRef>
              <c:f>Лист2!$A$8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rgbClr val="660066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Лист2!$B$8:$BV$8</c:f>
              <c:numCache>
                <c:formatCode>#,##0.0_ ;\-#,##0.0\ </c:formatCode>
                <c:ptCount val="73"/>
                <c:pt idx="0">
                  <c:v>0.414302</c:v>
                </c:pt>
                <c:pt idx="1">
                  <c:v>0.28674729999999998</c:v>
                </c:pt>
                <c:pt idx="2">
                  <c:v>0.41027239999999998</c:v>
                </c:pt>
                <c:pt idx="3">
                  <c:v>0.39391900000000002</c:v>
                </c:pt>
                <c:pt idx="4">
                  <c:v>0.40964080000000003</c:v>
                </c:pt>
                <c:pt idx="5">
                  <c:v>0.58981779999999995</c:v>
                </c:pt>
                <c:pt idx="6">
                  <c:v>0.31417780000000001</c:v>
                </c:pt>
                <c:pt idx="7">
                  <c:v>0.66466420000000004</c:v>
                </c:pt>
                <c:pt idx="8">
                  <c:v>0.71797239999999996</c:v>
                </c:pt>
                <c:pt idx="9">
                  <c:v>0.549817</c:v>
                </c:pt>
                <c:pt idx="10">
                  <c:v>0.75631519999999997</c:v>
                </c:pt>
                <c:pt idx="11">
                  <c:v>0.65243410000000002</c:v>
                </c:pt>
                <c:pt idx="12">
                  <c:v>0.78040860000000001</c:v>
                </c:pt>
                <c:pt idx="13">
                  <c:v>0.83509820000000001</c:v>
                </c:pt>
                <c:pt idx="14">
                  <c:v>0.50680519999999996</c:v>
                </c:pt>
                <c:pt idx="15">
                  <c:v>0.58169899999999997</c:v>
                </c:pt>
                <c:pt idx="16">
                  <c:v>0.44345849999999998</c:v>
                </c:pt>
                <c:pt idx="17">
                  <c:v>0.43213410000000002</c:v>
                </c:pt>
                <c:pt idx="18">
                  <c:v>0.75577539999999999</c:v>
                </c:pt>
                <c:pt idx="19">
                  <c:v>0.42266779999999998</c:v>
                </c:pt>
                <c:pt idx="20">
                  <c:v>0.51928960000000002</c:v>
                </c:pt>
                <c:pt idx="21">
                  <c:v>0.54194679999999995</c:v>
                </c:pt>
                <c:pt idx="22">
                  <c:v>0.53201319999999996</c:v>
                </c:pt>
                <c:pt idx="23">
                  <c:v>0.55552040000000003</c:v>
                </c:pt>
                <c:pt idx="24">
                  <c:v>0.67052529999999999</c:v>
                </c:pt>
                <c:pt idx="25">
                  <c:v>0.66949559999999997</c:v>
                </c:pt>
                <c:pt idx="26">
                  <c:v>0.74665919999999997</c:v>
                </c:pt>
                <c:pt idx="27">
                  <c:v>0.77605150000000001</c:v>
                </c:pt>
                <c:pt idx="28">
                  <c:v>0.72479899999999997</c:v>
                </c:pt>
                <c:pt idx="29">
                  <c:v>0.57206469999999998</c:v>
                </c:pt>
                <c:pt idx="30">
                  <c:v>0.53428100000000001</c:v>
                </c:pt>
                <c:pt idx="31">
                  <c:v>0.69227030000000001</c:v>
                </c:pt>
                <c:pt idx="32">
                  <c:v>0.64242469999999996</c:v>
                </c:pt>
                <c:pt idx="33">
                  <c:v>0.35359649999999998</c:v>
                </c:pt>
                <c:pt idx="34">
                  <c:v>0.27363470000000001</c:v>
                </c:pt>
                <c:pt idx="35">
                  <c:v>0.1039117</c:v>
                </c:pt>
                <c:pt idx="36">
                  <c:v>0.32750679999999999</c:v>
                </c:pt>
                <c:pt idx="37">
                  <c:v>0.44270280000000001</c:v>
                </c:pt>
                <c:pt idx="38">
                  <c:v>0.47211999999999998</c:v>
                </c:pt>
                <c:pt idx="39">
                  <c:v>0.91623359999999998</c:v>
                </c:pt>
                <c:pt idx="40">
                  <c:v>1.04084</c:v>
                </c:pt>
                <c:pt idx="41">
                  <c:v>0.93808510000000001</c:v>
                </c:pt>
                <c:pt idx="42">
                  <c:v>0.44199719999999998</c:v>
                </c:pt>
                <c:pt idx="43">
                  <c:v>0.34900350000000002</c:v>
                </c:pt>
                <c:pt idx="44">
                  <c:v>0.31059120000000001</c:v>
                </c:pt>
                <c:pt idx="45">
                  <c:v>0.62701189999999996</c:v>
                </c:pt>
                <c:pt idx="46">
                  <c:v>0.48335329999999999</c:v>
                </c:pt>
                <c:pt idx="47">
                  <c:v>0.99240289999999998</c:v>
                </c:pt>
                <c:pt idx="48">
                  <c:v>1.018985</c:v>
                </c:pt>
                <c:pt idx="49">
                  <c:v>1.187284</c:v>
                </c:pt>
                <c:pt idx="50">
                  <c:v>1.265317</c:v>
                </c:pt>
                <c:pt idx="51">
                  <c:v>1.3420019999999999</c:v>
                </c:pt>
                <c:pt idx="52">
                  <c:v>1.4114979999999999</c:v>
                </c:pt>
                <c:pt idx="53">
                  <c:v>1.6184750000000001</c:v>
                </c:pt>
                <c:pt idx="54">
                  <c:v>1.9658640000000001</c:v>
                </c:pt>
                <c:pt idx="55">
                  <c:v>2.5424799999999999</c:v>
                </c:pt>
                <c:pt idx="56">
                  <c:v>2.9963790000000001</c:v>
                </c:pt>
                <c:pt idx="57">
                  <c:v>3.2472240000000001</c:v>
                </c:pt>
                <c:pt idx="58">
                  <c:v>3.481401</c:v>
                </c:pt>
                <c:pt idx="59">
                  <c:v>3.8833880000000001</c:v>
                </c:pt>
                <c:pt idx="60">
                  <c:v>4.063447</c:v>
                </c:pt>
                <c:pt idx="61">
                  <c:v>4.1408420000000001</c:v>
                </c:pt>
                <c:pt idx="62">
                  <c:v>4.4694750000000001</c:v>
                </c:pt>
                <c:pt idx="63">
                  <c:v>4.4743190000000004</c:v>
                </c:pt>
                <c:pt idx="64">
                  <c:v>4.7863009999999999</c:v>
                </c:pt>
                <c:pt idx="65">
                  <c:v>4.7611480000000004</c:v>
                </c:pt>
                <c:pt idx="66">
                  <c:v>4.9169859999999996</c:v>
                </c:pt>
                <c:pt idx="67">
                  <c:v>4.8995259999999998</c:v>
                </c:pt>
                <c:pt idx="68">
                  <c:v>4.6122839999999998</c:v>
                </c:pt>
                <c:pt idx="69">
                  <c:v>4.1881810000000002</c:v>
                </c:pt>
                <c:pt idx="70">
                  <c:v>3.8967909999999999</c:v>
                </c:pt>
                <c:pt idx="71">
                  <c:v>3.8747210000000001</c:v>
                </c:pt>
                <c:pt idx="72">
                  <c:v>3.5447920000000002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C1-4734-95F6-EB4056AAEBA1}"/>
            </c:ext>
          </c:extLst>
        </c:ser>
        <c:ser>
          <c:idx val="5"/>
          <c:order val="5"/>
          <c:tx>
            <c:strRef>
              <c:f>Лист2!$A$9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rgbClr val="CC6600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Лист2!$B$9:$BV$9</c:f>
              <c:numCache>
                <c:formatCode>#,##0.0_ ;\-#,##0.0\ </c:formatCode>
                <c:ptCount val="73"/>
                <c:pt idx="0">
                  <c:v>0</c:v>
                </c:pt>
                <c:pt idx="1">
                  <c:v>0.20120730000000001</c:v>
                </c:pt>
                <c:pt idx="2">
                  <c:v>0.2014099</c:v>
                </c:pt>
                <c:pt idx="3">
                  <c:v>0.2022245</c:v>
                </c:pt>
                <c:pt idx="4">
                  <c:v>0.30333670000000001</c:v>
                </c:pt>
                <c:pt idx="5">
                  <c:v>0.4044489</c:v>
                </c:pt>
                <c:pt idx="6">
                  <c:v>0.2014099</c:v>
                </c:pt>
                <c:pt idx="7">
                  <c:v>0.1006036</c:v>
                </c:pt>
                <c:pt idx="8">
                  <c:v>0.1007049</c:v>
                </c:pt>
                <c:pt idx="9">
                  <c:v>0.10080649999999999</c:v>
                </c:pt>
                <c:pt idx="10">
                  <c:v>0.20120730000000001</c:v>
                </c:pt>
                <c:pt idx="11">
                  <c:v>0.2014099</c:v>
                </c:pt>
                <c:pt idx="12">
                  <c:v>0.30150749999999998</c:v>
                </c:pt>
                <c:pt idx="13">
                  <c:v>0.10040159999999999</c:v>
                </c:pt>
                <c:pt idx="14">
                  <c:v>0.20100499999999999</c:v>
                </c:pt>
                <c:pt idx="15">
                  <c:v>0.30272450000000001</c:v>
                </c:pt>
                <c:pt idx="16">
                  <c:v>0.40322580000000002</c:v>
                </c:pt>
                <c:pt idx="17">
                  <c:v>0.30211480000000002</c:v>
                </c:pt>
                <c:pt idx="18">
                  <c:v>0.50251259999999998</c:v>
                </c:pt>
                <c:pt idx="19">
                  <c:v>0.40201009999999998</c:v>
                </c:pt>
                <c:pt idx="20">
                  <c:v>0.30181089999999999</c:v>
                </c:pt>
                <c:pt idx="21">
                  <c:v>0.40281980000000001</c:v>
                </c:pt>
                <c:pt idx="22">
                  <c:v>0.40160639999999997</c:v>
                </c:pt>
                <c:pt idx="23">
                  <c:v>0.40201009999999998</c:v>
                </c:pt>
                <c:pt idx="24">
                  <c:v>0.50100199999999995</c:v>
                </c:pt>
                <c:pt idx="25">
                  <c:v>0.70210629999999996</c:v>
                </c:pt>
                <c:pt idx="26">
                  <c:v>0.70210629999999996</c:v>
                </c:pt>
                <c:pt idx="27">
                  <c:v>0.80482900000000002</c:v>
                </c:pt>
                <c:pt idx="28">
                  <c:v>0.50200800000000001</c:v>
                </c:pt>
                <c:pt idx="29">
                  <c:v>0.70281119999999997</c:v>
                </c:pt>
                <c:pt idx="30">
                  <c:v>0.1</c:v>
                </c:pt>
                <c:pt idx="31">
                  <c:v>0.30030030000000002</c:v>
                </c:pt>
                <c:pt idx="32">
                  <c:v>0.30090270000000002</c:v>
                </c:pt>
                <c:pt idx="33">
                  <c:v>0.30090270000000002</c:v>
                </c:pt>
                <c:pt idx="34">
                  <c:v>-0.2</c:v>
                </c:pt>
                <c:pt idx="35">
                  <c:v>-0.1001001</c:v>
                </c:pt>
                <c:pt idx="36">
                  <c:v>-0.39880359999999998</c:v>
                </c:pt>
                <c:pt idx="37">
                  <c:v>-0.49800800000000001</c:v>
                </c:pt>
                <c:pt idx="38">
                  <c:v>-0.49800800000000001</c:v>
                </c:pt>
                <c:pt idx="39">
                  <c:v>0</c:v>
                </c:pt>
                <c:pt idx="40">
                  <c:v>9.9900100000000006E-2</c:v>
                </c:pt>
                <c:pt idx="41">
                  <c:v>0</c:v>
                </c:pt>
                <c:pt idx="42">
                  <c:v>-1.0989009999999999</c:v>
                </c:pt>
                <c:pt idx="43">
                  <c:v>-1.097804</c:v>
                </c:pt>
                <c:pt idx="44">
                  <c:v>-1</c:v>
                </c:pt>
                <c:pt idx="45">
                  <c:v>-0.8</c:v>
                </c:pt>
                <c:pt idx="46">
                  <c:v>-0.70140279999999999</c:v>
                </c:pt>
                <c:pt idx="47">
                  <c:v>-0.80160319999999996</c:v>
                </c:pt>
                <c:pt idx="48">
                  <c:v>-1.1011010000000001</c:v>
                </c:pt>
                <c:pt idx="49">
                  <c:v>-1.1011010000000001</c:v>
                </c:pt>
                <c:pt idx="50">
                  <c:v>-1.201201</c:v>
                </c:pt>
                <c:pt idx="51">
                  <c:v>-1.696607</c:v>
                </c:pt>
                <c:pt idx="52">
                  <c:v>-1.5968059999999999</c:v>
                </c:pt>
                <c:pt idx="53">
                  <c:v>-1.4955130000000001</c:v>
                </c:pt>
                <c:pt idx="54">
                  <c:v>0.20202020000000001</c:v>
                </c:pt>
                <c:pt idx="55">
                  <c:v>0.30272450000000001</c:v>
                </c:pt>
                <c:pt idx="56">
                  <c:v>0.30303029999999997</c:v>
                </c:pt>
                <c:pt idx="57">
                  <c:v>0.60483869999999995</c:v>
                </c:pt>
                <c:pt idx="58">
                  <c:v>0.90817360000000003</c:v>
                </c:pt>
                <c:pt idx="59">
                  <c:v>1.111111</c:v>
                </c:pt>
                <c:pt idx="60">
                  <c:v>1.720648</c:v>
                </c:pt>
                <c:pt idx="61">
                  <c:v>1.720648</c:v>
                </c:pt>
                <c:pt idx="62">
                  <c:v>1.8237080000000001</c:v>
                </c:pt>
                <c:pt idx="63">
                  <c:v>2.13198</c:v>
                </c:pt>
                <c:pt idx="64">
                  <c:v>2.3326570000000002</c:v>
                </c:pt>
                <c:pt idx="65">
                  <c:v>2.6315789999999999</c:v>
                </c:pt>
                <c:pt idx="66">
                  <c:v>2.822581</c:v>
                </c:pt>
                <c:pt idx="67">
                  <c:v>2.9175049999999998</c:v>
                </c:pt>
                <c:pt idx="68">
                  <c:v>2.8197380000000001</c:v>
                </c:pt>
                <c:pt idx="69">
                  <c:v>2.8056109999999999</c:v>
                </c:pt>
                <c:pt idx="70">
                  <c:v>2.9</c:v>
                </c:pt>
                <c:pt idx="71">
                  <c:v>2.7972030000000001</c:v>
                </c:pt>
                <c:pt idx="72">
                  <c:v>2.78607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C1-4734-95F6-EB4056AAEBA1}"/>
            </c:ext>
          </c:extLst>
        </c:ser>
        <c:ser>
          <c:idx val="9"/>
          <c:order val="9"/>
          <c:tx>
            <c:strRef>
              <c:f>Лист2!$A$13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Лист2!$B$13:$BV$13</c:f>
              <c:numCache>
                <c:formatCode>#,##0.0_ ;\-#,##0.0\ </c:formatCode>
                <c:ptCount val="73"/>
                <c:pt idx="0">
                  <c:v>2.5</c:v>
                </c:pt>
                <c:pt idx="1">
                  <c:v>2.5</c:v>
                </c:pt>
                <c:pt idx="2">
                  <c:v>2.2999999999999998</c:v>
                </c:pt>
                <c:pt idx="3">
                  <c:v>2.4</c:v>
                </c:pt>
                <c:pt idx="4">
                  <c:v>2.2000000000000002</c:v>
                </c:pt>
                <c:pt idx="5">
                  <c:v>2.1</c:v>
                </c:pt>
                <c:pt idx="6">
                  <c:v>2</c:v>
                </c:pt>
                <c:pt idx="7">
                  <c:v>2</c:v>
                </c:pt>
                <c:pt idx="8">
                  <c:v>1.8</c:v>
                </c:pt>
                <c:pt idx="9">
                  <c:v>1.8</c:v>
                </c:pt>
                <c:pt idx="10">
                  <c:v>1.9</c:v>
                </c:pt>
                <c:pt idx="11">
                  <c:v>1.8</c:v>
                </c:pt>
                <c:pt idx="12">
                  <c:v>1.8</c:v>
                </c:pt>
                <c:pt idx="13">
                  <c:v>1.8</c:v>
                </c:pt>
                <c:pt idx="14">
                  <c:v>1.8</c:v>
                </c:pt>
                <c:pt idx="15">
                  <c:v>1.8</c:v>
                </c:pt>
                <c:pt idx="16">
                  <c:v>1.8</c:v>
                </c:pt>
                <c:pt idx="17">
                  <c:v>1.8</c:v>
                </c:pt>
                <c:pt idx="18">
                  <c:v>1.7</c:v>
                </c:pt>
                <c:pt idx="19">
                  <c:v>1.7</c:v>
                </c:pt>
                <c:pt idx="20">
                  <c:v>1.7</c:v>
                </c:pt>
                <c:pt idx="21">
                  <c:v>1.9</c:v>
                </c:pt>
                <c:pt idx="22">
                  <c:v>1.5</c:v>
                </c:pt>
                <c:pt idx="23">
                  <c:v>1.6</c:v>
                </c:pt>
                <c:pt idx="24">
                  <c:v>1.7</c:v>
                </c:pt>
                <c:pt idx="25">
                  <c:v>1.7</c:v>
                </c:pt>
                <c:pt idx="26">
                  <c:v>1.4</c:v>
                </c:pt>
                <c:pt idx="27">
                  <c:v>1.6</c:v>
                </c:pt>
                <c:pt idx="28">
                  <c:v>1.7</c:v>
                </c:pt>
                <c:pt idx="29">
                  <c:v>1.6</c:v>
                </c:pt>
                <c:pt idx="30">
                  <c:v>1.5</c:v>
                </c:pt>
                <c:pt idx="31">
                  <c:v>1.3</c:v>
                </c:pt>
                <c:pt idx="32">
                  <c:v>1.5</c:v>
                </c:pt>
                <c:pt idx="33">
                  <c:v>1.8</c:v>
                </c:pt>
                <c:pt idx="34">
                  <c:v>1</c:v>
                </c:pt>
                <c:pt idx="35">
                  <c:v>1.4</c:v>
                </c:pt>
                <c:pt idx="36">
                  <c:v>1.5</c:v>
                </c:pt>
                <c:pt idx="37">
                  <c:v>1.2</c:v>
                </c:pt>
                <c:pt idx="38">
                  <c:v>1.5</c:v>
                </c:pt>
                <c:pt idx="39">
                  <c:v>1.5</c:v>
                </c:pt>
                <c:pt idx="40">
                  <c:v>1.1000000000000001</c:v>
                </c:pt>
                <c:pt idx="41">
                  <c:v>1.3</c:v>
                </c:pt>
                <c:pt idx="42">
                  <c:v>1.5</c:v>
                </c:pt>
                <c:pt idx="43">
                  <c:v>2</c:v>
                </c:pt>
                <c:pt idx="44">
                  <c:v>2.2999999999999998</c:v>
                </c:pt>
                <c:pt idx="45">
                  <c:v>1.9</c:v>
                </c:pt>
                <c:pt idx="46">
                  <c:v>2.9</c:v>
                </c:pt>
                <c:pt idx="47">
                  <c:v>2.7</c:v>
                </c:pt>
                <c:pt idx="48">
                  <c:v>3.1</c:v>
                </c:pt>
                <c:pt idx="49">
                  <c:v>3.6</c:v>
                </c:pt>
                <c:pt idx="50">
                  <c:v>3.8</c:v>
                </c:pt>
                <c:pt idx="51">
                  <c:v>4</c:v>
                </c:pt>
                <c:pt idx="52">
                  <c:v>4.5999999999999996</c:v>
                </c:pt>
                <c:pt idx="53">
                  <c:v>5.0999999999999996</c:v>
                </c:pt>
                <c:pt idx="54">
                  <c:v>5.4</c:v>
                </c:pt>
                <c:pt idx="55">
                  <c:v>5.2</c:v>
                </c:pt>
                <c:pt idx="56">
                  <c:v>5.2</c:v>
                </c:pt>
                <c:pt idx="57">
                  <c:v>5.5</c:v>
                </c:pt>
                <c:pt idx="58">
                  <c:v>5.6</c:v>
                </c:pt>
                <c:pt idx="59">
                  <c:v>5.8</c:v>
                </c:pt>
                <c:pt idx="60">
                  <c:v>5.8</c:v>
                </c:pt>
                <c:pt idx="61">
                  <c:v>5.7</c:v>
                </c:pt>
                <c:pt idx="62">
                  <c:v>5.8</c:v>
                </c:pt>
                <c:pt idx="63">
                  <c:v>5.3</c:v>
                </c:pt>
                <c:pt idx="64">
                  <c:v>5.7</c:v>
                </c:pt>
                <c:pt idx="65">
                  <c:v>5.7</c:v>
                </c:pt>
                <c:pt idx="66">
                  <c:v>6.2</c:v>
                </c:pt>
                <c:pt idx="67">
                  <c:v>6.5</c:v>
                </c:pt>
                <c:pt idx="68">
                  <c:v>6.4</c:v>
                </c:pt>
                <c:pt idx="69">
                  <c:v>6.4</c:v>
                </c:pt>
                <c:pt idx="70">
                  <c:v>5.9</c:v>
                </c:pt>
                <c:pt idx="71">
                  <c:v>5.9</c:v>
                </c:pt>
                <c:pt idx="72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C1-4734-95F6-EB4056AAEBA1}"/>
            </c:ext>
          </c:extLst>
        </c:ser>
        <c:ser>
          <c:idx val="10"/>
          <c:order val="10"/>
          <c:tx>
            <c:strRef>
              <c:f>Лист2!$A$14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rgbClr val="336600"/>
              </a:solidFill>
              <a:round/>
            </a:ln>
            <a:effectLst/>
          </c:spPr>
          <c:marker>
            <c:symbol val="none"/>
          </c:marker>
          <c:cat>
            <c:strRef>
              <c:f>Лист2!$B$3:$BV$3</c:f>
              <c:strCache>
                <c:ptCount val="73"/>
                <c:pt idx="0">
                  <c:v>Oct-2017</c:v>
                </c:pt>
                <c:pt idx="1">
                  <c:v>Nov-2017</c:v>
                </c:pt>
                <c:pt idx="2">
                  <c:v>Dec-2017</c:v>
                </c:pt>
                <c:pt idx="3">
                  <c:v>Jan-2018</c:v>
                </c:pt>
                <c:pt idx="4">
                  <c:v>Feb-2018</c:v>
                </c:pt>
                <c:pt idx="5">
                  <c:v>Mar-2018</c:v>
                </c:pt>
                <c:pt idx="6">
                  <c:v>Apr-2018</c:v>
                </c:pt>
                <c:pt idx="7">
                  <c:v>May-2018</c:v>
                </c:pt>
                <c:pt idx="8">
                  <c:v>Jun-2018</c:v>
                </c:pt>
                <c:pt idx="9">
                  <c:v>Jul-2018</c:v>
                </c:pt>
                <c:pt idx="10">
                  <c:v>Aug-2018</c:v>
                </c:pt>
                <c:pt idx="11">
                  <c:v>Sep-2018</c:v>
                </c:pt>
                <c:pt idx="12">
                  <c:v>Oct-2018</c:v>
                </c:pt>
                <c:pt idx="13">
                  <c:v>Nov-2018</c:v>
                </c:pt>
                <c:pt idx="14">
                  <c:v>Dec-2018</c:v>
                </c:pt>
                <c:pt idx="15">
                  <c:v>Jan-2019</c:v>
                </c:pt>
                <c:pt idx="16">
                  <c:v>Feb-2019</c:v>
                </c:pt>
                <c:pt idx="17">
                  <c:v>Mar-2019</c:v>
                </c:pt>
                <c:pt idx="18">
                  <c:v>Apr-2019</c:v>
                </c:pt>
                <c:pt idx="19">
                  <c:v>May-2019</c:v>
                </c:pt>
                <c:pt idx="20">
                  <c:v>Jun-2019</c:v>
                </c:pt>
                <c:pt idx="21">
                  <c:v>Jul-2019</c:v>
                </c:pt>
                <c:pt idx="22">
                  <c:v>Aug-2019</c:v>
                </c:pt>
                <c:pt idx="23">
                  <c:v>Sep-2019</c:v>
                </c:pt>
                <c:pt idx="24">
                  <c:v>Oct-2019</c:v>
                </c:pt>
                <c:pt idx="25">
                  <c:v>Nov-2019</c:v>
                </c:pt>
                <c:pt idx="26">
                  <c:v>Dec-2019</c:v>
                </c:pt>
                <c:pt idx="27">
                  <c:v>Jan-2020</c:v>
                </c:pt>
                <c:pt idx="28">
                  <c:v>Feb-2020</c:v>
                </c:pt>
                <c:pt idx="29">
                  <c:v>Mar-2020</c:v>
                </c:pt>
                <c:pt idx="30">
                  <c:v>Apr-2020</c:v>
                </c:pt>
                <c:pt idx="31">
                  <c:v>May-2020</c:v>
                </c:pt>
                <c:pt idx="32">
                  <c:v>Jun-2020</c:v>
                </c:pt>
                <c:pt idx="33">
                  <c:v>Jul-2020</c:v>
                </c:pt>
                <c:pt idx="34">
                  <c:v>Aug-2020</c:v>
                </c:pt>
                <c:pt idx="35">
                  <c:v>Sep-2020</c:v>
                </c:pt>
                <c:pt idx="36">
                  <c:v>Oct-2020</c:v>
                </c:pt>
                <c:pt idx="37">
                  <c:v>Nov-2020</c:v>
                </c:pt>
                <c:pt idx="38">
                  <c:v>Dec-2020</c:v>
                </c:pt>
                <c:pt idx="39">
                  <c:v>Jan-2021</c:v>
                </c:pt>
                <c:pt idx="40">
                  <c:v>Feb-2021</c:v>
                </c:pt>
                <c:pt idx="41">
                  <c:v>Mar-2021</c:v>
                </c:pt>
                <c:pt idx="42">
                  <c:v>Apr-2021</c:v>
                </c:pt>
                <c:pt idx="43">
                  <c:v>May-2021</c:v>
                </c:pt>
                <c:pt idx="44">
                  <c:v>Jun-2021</c:v>
                </c:pt>
                <c:pt idx="45">
                  <c:v>Jul-2021</c:v>
                </c:pt>
                <c:pt idx="46">
                  <c:v>Aug-2021</c:v>
                </c:pt>
                <c:pt idx="47">
                  <c:v>Sep-2021</c:v>
                </c:pt>
                <c:pt idx="48">
                  <c:v>Oct-2021</c:v>
                </c:pt>
                <c:pt idx="49">
                  <c:v>Nov-2021</c:v>
                </c:pt>
                <c:pt idx="50">
                  <c:v>Dec-2021</c:v>
                </c:pt>
                <c:pt idx="51">
                  <c:v>Jan-2022</c:v>
                </c:pt>
                <c:pt idx="52">
                  <c:v>Feb-2022</c:v>
                </c:pt>
                <c:pt idx="53">
                  <c:v>Mar-2022</c:v>
                </c:pt>
                <c:pt idx="54">
                  <c:v>Apr-2022</c:v>
                </c:pt>
                <c:pt idx="55">
                  <c:v>May-2022</c:v>
                </c:pt>
                <c:pt idx="56">
                  <c:v>Jun-2022</c:v>
                </c:pt>
                <c:pt idx="57">
                  <c:v>Jul-2022</c:v>
                </c:pt>
                <c:pt idx="58">
                  <c:v>Aug-2022</c:v>
                </c:pt>
                <c:pt idx="59">
                  <c:v>Sep-2022</c:v>
                </c:pt>
                <c:pt idx="60">
                  <c:v>Oct-2022</c:v>
                </c:pt>
                <c:pt idx="61">
                  <c:v>Nov-2022</c:v>
                </c:pt>
                <c:pt idx="62">
                  <c:v>Dec-2022</c:v>
                </c:pt>
                <c:pt idx="63">
                  <c:v>Jan-2023</c:v>
                </c:pt>
                <c:pt idx="64">
                  <c:v>Feb-2023</c:v>
                </c:pt>
                <c:pt idx="65">
                  <c:v>Mar-2023</c:v>
                </c:pt>
                <c:pt idx="66">
                  <c:v>Apr-2023</c:v>
                </c:pt>
                <c:pt idx="67">
                  <c:v>May-2023</c:v>
                </c:pt>
                <c:pt idx="68">
                  <c:v>Jun-2023</c:v>
                </c:pt>
                <c:pt idx="69">
                  <c:v>Jul-2023</c:v>
                </c:pt>
                <c:pt idx="70">
                  <c:v>Aug-2023</c:v>
                </c:pt>
                <c:pt idx="71">
                  <c:v>Sep-2023</c:v>
                </c:pt>
                <c:pt idx="72">
                  <c:v>Oct-2023</c:v>
                </c:pt>
              </c:strCache>
            </c:strRef>
          </c:cat>
          <c:val>
            <c:numRef>
              <c:f>Лист2!$B$14:$BV$14</c:f>
              <c:numCache>
                <c:formatCode>#,##0.0_ ;\-#,##0.0\ </c:formatCode>
                <c:ptCount val="73"/>
                <c:pt idx="0">
                  <c:v>1.7735479999999999</c:v>
                </c:pt>
                <c:pt idx="1">
                  <c:v>1.7112909999999999</c:v>
                </c:pt>
                <c:pt idx="2">
                  <c:v>1.7757510000000001</c:v>
                </c:pt>
                <c:pt idx="3">
                  <c:v>1.8213950000000001</c:v>
                </c:pt>
                <c:pt idx="4">
                  <c:v>1.847553</c:v>
                </c:pt>
                <c:pt idx="5">
                  <c:v>2.117076</c:v>
                </c:pt>
                <c:pt idx="6">
                  <c:v>2.1391499999999999</c:v>
                </c:pt>
                <c:pt idx="7">
                  <c:v>2.2371789999999998</c:v>
                </c:pt>
                <c:pt idx="8">
                  <c:v>2.2550330000000001</c:v>
                </c:pt>
                <c:pt idx="9">
                  <c:v>2.3541690000000002</c:v>
                </c:pt>
                <c:pt idx="10">
                  <c:v>2.19916</c:v>
                </c:pt>
                <c:pt idx="11">
                  <c:v>2.1696759999999999</c:v>
                </c:pt>
                <c:pt idx="12">
                  <c:v>2.1388750000000001</c:v>
                </c:pt>
                <c:pt idx="13">
                  <c:v>2.2142710000000001</c:v>
                </c:pt>
                <c:pt idx="14">
                  <c:v>2.1789890000000001</c:v>
                </c:pt>
                <c:pt idx="15">
                  <c:v>2.1536460000000002</c:v>
                </c:pt>
                <c:pt idx="16">
                  <c:v>2.0841880000000002</c:v>
                </c:pt>
                <c:pt idx="17">
                  <c:v>2.0365540000000002</c:v>
                </c:pt>
                <c:pt idx="18">
                  <c:v>2.0647799999999998</c:v>
                </c:pt>
                <c:pt idx="19">
                  <c:v>1.988977</c:v>
                </c:pt>
                <c:pt idx="20">
                  <c:v>2.1265290000000001</c:v>
                </c:pt>
                <c:pt idx="21">
                  <c:v>2.210054</c:v>
                </c:pt>
                <c:pt idx="22">
                  <c:v>2.386323</c:v>
                </c:pt>
                <c:pt idx="23">
                  <c:v>2.3577080000000001</c:v>
                </c:pt>
                <c:pt idx="24">
                  <c:v>2.314495</c:v>
                </c:pt>
                <c:pt idx="25">
                  <c:v>2.316821</c:v>
                </c:pt>
                <c:pt idx="26">
                  <c:v>2.2587359999999999</c:v>
                </c:pt>
                <c:pt idx="27">
                  <c:v>2.261247</c:v>
                </c:pt>
                <c:pt idx="28">
                  <c:v>2.3568250000000002</c:v>
                </c:pt>
                <c:pt idx="29">
                  <c:v>2.0913849999999998</c:v>
                </c:pt>
                <c:pt idx="30">
                  <c:v>1.4321550000000001</c:v>
                </c:pt>
                <c:pt idx="31">
                  <c:v>1.2220569999999999</c:v>
                </c:pt>
                <c:pt idx="32">
                  <c:v>1.187414</c:v>
                </c:pt>
                <c:pt idx="33">
                  <c:v>1.569626</c:v>
                </c:pt>
                <c:pt idx="34">
                  <c:v>1.736388</c:v>
                </c:pt>
                <c:pt idx="35">
                  <c:v>1.713279</c:v>
                </c:pt>
                <c:pt idx="36">
                  <c:v>1.6105849999999999</c:v>
                </c:pt>
                <c:pt idx="37">
                  <c:v>1.6464989999999999</c:v>
                </c:pt>
                <c:pt idx="38">
                  <c:v>1.619642</c:v>
                </c:pt>
                <c:pt idx="39">
                  <c:v>1.410129</c:v>
                </c:pt>
                <c:pt idx="40">
                  <c:v>1.282608</c:v>
                </c:pt>
                <c:pt idx="41">
                  <c:v>1.6463909999999999</c:v>
                </c:pt>
                <c:pt idx="42">
                  <c:v>2.961039</c:v>
                </c:pt>
                <c:pt idx="43">
                  <c:v>3.797606</c:v>
                </c:pt>
                <c:pt idx="44">
                  <c:v>4.4746189999999997</c:v>
                </c:pt>
                <c:pt idx="45">
                  <c:v>4.2745129999999998</c:v>
                </c:pt>
                <c:pt idx="46">
                  <c:v>4.0002829999999996</c:v>
                </c:pt>
                <c:pt idx="47">
                  <c:v>4.0252140000000001</c:v>
                </c:pt>
                <c:pt idx="48">
                  <c:v>4.5628380000000002</c:v>
                </c:pt>
                <c:pt idx="49">
                  <c:v>4.928509</c:v>
                </c:pt>
                <c:pt idx="50">
                  <c:v>5.453411</c:v>
                </c:pt>
                <c:pt idx="51">
                  <c:v>6.0206480000000004</c:v>
                </c:pt>
                <c:pt idx="52">
                  <c:v>6.4142070000000002</c:v>
                </c:pt>
                <c:pt idx="53">
                  <c:v>6.4744789999999997</c:v>
                </c:pt>
                <c:pt idx="54">
                  <c:v>6.1605730000000003</c:v>
                </c:pt>
                <c:pt idx="55">
                  <c:v>6.0215370000000004</c:v>
                </c:pt>
                <c:pt idx="56">
                  <c:v>5.9169429999999998</c:v>
                </c:pt>
                <c:pt idx="57">
                  <c:v>5.9108850000000004</c:v>
                </c:pt>
                <c:pt idx="58">
                  <c:v>6.322203</c:v>
                </c:pt>
                <c:pt idx="59">
                  <c:v>6.6306039999999999</c:v>
                </c:pt>
                <c:pt idx="60">
                  <c:v>6.2844220000000002</c:v>
                </c:pt>
                <c:pt idx="61">
                  <c:v>5.9578290000000003</c:v>
                </c:pt>
                <c:pt idx="62">
                  <c:v>5.7078350000000002</c:v>
                </c:pt>
                <c:pt idx="63">
                  <c:v>5.5825950000000004</c:v>
                </c:pt>
                <c:pt idx="64">
                  <c:v>5.5377549999999998</c:v>
                </c:pt>
                <c:pt idx="65">
                  <c:v>5.5896020000000002</c:v>
                </c:pt>
                <c:pt idx="66">
                  <c:v>5.5194159999999997</c:v>
                </c:pt>
                <c:pt idx="67">
                  <c:v>5.3298050000000003</c:v>
                </c:pt>
                <c:pt idx="68">
                  <c:v>4.8289669999999996</c:v>
                </c:pt>
                <c:pt idx="69">
                  <c:v>4.6528619999999998</c:v>
                </c:pt>
                <c:pt idx="70">
                  <c:v>4.3492449999999998</c:v>
                </c:pt>
                <c:pt idx="71">
                  <c:v>4.1465339999999999</c:v>
                </c:pt>
                <c:pt idx="72">
                  <c:v>4.0308700000000002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AC1-4734-95F6-EB4056AAE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2130655"/>
        <c:axId val="585730431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Лист2!$A$4</c15:sqref>
                        </c15:formulaRef>
                      </c:ext>
                    </c:extLst>
                    <c:strCache>
                      <c:ptCount val="1"/>
                      <c:pt idx="0">
                        <c:v>Chile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Лист2!$B$4:$BV$4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1.9304619999999999</c:v>
                      </c:pt>
                      <c:pt idx="1">
                        <c:v>1.774227</c:v>
                      </c:pt>
                      <c:pt idx="2">
                        <c:v>1.876037</c:v>
                      </c:pt>
                      <c:pt idx="3">
                        <c:v>1.6498250000000001</c:v>
                      </c:pt>
                      <c:pt idx="4">
                        <c:v>1.646938</c:v>
                      </c:pt>
                      <c:pt idx="5">
                        <c:v>1.5580160000000001</c:v>
                      </c:pt>
                      <c:pt idx="6">
                        <c:v>1.626598</c:v>
                      </c:pt>
                      <c:pt idx="7">
                        <c:v>1.6112580000000001</c:v>
                      </c:pt>
                      <c:pt idx="8">
                        <c:v>1.8628450000000001</c:v>
                      </c:pt>
                      <c:pt idx="9">
                        <c:v>1.8683000000000001</c:v>
                      </c:pt>
                      <c:pt idx="10">
                        <c:v>1.930936</c:v>
                      </c:pt>
                      <c:pt idx="11">
                        <c:v>2.1352679999999999</c:v>
                      </c:pt>
                      <c:pt idx="12">
                        <c:v>2.1382750000000001</c:v>
                      </c:pt>
                      <c:pt idx="13">
                        <c:v>2.2326440000000001</c:v>
                      </c:pt>
                      <c:pt idx="14">
                        <c:v>2.3094920000000001</c:v>
                      </c:pt>
                      <c:pt idx="15">
                        <c:v>2.4244270000000001</c:v>
                      </c:pt>
                      <c:pt idx="16">
                        <c:v>2.5113919999999998</c:v>
                      </c:pt>
                      <c:pt idx="17">
                        <c:v>2.6140490000000001</c:v>
                      </c:pt>
                      <c:pt idx="18">
                        <c:v>2.4360780000000002</c:v>
                      </c:pt>
                      <c:pt idx="19">
                        <c:v>2.4889600000000001</c:v>
                      </c:pt>
                      <c:pt idx="20">
                        <c:v>2.6024919999999998</c:v>
                      </c:pt>
                      <c:pt idx="21">
                        <c:v>2.635799</c:v>
                      </c:pt>
                      <c:pt idx="22">
                        <c:v>2.7162470000000001</c:v>
                      </c:pt>
                      <c:pt idx="23">
                        <c:v>2.5707710000000001</c:v>
                      </c:pt>
                      <c:pt idx="24">
                        <c:v>2.8212540000000002</c:v>
                      </c:pt>
                      <c:pt idx="25">
                        <c:v>2.6924610000000002</c:v>
                      </c:pt>
                      <c:pt idx="26">
                        <c:v>2.5358000000000001</c:v>
                      </c:pt>
                      <c:pt idx="27">
                        <c:v>2.5255030000000001</c:v>
                      </c:pt>
                      <c:pt idx="28">
                        <c:v>2.6968290000000001</c:v>
                      </c:pt>
                      <c:pt idx="29">
                        <c:v>2.5179499999999999</c:v>
                      </c:pt>
                      <c:pt idx="30">
                        <c:v>2.3290099999999998</c:v>
                      </c:pt>
                      <c:pt idx="31">
                        <c:v>2.0661969999999998</c:v>
                      </c:pt>
                      <c:pt idx="32">
                        <c:v>1.9880519999999999</c:v>
                      </c:pt>
                      <c:pt idx="33">
                        <c:v>1.7967</c:v>
                      </c:pt>
                      <c:pt idx="34">
                        <c:v>1.9516</c:v>
                      </c:pt>
                      <c:pt idx="35">
                        <c:v>2.2430270000000001</c:v>
                      </c:pt>
                      <c:pt idx="36">
                        <c:v>2.3851079999999998</c:v>
                      </c:pt>
                      <c:pt idx="37">
                        <c:v>2.349971</c:v>
                      </c:pt>
                      <c:pt idx="38">
                        <c:v>2.5894680000000001</c:v>
                      </c:pt>
                      <c:pt idx="39">
                        <c:v>2.6468319999999999</c:v>
                      </c:pt>
                      <c:pt idx="40">
                        <c:v>2.4047710000000002</c:v>
                      </c:pt>
                      <c:pt idx="41">
                        <c:v>2.609613</c:v>
                      </c:pt>
                      <c:pt idx="42">
                        <c:v>2.852204</c:v>
                      </c:pt>
                      <c:pt idx="43">
                        <c:v>3.098916</c:v>
                      </c:pt>
                      <c:pt idx="44">
                        <c:v>3.1207989999999999</c:v>
                      </c:pt>
                      <c:pt idx="45">
                        <c:v>3.6067149999999999</c:v>
                      </c:pt>
                      <c:pt idx="46">
                        <c:v>3.761485</c:v>
                      </c:pt>
                      <c:pt idx="47">
                        <c:v>4.3780999999999999</c:v>
                      </c:pt>
                      <c:pt idx="48">
                        <c:v>5.0568179999999998</c:v>
                      </c:pt>
                      <c:pt idx="49">
                        <c:v>5.8064520000000002</c:v>
                      </c:pt>
                      <c:pt idx="50">
                        <c:v>6.4189829999999999</c:v>
                      </c:pt>
                      <c:pt idx="51">
                        <c:v>7.1240350000000001</c:v>
                      </c:pt>
                      <c:pt idx="52">
                        <c:v>6.6315989999999996</c:v>
                      </c:pt>
                      <c:pt idx="53">
                        <c:v>7.3959789999999996</c:v>
                      </c:pt>
                      <c:pt idx="54">
                        <c:v>8.3380019999999995</c:v>
                      </c:pt>
                      <c:pt idx="55">
                        <c:v>9.0173089999999991</c:v>
                      </c:pt>
                      <c:pt idx="56">
                        <c:v>9.9264360000000007</c:v>
                      </c:pt>
                      <c:pt idx="57">
                        <c:v>10.323119999999999</c:v>
                      </c:pt>
                      <c:pt idx="58">
                        <c:v>10.884600000000001</c:v>
                      </c:pt>
                      <c:pt idx="59">
                        <c:v>10.298819999999999</c:v>
                      </c:pt>
                      <c:pt idx="60">
                        <c:v>9.2752839999999992</c:v>
                      </c:pt>
                      <c:pt idx="61">
                        <c:v>9.4691530000000004</c:v>
                      </c:pt>
                      <c:pt idx="62">
                        <c:v>8.6168600000000009</c:v>
                      </c:pt>
                      <c:pt idx="63">
                        <c:v>8.6093299999999999</c:v>
                      </c:pt>
                      <c:pt idx="64">
                        <c:v>9.0909089999999999</c:v>
                      </c:pt>
                      <c:pt idx="65">
                        <c:v>9.3505129999999994</c:v>
                      </c:pt>
                      <c:pt idx="66">
                        <c:v>8.6701720000000009</c:v>
                      </c:pt>
                      <c:pt idx="67">
                        <c:v>7.8617160000000004</c:v>
                      </c:pt>
                      <c:pt idx="68">
                        <c:v>6.9292670000000003</c:v>
                      </c:pt>
                      <c:pt idx="69">
                        <c:v>6.2353139999999998</c:v>
                      </c:pt>
                      <c:pt idx="70">
                        <c:v>5.1742780000000002</c:v>
                      </c:pt>
                      <c:pt idx="71">
                        <c:v>5.1532730000000004</c:v>
                      </c:pt>
                      <c:pt idx="72">
                        <c:v>4.7512990000000004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BAC1-4734-95F6-EB4056AAEBA1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Лист2!$A$7</c15:sqref>
                        </c15:formulaRef>
                      </c:ext>
                    </c:extLst>
                    <c:strCache>
                      <c:ptCount val="1"/>
                      <c:pt idx="0">
                        <c:v>Greece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Лист2!$B$7:$BV$7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0.61480140000000005</c:v>
                      </c:pt>
                      <c:pt idx="1">
                        <c:v>0.6694715</c:v>
                      </c:pt>
                      <c:pt idx="2">
                        <c:v>0.28094740000000001</c:v>
                      </c:pt>
                      <c:pt idx="3">
                        <c:v>6.7572270000000004E-2</c:v>
                      </c:pt>
                      <c:pt idx="4">
                        <c:v>0.50127109999999997</c:v>
                      </c:pt>
                      <c:pt idx="5">
                        <c:v>4.4314740000000004E-3</c:v>
                      </c:pt>
                      <c:pt idx="6">
                        <c:v>0.28208</c:v>
                      </c:pt>
                      <c:pt idx="7">
                        <c:v>0.1435679</c:v>
                      </c:pt>
                      <c:pt idx="8">
                        <c:v>5.5068930000000002E-2</c:v>
                      </c:pt>
                      <c:pt idx="9">
                        <c:v>-0.3656471</c:v>
                      </c:pt>
                      <c:pt idx="10">
                        <c:v>2.8105439999999999E-2</c:v>
                      </c:pt>
                      <c:pt idx="11">
                        <c:v>0.1926928</c:v>
                      </c:pt>
                      <c:pt idx="12">
                        <c:v>0.3142662</c:v>
                      </c:pt>
                      <c:pt idx="13">
                        <c:v>0.2034261</c:v>
                      </c:pt>
                      <c:pt idx="14">
                        <c:v>0.63980009999999998</c:v>
                      </c:pt>
                      <c:pt idx="15">
                        <c:v>0.28945369999999998</c:v>
                      </c:pt>
                      <c:pt idx="16">
                        <c:v>0.24385789999999999</c:v>
                      </c:pt>
                      <c:pt idx="17">
                        <c:v>0.45811819999999998</c:v>
                      </c:pt>
                      <c:pt idx="18">
                        <c:v>0.50456809999999996</c:v>
                      </c:pt>
                      <c:pt idx="19">
                        <c:v>0.23202390000000001</c:v>
                      </c:pt>
                      <c:pt idx="20">
                        <c:v>0.34943829999999998</c:v>
                      </c:pt>
                      <c:pt idx="21">
                        <c:v>0.93580459999999999</c:v>
                      </c:pt>
                      <c:pt idx="22">
                        <c:v>0.7263752</c:v>
                      </c:pt>
                      <c:pt idx="23">
                        <c:v>0.70638299999999998</c:v>
                      </c:pt>
                      <c:pt idx="24">
                        <c:v>0.35339809999999999</c:v>
                      </c:pt>
                      <c:pt idx="25">
                        <c:v>0.96102670000000001</c:v>
                      </c:pt>
                      <c:pt idx="26">
                        <c:v>0.64030390000000004</c:v>
                      </c:pt>
                      <c:pt idx="27">
                        <c:v>0.62673650000000003</c:v>
                      </c:pt>
                      <c:pt idx="28">
                        <c:v>0.26732</c:v>
                      </c:pt>
                      <c:pt idx="29">
                        <c:v>1.037933</c:v>
                      </c:pt>
                      <c:pt idx="30">
                        <c:v>-6.0157450000000001E-2</c:v>
                      </c:pt>
                      <c:pt idx="31">
                        <c:v>0.34855940000000002</c:v>
                      </c:pt>
                      <c:pt idx="32">
                        <c:v>-1.3219700000000001</c:v>
                      </c:pt>
                      <c:pt idx="33">
                        <c:v>-1.219155</c:v>
                      </c:pt>
                      <c:pt idx="34">
                        <c:v>-1.358609</c:v>
                      </c:pt>
                      <c:pt idx="35">
                        <c:v>-1.462458</c:v>
                      </c:pt>
                      <c:pt idx="36">
                        <c:v>-1.2686029999999999</c:v>
                      </c:pt>
                      <c:pt idx="37">
                        <c:v>-1.7181109999999999</c:v>
                      </c:pt>
                      <c:pt idx="38">
                        <c:v>-1.8826929999999999</c:v>
                      </c:pt>
                      <c:pt idx="39">
                        <c:v>-1.228437</c:v>
                      </c:pt>
                      <c:pt idx="40">
                        <c:v>-0.90884929999999997</c:v>
                      </c:pt>
                      <c:pt idx="41">
                        <c:v>-2.7125330000000001</c:v>
                      </c:pt>
                      <c:pt idx="42">
                        <c:v>-1.4868520000000001</c:v>
                      </c:pt>
                      <c:pt idx="43">
                        <c:v>-1.6745319999999999</c:v>
                      </c:pt>
                      <c:pt idx="44">
                        <c:v>-0.47091840000000001</c:v>
                      </c:pt>
                      <c:pt idx="45">
                        <c:v>-0.51047189999999998</c:v>
                      </c:pt>
                      <c:pt idx="46">
                        <c:v>-0.32808500000000002</c:v>
                      </c:pt>
                      <c:pt idx="47">
                        <c:v>0.10264089999999999</c:v>
                      </c:pt>
                      <c:pt idx="48">
                        <c:v>0.1951599</c:v>
                      </c:pt>
                      <c:pt idx="49">
                        <c:v>0.60990029999999995</c:v>
                      </c:pt>
                      <c:pt idx="50">
                        <c:v>0.97546670000000002</c:v>
                      </c:pt>
                      <c:pt idx="51">
                        <c:v>1.2035940000000001</c:v>
                      </c:pt>
                      <c:pt idx="52">
                        <c:v>1.171394</c:v>
                      </c:pt>
                      <c:pt idx="53">
                        <c:v>1.7433080000000001</c:v>
                      </c:pt>
                      <c:pt idx="54">
                        <c:v>1.7499340000000001</c:v>
                      </c:pt>
                      <c:pt idx="55">
                        <c:v>2.4460999999999999</c:v>
                      </c:pt>
                      <c:pt idx="56">
                        <c:v>3.488343</c:v>
                      </c:pt>
                      <c:pt idx="57">
                        <c:v>3.5326879999999998</c:v>
                      </c:pt>
                      <c:pt idx="58">
                        <c:v>4.0984999999999996</c:v>
                      </c:pt>
                      <c:pt idx="59">
                        <c:v>4.7170680000000003</c:v>
                      </c:pt>
                      <c:pt idx="60">
                        <c:v>5.0113349999999999</c:v>
                      </c:pt>
                      <c:pt idx="61">
                        <c:v>5.7032910000000001</c:v>
                      </c:pt>
                      <c:pt idx="62">
                        <c:v>5.0540779999999996</c:v>
                      </c:pt>
                      <c:pt idx="63">
                        <c:v>5.8323989999999997</c:v>
                      </c:pt>
                      <c:pt idx="64">
                        <c:v>6.3439430000000003</c:v>
                      </c:pt>
                      <c:pt idx="65">
                        <c:v>6.5445500000000001</c:v>
                      </c:pt>
                      <c:pt idx="66">
                        <c:v>5.9823050000000002</c:v>
                      </c:pt>
                      <c:pt idx="67">
                        <c:v>6.4942840000000004</c:v>
                      </c:pt>
                      <c:pt idx="68">
                        <c:v>4.8104019999999998</c:v>
                      </c:pt>
                      <c:pt idx="69">
                        <c:v>5.3109590000000004</c:v>
                      </c:pt>
                      <c:pt idx="70">
                        <c:v>5.1608689999999999</c:v>
                      </c:pt>
                      <c:pt idx="71">
                        <c:v>3.853561</c:v>
                      </c:pt>
                      <c:pt idx="72">
                        <c:v>3.4217490000000002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BAC1-4734-95F6-EB4056AAEBA1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Лист2!$A$10</c15:sqref>
                        </c15:formulaRef>
                      </c:ext>
                    </c:extLst>
                    <c:strCache>
                      <c:ptCount val="1"/>
                      <c:pt idx="0">
                        <c:v>Mexico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Лист2!$B$10:$BV$10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4.6917169999999997</c:v>
                      </c:pt>
                      <c:pt idx="1">
                        <c:v>4.8000280000000002</c:v>
                      </c:pt>
                      <c:pt idx="2">
                        <c:v>4.7891550000000001</c:v>
                      </c:pt>
                      <c:pt idx="3">
                        <c:v>4.4199859999999997</c:v>
                      </c:pt>
                      <c:pt idx="4">
                        <c:v>4.1946430000000001</c:v>
                      </c:pt>
                      <c:pt idx="5">
                        <c:v>4.0211629999999996</c:v>
                      </c:pt>
                      <c:pt idx="6">
                        <c:v>3.727719</c:v>
                      </c:pt>
                      <c:pt idx="7">
                        <c:v>3.6243150000000002</c:v>
                      </c:pt>
                      <c:pt idx="8">
                        <c:v>3.582389</c:v>
                      </c:pt>
                      <c:pt idx="9">
                        <c:v>3.561023</c:v>
                      </c:pt>
                      <c:pt idx="10">
                        <c:v>3.49817</c:v>
                      </c:pt>
                      <c:pt idx="11">
                        <c:v>3.5939960000000002</c:v>
                      </c:pt>
                      <c:pt idx="12">
                        <c:v>3.4856850000000001</c:v>
                      </c:pt>
                      <c:pt idx="13">
                        <c:v>3.375105</c:v>
                      </c:pt>
                      <c:pt idx="14">
                        <c:v>3.4308239999999999</c:v>
                      </c:pt>
                      <c:pt idx="15">
                        <c:v>3.425834</c:v>
                      </c:pt>
                      <c:pt idx="16">
                        <c:v>3.3545980000000002</c:v>
                      </c:pt>
                      <c:pt idx="17">
                        <c:v>3.3521510000000001</c:v>
                      </c:pt>
                      <c:pt idx="18">
                        <c:v>3.6811479999999999</c:v>
                      </c:pt>
                      <c:pt idx="19">
                        <c:v>3.5347909999999998</c:v>
                      </c:pt>
                      <c:pt idx="20">
                        <c:v>3.5716070000000002</c:v>
                      </c:pt>
                      <c:pt idx="21">
                        <c:v>3.591027</c:v>
                      </c:pt>
                      <c:pt idx="22">
                        <c:v>3.6149230000000001</c:v>
                      </c:pt>
                      <c:pt idx="23">
                        <c:v>3.6046010000000002</c:v>
                      </c:pt>
                      <c:pt idx="24">
                        <c:v>3.546783</c:v>
                      </c:pt>
                      <c:pt idx="25">
                        <c:v>3.5591499999999998</c:v>
                      </c:pt>
                      <c:pt idx="26">
                        <c:v>3.5181969999999998</c:v>
                      </c:pt>
                      <c:pt idx="27">
                        <c:v>3.5730219999999999</c:v>
                      </c:pt>
                      <c:pt idx="28">
                        <c:v>3.4913889999999999</c:v>
                      </c:pt>
                      <c:pt idx="29">
                        <c:v>3.4164560000000002</c:v>
                      </c:pt>
                      <c:pt idx="30">
                        <c:v>3.096028</c:v>
                      </c:pt>
                      <c:pt idx="31">
                        <c:v>3.0928369999999998</c:v>
                      </c:pt>
                      <c:pt idx="32">
                        <c:v>3.0953569999999999</c:v>
                      </c:pt>
                      <c:pt idx="33">
                        <c:v>3.1736369999999998</c:v>
                      </c:pt>
                      <c:pt idx="34">
                        <c:v>3.2345809999999999</c:v>
                      </c:pt>
                      <c:pt idx="35">
                        <c:v>3.2427030000000001</c:v>
                      </c:pt>
                      <c:pt idx="36">
                        <c:v>3.2049759999999998</c:v>
                      </c:pt>
                      <c:pt idx="37">
                        <c:v>2.8313649999999999</c:v>
                      </c:pt>
                      <c:pt idx="38">
                        <c:v>2.9757030000000002</c:v>
                      </c:pt>
                      <c:pt idx="39">
                        <c:v>3.025585</c:v>
                      </c:pt>
                      <c:pt idx="40">
                        <c:v>3.0589550000000001</c:v>
                      </c:pt>
                      <c:pt idx="41">
                        <c:v>3.2883499999999999</c:v>
                      </c:pt>
                      <c:pt idx="42">
                        <c:v>3.4403519999999999</c:v>
                      </c:pt>
                      <c:pt idx="43">
                        <c:v>3.73183</c:v>
                      </c:pt>
                      <c:pt idx="44">
                        <c:v>3.9295390000000001</c:v>
                      </c:pt>
                      <c:pt idx="45">
                        <c:v>3.924531</c:v>
                      </c:pt>
                      <c:pt idx="46">
                        <c:v>3.947654</c:v>
                      </c:pt>
                      <c:pt idx="47">
                        <c:v>4.0137970000000003</c:v>
                      </c:pt>
                      <c:pt idx="48">
                        <c:v>4.236758</c:v>
                      </c:pt>
                      <c:pt idx="49">
                        <c:v>4.6977700000000002</c:v>
                      </c:pt>
                      <c:pt idx="50">
                        <c:v>4.912026</c:v>
                      </c:pt>
                      <c:pt idx="51">
                        <c:v>5.0662880000000001</c:v>
                      </c:pt>
                      <c:pt idx="52">
                        <c:v>5.3895200000000001</c:v>
                      </c:pt>
                      <c:pt idx="53">
                        <c:v>5.4704179999999996</c:v>
                      </c:pt>
                      <c:pt idx="54">
                        <c:v>5.7767970000000002</c:v>
                      </c:pt>
                      <c:pt idx="55">
                        <c:v>5.7517329999999998</c:v>
                      </c:pt>
                      <c:pt idx="56">
                        <c:v>5.9121699999999997</c:v>
                      </c:pt>
                      <c:pt idx="57">
                        <c:v>6.0890240000000002</c:v>
                      </c:pt>
                      <c:pt idx="58">
                        <c:v>6.3495229999999996</c:v>
                      </c:pt>
                      <c:pt idx="59">
                        <c:v>6.5008030000000003</c:v>
                      </c:pt>
                      <c:pt idx="60">
                        <c:v>6.5503920000000004</c:v>
                      </c:pt>
                      <c:pt idx="61">
                        <c:v>6.6332370000000003</c:v>
                      </c:pt>
                      <c:pt idx="62">
                        <c:v>6.4120330000000001</c:v>
                      </c:pt>
                      <c:pt idx="63">
                        <c:v>6.5904809999999996</c:v>
                      </c:pt>
                      <c:pt idx="64">
                        <c:v>6.5116100000000001</c:v>
                      </c:pt>
                      <c:pt idx="65">
                        <c:v>6.4701310000000003</c:v>
                      </c:pt>
                      <c:pt idx="66">
                        <c:v>6.234578</c:v>
                      </c:pt>
                      <c:pt idx="67">
                        <c:v>6.1155999999999997</c:v>
                      </c:pt>
                      <c:pt idx="68">
                        <c:v>5.7267340000000004</c:v>
                      </c:pt>
                      <c:pt idx="69">
                        <c:v>5.5910789999999997</c:v>
                      </c:pt>
                      <c:pt idx="70">
                        <c:v>5.2950280000000003</c:v>
                      </c:pt>
                      <c:pt idx="71">
                        <c:v>5.1654900000000001</c:v>
                      </c:pt>
                      <c:pt idx="72">
                        <c:v>5.0254709999999996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BAC1-4734-95F6-EB4056AAEBA1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Лист2!$A$11</c15:sqref>
                        </c15:formulaRef>
                      </c:ext>
                    </c:extLst>
                    <c:strCache>
                      <c:ptCount val="1"/>
                      <c:pt idx="0">
                        <c:v>Portugal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Лист2!$B$11:$BV$11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1.3369770000000001</c:v>
                      </c:pt>
                      <c:pt idx="1">
                        <c:v>1.106325</c:v>
                      </c:pt>
                      <c:pt idx="2">
                        <c:v>1.1858089999999999</c:v>
                      </c:pt>
                      <c:pt idx="3">
                        <c:v>0.94377109999999997</c:v>
                      </c:pt>
                      <c:pt idx="4">
                        <c:v>0.57717189999999996</c:v>
                      </c:pt>
                      <c:pt idx="5">
                        <c:v>0.77866460000000004</c:v>
                      </c:pt>
                      <c:pt idx="6">
                        <c:v>0.17332690000000001</c:v>
                      </c:pt>
                      <c:pt idx="7">
                        <c:v>0.63694269999999997</c:v>
                      </c:pt>
                      <c:pt idx="8">
                        <c:v>0.94841770000000003</c:v>
                      </c:pt>
                      <c:pt idx="9">
                        <c:v>0.98565440000000004</c:v>
                      </c:pt>
                      <c:pt idx="10">
                        <c:v>0.60570539999999995</c:v>
                      </c:pt>
                      <c:pt idx="11">
                        <c:v>0.86956520000000004</c:v>
                      </c:pt>
                      <c:pt idx="12">
                        <c:v>0.45261940000000001</c:v>
                      </c:pt>
                      <c:pt idx="13">
                        <c:v>0.49385109999999999</c:v>
                      </c:pt>
                      <c:pt idx="14">
                        <c:v>0.56174329999999995</c:v>
                      </c:pt>
                      <c:pt idx="15">
                        <c:v>0.77748249999999997</c:v>
                      </c:pt>
                      <c:pt idx="16">
                        <c:v>0.96962499999999996</c:v>
                      </c:pt>
                      <c:pt idx="17">
                        <c:v>0.65675099999999997</c:v>
                      </c:pt>
                      <c:pt idx="18">
                        <c:v>0.82668459999999999</c:v>
                      </c:pt>
                      <c:pt idx="19">
                        <c:v>0.46988869999999999</c:v>
                      </c:pt>
                      <c:pt idx="20">
                        <c:v>0.61355570000000004</c:v>
                      </c:pt>
                      <c:pt idx="21">
                        <c:v>-0.12562809999999999</c:v>
                      </c:pt>
                      <c:pt idx="22">
                        <c:v>0.2233443</c:v>
                      </c:pt>
                      <c:pt idx="23">
                        <c:v>0.19157089999999999</c:v>
                      </c:pt>
                      <c:pt idx="24">
                        <c:v>0.30677789999999999</c:v>
                      </c:pt>
                      <c:pt idx="25">
                        <c:v>0.60705339999999997</c:v>
                      </c:pt>
                      <c:pt idx="26">
                        <c:v>0.3659829</c:v>
                      </c:pt>
                      <c:pt idx="27">
                        <c:v>0.41992190000000001</c:v>
                      </c:pt>
                      <c:pt idx="28">
                        <c:v>9.7991179999999997E-2</c:v>
                      </c:pt>
                      <c:pt idx="29">
                        <c:v>3.8380350000000001E-2</c:v>
                      </c:pt>
                      <c:pt idx="30">
                        <c:v>-0.17160839999999999</c:v>
                      </c:pt>
                      <c:pt idx="31">
                        <c:v>-0.44860169999999999</c:v>
                      </c:pt>
                      <c:pt idx="32">
                        <c:v>0.20962359999999999</c:v>
                      </c:pt>
                      <c:pt idx="33">
                        <c:v>7.7406870000000003E-2</c:v>
                      </c:pt>
                      <c:pt idx="34">
                        <c:v>-7.7511869999999997E-2</c:v>
                      </c:pt>
                      <c:pt idx="35">
                        <c:v>-0.18164440000000001</c:v>
                      </c:pt>
                      <c:pt idx="36">
                        <c:v>-9.5574889999999996E-2</c:v>
                      </c:pt>
                      <c:pt idx="37">
                        <c:v>-0.18197489999999999</c:v>
                      </c:pt>
                      <c:pt idx="38">
                        <c:v>-0.14394009999999999</c:v>
                      </c:pt>
                      <c:pt idx="39">
                        <c:v>0.5543129</c:v>
                      </c:pt>
                      <c:pt idx="40">
                        <c:v>0.66568769999999999</c:v>
                      </c:pt>
                      <c:pt idx="41">
                        <c:v>0.1438711</c:v>
                      </c:pt>
                      <c:pt idx="42">
                        <c:v>8.5951680000000003E-2</c:v>
                      </c:pt>
                      <c:pt idx="43">
                        <c:v>0.63278999999999996</c:v>
                      </c:pt>
                      <c:pt idx="44">
                        <c:v>-0.25672719999999999</c:v>
                      </c:pt>
                      <c:pt idx="45">
                        <c:v>0.85081700000000005</c:v>
                      </c:pt>
                      <c:pt idx="46">
                        <c:v>0.92116739999999997</c:v>
                      </c:pt>
                      <c:pt idx="47">
                        <c:v>0.85240879999999997</c:v>
                      </c:pt>
                      <c:pt idx="48">
                        <c:v>1.0714630000000001</c:v>
                      </c:pt>
                      <c:pt idx="49">
                        <c:v>1.6983299999999999</c:v>
                      </c:pt>
                      <c:pt idx="50">
                        <c:v>1.81626</c:v>
                      </c:pt>
                      <c:pt idx="51">
                        <c:v>2.446809</c:v>
                      </c:pt>
                      <c:pt idx="52">
                        <c:v>3.1800060000000001</c:v>
                      </c:pt>
                      <c:pt idx="53">
                        <c:v>3.8214730000000001</c:v>
                      </c:pt>
                      <c:pt idx="54">
                        <c:v>4.9618320000000002</c:v>
                      </c:pt>
                      <c:pt idx="55">
                        <c:v>5.5640239999999999</c:v>
                      </c:pt>
                      <c:pt idx="56">
                        <c:v>5.9866539999999997</c:v>
                      </c:pt>
                      <c:pt idx="57">
                        <c:v>6.2314259999999999</c:v>
                      </c:pt>
                      <c:pt idx="58">
                        <c:v>6.4950039999999998</c:v>
                      </c:pt>
                      <c:pt idx="59">
                        <c:v>6.8945869999999996</c:v>
                      </c:pt>
                      <c:pt idx="60">
                        <c:v>7.1273070000000001</c:v>
                      </c:pt>
                      <c:pt idx="61">
                        <c:v>7.2270969999999997</c:v>
                      </c:pt>
                      <c:pt idx="62">
                        <c:v>7.3147710000000004</c:v>
                      </c:pt>
                      <c:pt idx="63">
                        <c:v>7.0235060000000002</c:v>
                      </c:pt>
                      <c:pt idx="64">
                        <c:v>7.2101790000000001</c:v>
                      </c:pt>
                      <c:pt idx="65">
                        <c:v>7.0110700000000001</c:v>
                      </c:pt>
                      <c:pt idx="66">
                        <c:v>6.5454549999999996</c:v>
                      </c:pt>
                      <c:pt idx="67">
                        <c:v>5.4332130000000003</c:v>
                      </c:pt>
                      <c:pt idx="68">
                        <c:v>5.2527429999999997</c:v>
                      </c:pt>
                      <c:pt idx="69">
                        <c:v>4.6656440000000003</c:v>
                      </c:pt>
                      <c:pt idx="70">
                        <c:v>4.4749189999999999</c:v>
                      </c:pt>
                      <c:pt idx="71">
                        <c:v>4.0600569999999996</c:v>
                      </c:pt>
                      <c:pt idx="72">
                        <c:v>3.5165220000000001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BAC1-4734-95F6-EB4056AAEBA1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Лист2!$A$12</c15:sqref>
                        </c15:formulaRef>
                      </c:ext>
                    </c:extLst>
                    <c:strCache>
                      <c:ptCount val="1"/>
                      <c:pt idx="0">
                        <c:v>Spain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Лист2!$B$3:$BV$3</c15:sqref>
                        </c15:formulaRef>
                      </c:ext>
                    </c:extLst>
                    <c:strCache>
                      <c:ptCount val="73"/>
                      <c:pt idx="0">
                        <c:v>Oct-2017</c:v>
                      </c:pt>
                      <c:pt idx="1">
                        <c:v>Nov-2017</c:v>
                      </c:pt>
                      <c:pt idx="2">
                        <c:v>Dec-2017</c:v>
                      </c:pt>
                      <c:pt idx="3">
                        <c:v>Jan-2018</c:v>
                      </c:pt>
                      <c:pt idx="4">
                        <c:v>Feb-2018</c:v>
                      </c:pt>
                      <c:pt idx="5">
                        <c:v>Mar-2018</c:v>
                      </c:pt>
                      <c:pt idx="6">
                        <c:v>Apr-2018</c:v>
                      </c:pt>
                      <c:pt idx="7">
                        <c:v>May-2018</c:v>
                      </c:pt>
                      <c:pt idx="8">
                        <c:v>Jun-2018</c:v>
                      </c:pt>
                      <c:pt idx="9">
                        <c:v>Jul-2018</c:v>
                      </c:pt>
                      <c:pt idx="10">
                        <c:v>Aug-2018</c:v>
                      </c:pt>
                      <c:pt idx="11">
                        <c:v>Sep-2018</c:v>
                      </c:pt>
                      <c:pt idx="12">
                        <c:v>Oct-2018</c:v>
                      </c:pt>
                      <c:pt idx="13">
                        <c:v>Nov-2018</c:v>
                      </c:pt>
                      <c:pt idx="14">
                        <c:v>Dec-2018</c:v>
                      </c:pt>
                      <c:pt idx="15">
                        <c:v>Jan-2019</c:v>
                      </c:pt>
                      <c:pt idx="16">
                        <c:v>Feb-2019</c:v>
                      </c:pt>
                      <c:pt idx="17">
                        <c:v>Mar-2019</c:v>
                      </c:pt>
                      <c:pt idx="18">
                        <c:v>Apr-2019</c:v>
                      </c:pt>
                      <c:pt idx="19">
                        <c:v>May-2019</c:v>
                      </c:pt>
                      <c:pt idx="20">
                        <c:v>Jun-2019</c:v>
                      </c:pt>
                      <c:pt idx="21">
                        <c:v>Jul-2019</c:v>
                      </c:pt>
                      <c:pt idx="22">
                        <c:v>Aug-2019</c:v>
                      </c:pt>
                      <c:pt idx="23">
                        <c:v>Sep-2019</c:v>
                      </c:pt>
                      <c:pt idx="24">
                        <c:v>Oct-2019</c:v>
                      </c:pt>
                      <c:pt idx="25">
                        <c:v>Nov-2019</c:v>
                      </c:pt>
                      <c:pt idx="26">
                        <c:v>Dec-2019</c:v>
                      </c:pt>
                      <c:pt idx="27">
                        <c:v>Jan-2020</c:v>
                      </c:pt>
                      <c:pt idx="28">
                        <c:v>Feb-2020</c:v>
                      </c:pt>
                      <c:pt idx="29">
                        <c:v>Mar-2020</c:v>
                      </c:pt>
                      <c:pt idx="30">
                        <c:v>Apr-2020</c:v>
                      </c:pt>
                      <c:pt idx="31">
                        <c:v>May-2020</c:v>
                      </c:pt>
                      <c:pt idx="32">
                        <c:v>Jun-2020</c:v>
                      </c:pt>
                      <c:pt idx="33">
                        <c:v>Jul-2020</c:v>
                      </c:pt>
                      <c:pt idx="34">
                        <c:v>Aug-2020</c:v>
                      </c:pt>
                      <c:pt idx="35">
                        <c:v>Sep-2020</c:v>
                      </c:pt>
                      <c:pt idx="36">
                        <c:v>Oct-2020</c:v>
                      </c:pt>
                      <c:pt idx="37">
                        <c:v>Nov-2020</c:v>
                      </c:pt>
                      <c:pt idx="38">
                        <c:v>Dec-2020</c:v>
                      </c:pt>
                      <c:pt idx="39">
                        <c:v>Jan-2021</c:v>
                      </c:pt>
                      <c:pt idx="40">
                        <c:v>Feb-2021</c:v>
                      </c:pt>
                      <c:pt idx="41">
                        <c:v>Mar-2021</c:v>
                      </c:pt>
                      <c:pt idx="42">
                        <c:v>Apr-2021</c:v>
                      </c:pt>
                      <c:pt idx="43">
                        <c:v>May-2021</c:v>
                      </c:pt>
                      <c:pt idx="44">
                        <c:v>Jun-2021</c:v>
                      </c:pt>
                      <c:pt idx="45">
                        <c:v>Jul-2021</c:v>
                      </c:pt>
                      <c:pt idx="46">
                        <c:v>Aug-2021</c:v>
                      </c:pt>
                      <c:pt idx="47">
                        <c:v>Sep-2021</c:v>
                      </c:pt>
                      <c:pt idx="48">
                        <c:v>Oct-2021</c:v>
                      </c:pt>
                      <c:pt idx="49">
                        <c:v>Nov-2021</c:v>
                      </c:pt>
                      <c:pt idx="50">
                        <c:v>Dec-2021</c:v>
                      </c:pt>
                      <c:pt idx="51">
                        <c:v>Jan-2022</c:v>
                      </c:pt>
                      <c:pt idx="52">
                        <c:v>Feb-2022</c:v>
                      </c:pt>
                      <c:pt idx="53">
                        <c:v>Mar-2022</c:v>
                      </c:pt>
                      <c:pt idx="54">
                        <c:v>Apr-2022</c:v>
                      </c:pt>
                      <c:pt idx="55">
                        <c:v>May-2022</c:v>
                      </c:pt>
                      <c:pt idx="56">
                        <c:v>Jun-2022</c:v>
                      </c:pt>
                      <c:pt idx="57">
                        <c:v>Jul-2022</c:v>
                      </c:pt>
                      <c:pt idx="58">
                        <c:v>Aug-2022</c:v>
                      </c:pt>
                      <c:pt idx="59">
                        <c:v>Sep-2022</c:v>
                      </c:pt>
                      <c:pt idx="60">
                        <c:v>Oct-2022</c:v>
                      </c:pt>
                      <c:pt idx="61">
                        <c:v>Nov-2022</c:v>
                      </c:pt>
                      <c:pt idx="62">
                        <c:v>Dec-2022</c:v>
                      </c:pt>
                      <c:pt idx="63">
                        <c:v>Jan-2023</c:v>
                      </c:pt>
                      <c:pt idx="64">
                        <c:v>Feb-2023</c:v>
                      </c:pt>
                      <c:pt idx="65">
                        <c:v>Mar-2023</c:v>
                      </c:pt>
                      <c:pt idx="66">
                        <c:v>Apr-2023</c:v>
                      </c:pt>
                      <c:pt idx="67">
                        <c:v>May-2023</c:v>
                      </c:pt>
                      <c:pt idx="68">
                        <c:v>Jun-2023</c:v>
                      </c:pt>
                      <c:pt idx="69">
                        <c:v>Jul-2023</c:v>
                      </c:pt>
                      <c:pt idx="70">
                        <c:v>Aug-2023</c:v>
                      </c:pt>
                      <c:pt idx="71">
                        <c:v>Sep-2023</c:v>
                      </c:pt>
                      <c:pt idx="72">
                        <c:v>Oct-2023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Лист2!$B$12:$BV$12</c15:sqref>
                        </c15:formulaRef>
                      </c:ext>
                    </c:extLst>
                    <c:numCache>
                      <c:formatCode>#,##0.0_ ;\-#,##0.0\ </c:formatCode>
                      <c:ptCount val="73"/>
                      <c:pt idx="0">
                        <c:v>0.91154310000000005</c:v>
                      </c:pt>
                      <c:pt idx="1">
                        <c:v>0.76254290000000002</c:v>
                      </c:pt>
                      <c:pt idx="2">
                        <c:v>0.66617400000000004</c:v>
                      </c:pt>
                      <c:pt idx="3">
                        <c:v>0.75207630000000003</c:v>
                      </c:pt>
                      <c:pt idx="4">
                        <c:v>1.060492</c:v>
                      </c:pt>
                      <c:pt idx="5">
                        <c:v>1.131942</c:v>
                      </c:pt>
                      <c:pt idx="6">
                        <c:v>0.68223319999999998</c:v>
                      </c:pt>
                      <c:pt idx="7">
                        <c:v>1.1131059999999999</c:v>
                      </c:pt>
                      <c:pt idx="8">
                        <c:v>0.9714005</c:v>
                      </c:pt>
                      <c:pt idx="9">
                        <c:v>0.91139239999999999</c:v>
                      </c:pt>
                      <c:pt idx="10">
                        <c:v>0.77671310000000005</c:v>
                      </c:pt>
                      <c:pt idx="11">
                        <c:v>0.80233480000000001</c:v>
                      </c:pt>
                      <c:pt idx="12">
                        <c:v>1.002653</c:v>
                      </c:pt>
                      <c:pt idx="13">
                        <c:v>0.93219649999999998</c:v>
                      </c:pt>
                      <c:pt idx="14">
                        <c:v>0.97582360000000001</c:v>
                      </c:pt>
                      <c:pt idx="15">
                        <c:v>0.89077150000000005</c:v>
                      </c:pt>
                      <c:pt idx="16">
                        <c:v>0.7316568</c:v>
                      </c:pt>
                      <c:pt idx="17">
                        <c:v>0.74378129999999998</c:v>
                      </c:pt>
                      <c:pt idx="18">
                        <c:v>1.088252</c:v>
                      </c:pt>
                      <c:pt idx="19">
                        <c:v>0.80864449999999999</c:v>
                      </c:pt>
                      <c:pt idx="20">
                        <c:v>0.95597259999999995</c:v>
                      </c:pt>
                      <c:pt idx="21">
                        <c:v>0.9471927</c:v>
                      </c:pt>
                      <c:pt idx="22">
                        <c:v>1.0204709999999999</c:v>
                      </c:pt>
                      <c:pt idx="23">
                        <c:v>1.0762700000000001</c:v>
                      </c:pt>
                      <c:pt idx="24">
                        <c:v>1.0555669999999999</c:v>
                      </c:pt>
                      <c:pt idx="25">
                        <c:v>1.069097</c:v>
                      </c:pt>
                      <c:pt idx="26">
                        <c:v>1.0784830000000001</c:v>
                      </c:pt>
                      <c:pt idx="27">
                        <c:v>1.0300579999999999</c:v>
                      </c:pt>
                      <c:pt idx="28">
                        <c:v>1.0982460000000001</c:v>
                      </c:pt>
                      <c:pt idx="29">
                        <c:v>1.0211479999999999</c:v>
                      </c:pt>
                      <c:pt idx="30">
                        <c:v>0.94448980000000005</c:v>
                      </c:pt>
                      <c:pt idx="31">
                        <c:v>0.88468860000000005</c:v>
                      </c:pt>
                      <c:pt idx="32">
                        <c:v>0.82642139999999997</c:v>
                      </c:pt>
                      <c:pt idx="33">
                        <c:v>0.37532209999999999</c:v>
                      </c:pt>
                      <c:pt idx="34">
                        <c:v>0.24215529999999999</c:v>
                      </c:pt>
                      <c:pt idx="35">
                        <c:v>0.27936070000000002</c:v>
                      </c:pt>
                      <c:pt idx="36">
                        <c:v>0.10234699999999999</c:v>
                      </c:pt>
                      <c:pt idx="37">
                        <c:v>7.4984999999999996E-2</c:v>
                      </c:pt>
                      <c:pt idx="38">
                        <c:v>-2.8972189999999998E-2</c:v>
                      </c:pt>
                      <c:pt idx="39">
                        <c:v>0.42371150000000002</c:v>
                      </c:pt>
                      <c:pt idx="40">
                        <c:v>0.14023530000000001</c:v>
                      </c:pt>
                      <c:pt idx="41">
                        <c:v>0.1061367</c:v>
                      </c:pt>
                      <c:pt idx="42">
                        <c:v>-7.5890719999999995E-2</c:v>
                      </c:pt>
                      <c:pt idx="43">
                        <c:v>0.1466539</c:v>
                      </c:pt>
                      <c:pt idx="44">
                        <c:v>7.4694499999999997E-2</c:v>
                      </c:pt>
                      <c:pt idx="45">
                        <c:v>0.4062576</c:v>
                      </c:pt>
                      <c:pt idx="46">
                        <c:v>0.52053850000000002</c:v>
                      </c:pt>
                      <c:pt idx="47">
                        <c:v>0.77619530000000003</c:v>
                      </c:pt>
                      <c:pt idx="48">
                        <c:v>1.2038530000000001</c:v>
                      </c:pt>
                      <c:pt idx="49">
                        <c:v>1.4795940000000001</c:v>
                      </c:pt>
                      <c:pt idx="50">
                        <c:v>1.635904</c:v>
                      </c:pt>
                      <c:pt idx="51">
                        <c:v>2.006167</c:v>
                      </c:pt>
                      <c:pt idx="52">
                        <c:v>2.4242979999999998</c:v>
                      </c:pt>
                      <c:pt idx="53">
                        <c:v>2.7000829999999998</c:v>
                      </c:pt>
                      <c:pt idx="54">
                        <c:v>3.2857660000000002</c:v>
                      </c:pt>
                      <c:pt idx="55">
                        <c:v>3.4866459999999999</c:v>
                      </c:pt>
                      <c:pt idx="56">
                        <c:v>3.9628199999999998</c:v>
                      </c:pt>
                      <c:pt idx="57">
                        <c:v>4.4990639999999997</c:v>
                      </c:pt>
                      <c:pt idx="58">
                        <c:v>4.6917580000000001</c:v>
                      </c:pt>
                      <c:pt idx="59">
                        <c:v>4.4189819999999997</c:v>
                      </c:pt>
                      <c:pt idx="60">
                        <c:v>4.2213070000000004</c:v>
                      </c:pt>
                      <c:pt idx="61">
                        <c:v>4.0856110000000001</c:v>
                      </c:pt>
                      <c:pt idx="62">
                        <c:v>4.4423029999999999</c:v>
                      </c:pt>
                      <c:pt idx="63">
                        <c:v>5.1216020000000002</c:v>
                      </c:pt>
                      <c:pt idx="64">
                        <c:v>5.1875999999999998</c:v>
                      </c:pt>
                      <c:pt idx="65">
                        <c:v>5.1303729999999996</c:v>
                      </c:pt>
                      <c:pt idx="66">
                        <c:v>4.5638379999999996</c:v>
                      </c:pt>
                      <c:pt idx="67">
                        <c:v>4.2759640000000001</c:v>
                      </c:pt>
                      <c:pt idx="68">
                        <c:v>4.2779470000000002</c:v>
                      </c:pt>
                      <c:pt idx="69">
                        <c:v>4.7956159999999999</c:v>
                      </c:pt>
                      <c:pt idx="70">
                        <c:v>4.7753969999999999</c:v>
                      </c:pt>
                      <c:pt idx="71">
                        <c:v>4.4218929999999999</c:v>
                      </c:pt>
                      <c:pt idx="72">
                        <c:v>3.8374549999999998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BAC1-4734-95F6-EB4056AAEBA1}"/>
                  </c:ext>
                </c:extLst>
              </c15:ser>
            </c15:filteredLineSeries>
          </c:ext>
        </c:extLst>
      </c:lineChart>
      <c:catAx>
        <c:axId val="53213065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high"/>
        <c:crossAx val="585730431"/>
        <c:crosses val="autoZero"/>
        <c:auto val="1"/>
        <c:lblAlgn val="ctr"/>
        <c:lblOffset val="100"/>
        <c:noMultiLvlLbl val="0"/>
      </c:catAx>
      <c:valAx>
        <c:axId val="585730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213065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Лист1!$D$2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Лист1!$D$3:$D$47</c:f>
              <c:numCache>
                <c:formatCode>0.00</c:formatCode>
                <c:ptCount val="45"/>
                <c:pt idx="0">
                  <c:v>0.50569430000000004</c:v>
                </c:pt>
                <c:pt idx="1">
                  <c:v>0.2403931</c:v>
                </c:pt>
                <c:pt idx="2">
                  <c:v>-0.44325409999999998</c:v>
                </c:pt>
                <c:pt idx="3">
                  <c:v>-1.479344</c:v>
                </c:pt>
                <c:pt idx="4">
                  <c:v>-1.605035</c:v>
                </c:pt>
                <c:pt idx="5">
                  <c:v>-1.0493760000000001</c:v>
                </c:pt>
                <c:pt idx="6">
                  <c:v>-0.93294840000000001</c:v>
                </c:pt>
                <c:pt idx="7">
                  <c:v>-0.72820439999999997</c:v>
                </c:pt>
                <c:pt idx="8">
                  <c:v>-0.61546940000000006</c:v>
                </c:pt>
                <c:pt idx="9">
                  <c:v>-0.74111459999999996</c:v>
                </c:pt>
                <c:pt idx="10">
                  <c:v>-0.75334579999999995</c:v>
                </c:pt>
                <c:pt idx="11">
                  <c:v>-0.55149099999999995</c:v>
                </c:pt>
                <c:pt idx="12">
                  <c:v>-0.32462049999999998</c:v>
                </c:pt>
                <c:pt idx="13">
                  <c:v>9.8316860000000006E-2</c:v>
                </c:pt>
                <c:pt idx="14">
                  <c:v>0.81577619999999995</c:v>
                </c:pt>
                <c:pt idx="15">
                  <c:v>1.531339</c:v>
                </c:pt>
                <c:pt idx="16">
                  <c:v>1.729476</c:v>
                </c:pt>
                <c:pt idx="17">
                  <c:v>1.518103</c:v>
                </c:pt>
                <c:pt idx="18">
                  <c:v>1.482993</c:v>
                </c:pt>
                <c:pt idx="19">
                  <c:v>1.5466279999999999</c:v>
                </c:pt>
                <c:pt idx="20">
                  <c:v>1.5416909999999999</c:v>
                </c:pt>
                <c:pt idx="21">
                  <c:v>1.848878</c:v>
                </c:pt>
                <c:pt idx="22">
                  <c:v>2.0445950000000002</c:v>
                </c:pt>
                <c:pt idx="23">
                  <c:v>1.8173699999999999</c:v>
                </c:pt>
                <c:pt idx="24">
                  <c:v>1.718089</c:v>
                </c:pt>
                <c:pt idx="25">
                  <c:v>1.673656</c:v>
                </c:pt>
                <c:pt idx="26">
                  <c:v>2.1719719999999998</c:v>
                </c:pt>
                <c:pt idx="27">
                  <c:v>2.061439</c:v>
                </c:pt>
                <c:pt idx="28">
                  <c:v>2.3859319999999999</c:v>
                </c:pt>
                <c:pt idx="29">
                  <c:v>2.8942869999999998</c:v>
                </c:pt>
                <c:pt idx="30">
                  <c:v>2.3144619999999998</c:v>
                </c:pt>
                <c:pt idx="31">
                  <c:v>1.680752</c:v>
                </c:pt>
                <c:pt idx="32">
                  <c:v>1.4005730000000001</c:v>
                </c:pt>
                <c:pt idx="33">
                  <c:v>1.2666010000000001</c:v>
                </c:pt>
                <c:pt idx="34">
                  <c:v>0.94318380000000002</c:v>
                </c:pt>
                <c:pt idx="35">
                  <c:v>0.51804050000000001</c:v>
                </c:pt>
                <c:pt idx="36">
                  <c:v>0.6651878</c:v>
                </c:pt>
                <c:pt idx="37">
                  <c:v>0.4383628</c:v>
                </c:pt>
                <c:pt idx="38">
                  <c:v>-0.44776270000000001</c:v>
                </c:pt>
                <c:pt idx="39">
                  <c:v>-0.27168979999999998</c:v>
                </c:pt>
                <c:pt idx="40">
                  <c:v>-0.86444750000000004</c:v>
                </c:pt>
                <c:pt idx="41">
                  <c:v>-1.3705099999999999</c:v>
                </c:pt>
                <c:pt idx="42">
                  <c:v>-0.92954300000000001</c:v>
                </c:pt>
                <c:pt idx="43">
                  <c:v>-8.8329370000000004E-2</c:v>
                </c:pt>
                <c:pt idx="44">
                  <c:v>0.167909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2-46B2-B851-C75E290D05BE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All items non-food non-energy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Лист1!$C$3:$C$47</c:f>
              <c:numCache>
                <c:formatCode>0.00</c:formatCode>
                <c:ptCount val="45"/>
                <c:pt idx="0">
                  <c:v>1.933565</c:v>
                </c:pt>
                <c:pt idx="1">
                  <c:v>2.0401630000000002</c:v>
                </c:pt>
                <c:pt idx="2">
                  <c:v>1.8959980000000001</c:v>
                </c:pt>
                <c:pt idx="3">
                  <c:v>1.472051</c:v>
                </c:pt>
                <c:pt idx="4">
                  <c:v>1.308837</c:v>
                </c:pt>
                <c:pt idx="5">
                  <c:v>1.2242869999999999</c:v>
                </c:pt>
                <c:pt idx="6">
                  <c:v>1.5340199999999999</c:v>
                </c:pt>
                <c:pt idx="7">
                  <c:v>1.6606069999999999</c:v>
                </c:pt>
                <c:pt idx="8">
                  <c:v>1.6554580000000001</c:v>
                </c:pt>
                <c:pt idx="9">
                  <c:v>1.5876490000000001</c:v>
                </c:pt>
                <c:pt idx="10">
                  <c:v>1.617434</c:v>
                </c:pt>
                <c:pt idx="11">
                  <c:v>1.5919779999999999</c:v>
                </c:pt>
                <c:pt idx="12">
                  <c:v>1.424099</c:v>
                </c:pt>
                <c:pt idx="13">
                  <c:v>1.27433</c:v>
                </c:pt>
                <c:pt idx="14">
                  <c:v>1.497978</c:v>
                </c:pt>
                <c:pt idx="15">
                  <c:v>2.4630130000000001</c:v>
                </c:pt>
                <c:pt idx="16">
                  <c:v>3.139132</c:v>
                </c:pt>
                <c:pt idx="17">
                  <c:v>3.7100309999999999</c:v>
                </c:pt>
                <c:pt idx="18">
                  <c:v>3.5776720000000002</c:v>
                </c:pt>
                <c:pt idx="19">
                  <c:v>3.3939550000000001</c:v>
                </c:pt>
                <c:pt idx="20">
                  <c:v>3.4408349999999999</c:v>
                </c:pt>
                <c:pt idx="21">
                  <c:v>3.902298</c:v>
                </c:pt>
                <c:pt idx="22">
                  <c:v>4.221203</c:v>
                </c:pt>
                <c:pt idx="23">
                  <c:v>4.6667800000000002</c:v>
                </c:pt>
                <c:pt idx="24">
                  <c:v>5.1468939999999996</c:v>
                </c:pt>
                <c:pt idx="25">
                  <c:v>5.495762</c:v>
                </c:pt>
                <c:pt idx="26">
                  <c:v>5.5232070000000002</c:v>
                </c:pt>
                <c:pt idx="27">
                  <c:v>5.3099619999999996</c:v>
                </c:pt>
                <c:pt idx="28">
                  <c:v>5.2244429999999999</c:v>
                </c:pt>
                <c:pt idx="29">
                  <c:v>5.1504289999999999</c:v>
                </c:pt>
                <c:pt idx="30">
                  <c:v>5.1534789999999999</c:v>
                </c:pt>
                <c:pt idx="31">
                  <c:v>5.5105130000000004</c:v>
                </c:pt>
                <c:pt idx="32">
                  <c:v>5.8029999999999999</c:v>
                </c:pt>
                <c:pt idx="33">
                  <c:v>5.5301210000000003</c:v>
                </c:pt>
                <c:pt idx="34">
                  <c:v>5.2735690000000002</c:v>
                </c:pt>
                <c:pt idx="35">
                  <c:v>5.0917709999999996</c:v>
                </c:pt>
                <c:pt idx="36">
                  <c:v>4.7951930000000003</c:v>
                </c:pt>
                <c:pt idx="37">
                  <c:v>4.6822739999999996</c:v>
                </c:pt>
                <c:pt idx="38">
                  <c:v>4.6573869999999999</c:v>
                </c:pt>
                <c:pt idx="39">
                  <c:v>4.5966120000000004</c:v>
                </c:pt>
                <c:pt idx="40">
                  <c:v>4.4155160000000002</c:v>
                </c:pt>
                <c:pt idx="41">
                  <c:v>3.9843169999999999</c:v>
                </c:pt>
                <c:pt idx="42">
                  <c:v>3.8124899999999999</c:v>
                </c:pt>
                <c:pt idx="43">
                  <c:v>3.5519639999999999</c:v>
                </c:pt>
                <c:pt idx="44">
                  <c:v>3.2896160000000001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2-46B2-B851-C75E290D05BE}"/>
            </c:ext>
          </c:extLst>
        </c:ser>
        <c:ser>
          <c:idx val="0"/>
          <c:order val="2"/>
          <c:tx>
            <c:strRef>
              <c:f>Лист1!$B$2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Лист1!$B$3:$B$47</c:f>
              <c:numCache>
                <c:formatCode>0.00</c:formatCode>
                <c:ptCount val="45"/>
                <c:pt idx="0">
                  <c:v>5.2373030000000001E-2</c:v>
                </c:pt>
                <c:pt idx="1">
                  <c:v>5.9737470000000001E-2</c:v>
                </c:pt>
                <c:pt idx="2">
                  <c:v>7.8035610000000005E-2</c:v>
                </c:pt>
                <c:pt idx="3">
                  <c:v>0.29325059999999997</c:v>
                </c:pt>
                <c:pt idx="4">
                  <c:v>0.34747810000000001</c:v>
                </c:pt>
                <c:pt idx="5">
                  <c:v>0.40635969999999999</c:v>
                </c:pt>
                <c:pt idx="6">
                  <c:v>0.332264</c:v>
                </c:pt>
                <c:pt idx="7">
                  <c:v>0.33210390000000001</c:v>
                </c:pt>
                <c:pt idx="8">
                  <c:v>0.29201559999999999</c:v>
                </c:pt>
                <c:pt idx="9">
                  <c:v>0.28444700000000001</c:v>
                </c:pt>
                <c:pt idx="10">
                  <c:v>0.25806669999999998</c:v>
                </c:pt>
                <c:pt idx="11">
                  <c:v>0.28252470000000002</c:v>
                </c:pt>
                <c:pt idx="12">
                  <c:v>0.2664359</c:v>
                </c:pt>
                <c:pt idx="13">
                  <c:v>0.25749739999999999</c:v>
                </c:pt>
                <c:pt idx="14">
                  <c:v>0.2411334</c:v>
                </c:pt>
                <c:pt idx="15">
                  <c:v>9.6815899999999996E-2</c:v>
                </c:pt>
                <c:pt idx="16">
                  <c:v>5.7704239999999997E-2</c:v>
                </c:pt>
                <c:pt idx="17">
                  <c:v>7.9943719999999996E-2</c:v>
                </c:pt>
                <c:pt idx="18">
                  <c:v>0.20242370000000001</c:v>
                </c:pt>
                <c:pt idx="19">
                  <c:v>0.2332737</c:v>
                </c:pt>
                <c:pt idx="20">
                  <c:v>0.3492866</c:v>
                </c:pt>
                <c:pt idx="21">
                  <c:v>0.4178037</c:v>
                </c:pt>
                <c:pt idx="22">
                  <c:v>0.49049199999999998</c:v>
                </c:pt>
                <c:pt idx="23">
                  <c:v>0.50166739999999999</c:v>
                </c:pt>
                <c:pt idx="24">
                  <c:v>0.56610669999999996</c:v>
                </c:pt>
                <c:pt idx="25">
                  <c:v>0.66200049999999999</c:v>
                </c:pt>
                <c:pt idx="26">
                  <c:v>0.76434539999999995</c:v>
                </c:pt>
                <c:pt idx="27">
                  <c:v>0.82521049999999996</c:v>
                </c:pt>
                <c:pt idx="28">
                  <c:v>0.90952</c:v>
                </c:pt>
                <c:pt idx="29">
                  <c:v>0.92365589999999997</c:v>
                </c:pt>
                <c:pt idx="30">
                  <c:v>0.99378029999999995</c:v>
                </c:pt>
                <c:pt idx="31">
                  <c:v>1.023725</c:v>
                </c:pt>
                <c:pt idx="32">
                  <c:v>0.98553480000000004</c:v>
                </c:pt>
                <c:pt idx="33">
                  <c:v>0.94996939999999996</c:v>
                </c:pt>
                <c:pt idx="34">
                  <c:v>0.91159140000000005</c:v>
                </c:pt>
                <c:pt idx="35">
                  <c:v>0.9068621</c:v>
                </c:pt>
                <c:pt idx="36">
                  <c:v>0.87128609999999995</c:v>
                </c:pt>
                <c:pt idx="37">
                  <c:v>0.78381299999999998</c:v>
                </c:pt>
                <c:pt idx="38">
                  <c:v>0.64383049999999997</c:v>
                </c:pt>
                <c:pt idx="39">
                  <c:v>0.54713730000000005</c:v>
                </c:pt>
                <c:pt idx="40">
                  <c:v>0.44260880000000002</c:v>
                </c:pt>
                <c:pt idx="41">
                  <c:v>0.3577803</c:v>
                </c:pt>
                <c:pt idx="42">
                  <c:v>0.27776190000000001</c:v>
                </c:pt>
                <c:pt idx="43">
                  <c:v>0.2329483</c:v>
                </c:pt>
                <c:pt idx="44">
                  <c:v>0.19284009999999999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A2-46B2-B851-C75E290D0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34853903"/>
        <c:axId val="1047816703"/>
      </c:barChart>
      <c:lineChart>
        <c:grouping val="standard"/>
        <c:varyColors val="0"/>
        <c:ser>
          <c:idx val="3"/>
          <c:order val="3"/>
          <c:tx>
            <c:strRef>
              <c:f>Лист1!$E$2</c:f>
              <c:strCache>
                <c:ptCount val="1"/>
                <c:pt idx="0">
                  <c:v>All items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Лист1!$E$3:$E$47</c:f>
              <c:numCache>
                <c:formatCode>0.00</c:formatCode>
                <c:ptCount val="45"/>
                <c:pt idx="0">
                  <c:v>2.4865719999999998</c:v>
                </c:pt>
                <c:pt idx="1">
                  <c:v>2.3348740000000001</c:v>
                </c:pt>
                <c:pt idx="2">
                  <c:v>1.5393269999999999</c:v>
                </c:pt>
                <c:pt idx="3">
                  <c:v>0.32909670000000002</c:v>
                </c:pt>
                <c:pt idx="4">
                  <c:v>0.1179264</c:v>
                </c:pt>
                <c:pt idx="5">
                  <c:v>0.64573309999999995</c:v>
                </c:pt>
                <c:pt idx="6">
                  <c:v>0.98608180000000001</c:v>
                </c:pt>
                <c:pt idx="7">
                  <c:v>1.3096449999999999</c:v>
                </c:pt>
                <c:pt idx="8">
                  <c:v>1.3713249999999999</c:v>
                </c:pt>
                <c:pt idx="9">
                  <c:v>1.1820660000000001</c:v>
                </c:pt>
                <c:pt idx="10">
                  <c:v>1.174536</c:v>
                </c:pt>
                <c:pt idx="11">
                  <c:v>1.3620049999999999</c:v>
                </c:pt>
                <c:pt idx="12">
                  <c:v>1.39977</c:v>
                </c:pt>
                <c:pt idx="13">
                  <c:v>1.676215</c:v>
                </c:pt>
                <c:pt idx="14">
                  <c:v>2.6197620000000001</c:v>
                </c:pt>
                <c:pt idx="15">
                  <c:v>4.1596950000000001</c:v>
                </c:pt>
                <c:pt idx="16">
                  <c:v>4.9927070000000002</c:v>
                </c:pt>
                <c:pt idx="17">
                  <c:v>5.391451</c:v>
                </c:pt>
                <c:pt idx="18">
                  <c:v>5.365475</c:v>
                </c:pt>
                <c:pt idx="19">
                  <c:v>5.2512720000000002</c:v>
                </c:pt>
                <c:pt idx="20">
                  <c:v>5.3903489999999996</c:v>
                </c:pt>
                <c:pt idx="21">
                  <c:v>6.2218689999999999</c:v>
                </c:pt>
                <c:pt idx="22">
                  <c:v>6.8090029999999997</c:v>
                </c:pt>
                <c:pt idx="23">
                  <c:v>7.036403</c:v>
                </c:pt>
                <c:pt idx="24">
                  <c:v>7.4798730000000004</c:v>
                </c:pt>
                <c:pt idx="25">
                  <c:v>7.8710639999999996</c:v>
                </c:pt>
                <c:pt idx="26">
                  <c:v>8.5424559999999996</c:v>
                </c:pt>
                <c:pt idx="27">
                  <c:v>8.2586300000000001</c:v>
                </c:pt>
                <c:pt idx="28">
                  <c:v>8.5815110000000008</c:v>
                </c:pt>
                <c:pt idx="29">
                  <c:v>9.0597580000000004</c:v>
                </c:pt>
                <c:pt idx="30">
                  <c:v>8.5248150000000003</c:v>
                </c:pt>
                <c:pt idx="31">
                  <c:v>8.2626919999999995</c:v>
                </c:pt>
                <c:pt idx="32">
                  <c:v>8.20167</c:v>
                </c:pt>
                <c:pt idx="33">
                  <c:v>7.7454270000000003</c:v>
                </c:pt>
                <c:pt idx="34">
                  <c:v>7.1103230000000002</c:v>
                </c:pt>
                <c:pt idx="35">
                  <c:v>6.4544009999999998</c:v>
                </c:pt>
                <c:pt idx="36">
                  <c:v>6.4101470000000003</c:v>
                </c:pt>
                <c:pt idx="37">
                  <c:v>6.0356129999999997</c:v>
                </c:pt>
                <c:pt idx="38">
                  <c:v>4.9849740000000002</c:v>
                </c:pt>
                <c:pt idx="39">
                  <c:v>4.93032</c:v>
                </c:pt>
                <c:pt idx="40">
                  <c:v>4.0476089999999996</c:v>
                </c:pt>
                <c:pt idx="41">
                  <c:v>2.9691779999999999</c:v>
                </c:pt>
                <c:pt idx="42">
                  <c:v>3.1777799999999998</c:v>
                </c:pt>
                <c:pt idx="43">
                  <c:v>3.6651120000000001</c:v>
                </c:pt>
                <c:pt idx="44">
                  <c:v>3.6996980000000002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A2-46B2-B851-C75E290D0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853903"/>
        <c:axId val="1047816703"/>
      </c:lineChart>
      <c:dateAx>
        <c:axId val="434853903"/>
        <c:scaling>
          <c:orientation val="minMax"/>
        </c:scaling>
        <c:delete val="1"/>
        <c:axPos val="b"/>
        <c:numFmt formatCode="[$-409]mmm\-yy;@" sourceLinked="0"/>
        <c:majorTickMark val="out"/>
        <c:minorTickMark val="none"/>
        <c:tickLblPos val="low"/>
        <c:crossAx val="1047816703"/>
        <c:crosses val="autoZero"/>
        <c:auto val="1"/>
        <c:lblOffset val="100"/>
        <c:baseTimeUnit val="months"/>
      </c:dateAx>
      <c:valAx>
        <c:axId val="104781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85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43649656818258E-2"/>
          <c:y val="6.0931116435132784E-2"/>
          <c:w val="0.91021252016441667"/>
          <c:h val="0.7608822232486447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Лист1!$Q$2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Лист1!$Q$3:$Q$47</c:f>
              <c:numCache>
                <c:formatCode>0.00</c:formatCode>
                <c:ptCount val="45"/>
                <c:pt idx="0">
                  <c:v>0.27843849999999998</c:v>
                </c:pt>
                <c:pt idx="1">
                  <c:v>0.1995074</c:v>
                </c:pt>
                <c:pt idx="2">
                  <c:v>-3.9726949999999997E-2</c:v>
                </c:pt>
                <c:pt idx="3">
                  <c:v>-0.50054710000000002</c:v>
                </c:pt>
                <c:pt idx="4">
                  <c:v>-0.73860999999999999</c:v>
                </c:pt>
                <c:pt idx="5">
                  <c:v>-0.50643890000000003</c:v>
                </c:pt>
                <c:pt idx="6">
                  <c:v>-0.51101850000000004</c:v>
                </c:pt>
                <c:pt idx="7">
                  <c:v>-0.4491889</c:v>
                </c:pt>
                <c:pt idx="8">
                  <c:v>-0.49052240000000003</c:v>
                </c:pt>
                <c:pt idx="9">
                  <c:v>-0.46959000000000001</c:v>
                </c:pt>
                <c:pt idx="10">
                  <c:v>-0.5677432</c:v>
                </c:pt>
                <c:pt idx="11">
                  <c:v>-0.4547505</c:v>
                </c:pt>
                <c:pt idx="12">
                  <c:v>-0.1550541</c:v>
                </c:pt>
                <c:pt idx="13">
                  <c:v>2.8962040000000001E-2</c:v>
                </c:pt>
                <c:pt idx="14">
                  <c:v>0.3837737</c:v>
                </c:pt>
                <c:pt idx="15">
                  <c:v>0.66173910000000002</c:v>
                </c:pt>
                <c:pt idx="16">
                  <c:v>0.78863850000000002</c:v>
                </c:pt>
                <c:pt idx="17">
                  <c:v>0.72822790000000004</c:v>
                </c:pt>
                <c:pt idx="18">
                  <c:v>0.87177329999999997</c:v>
                </c:pt>
                <c:pt idx="19">
                  <c:v>0.95080640000000005</c:v>
                </c:pt>
                <c:pt idx="20">
                  <c:v>1.0387770000000001</c:v>
                </c:pt>
                <c:pt idx="21">
                  <c:v>1.324754</c:v>
                </c:pt>
                <c:pt idx="22">
                  <c:v>1.6009469999999999</c:v>
                </c:pt>
                <c:pt idx="23">
                  <c:v>1.347016</c:v>
                </c:pt>
                <c:pt idx="24">
                  <c:v>1.4281410000000001</c:v>
                </c:pt>
                <c:pt idx="25">
                  <c:v>1.60791</c:v>
                </c:pt>
                <c:pt idx="26">
                  <c:v>2.8135539999999999</c:v>
                </c:pt>
                <c:pt idx="27">
                  <c:v>2.538834</c:v>
                </c:pt>
                <c:pt idx="28">
                  <c:v>2.7711380000000001</c:v>
                </c:pt>
                <c:pt idx="29">
                  <c:v>2.628822</c:v>
                </c:pt>
                <c:pt idx="30">
                  <c:v>2.2421799999999998</c:v>
                </c:pt>
                <c:pt idx="31">
                  <c:v>2.1591640000000001</c:v>
                </c:pt>
                <c:pt idx="32">
                  <c:v>2.9276900000000001</c:v>
                </c:pt>
                <c:pt idx="33">
                  <c:v>2.892452</c:v>
                </c:pt>
                <c:pt idx="34">
                  <c:v>2.6314570000000002</c:v>
                </c:pt>
                <c:pt idx="35">
                  <c:v>1.675219</c:v>
                </c:pt>
                <c:pt idx="36">
                  <c:v>2.008702</c:v>
                </c:pt>
                <c:pt idx="37">
                  <c:v>1.6987490000000001</c:v>
                </c:pt>
                <c:pt idx="38">
                  <c:v>0.35481410000000002</c:v>
                </c:pt>
                <c:pt idx="39">
                  <c:v>0.66777120000000001</c:v>
                </c:pt>
                <c:pt idx="40">
                  <c:v>0.2594262</c:v>
                </c:pt>
                <c:pt idx="41">
                  <c:v>0.2969581</c:v>
                </c:pt>
                <c:pt idx="42">
                  <c:v>0.54782229999999998</c:v>
                </c:pt>
                <c:pt idx="43">
                  <c:v>0.77766389999999996</c:v>
                </c:pt>
                <c:pt idx="44">
                  <c:v>9.301864E-2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89-4084-A6FA-0F42B2067085}"/>
            </c:ext>
          </c:extLst>
        </c:ser>
        <c:ser>
          <c:idx val="1"/>
          <c:order val="1"/>
          <c:tx>
            <c:strRef>
              <c:f>Лист1!$P$2</c:f>
              <c:strCache>
                <c:ptCount val="1"/>
                <c:pt idx="0">
                  <c:v>All items non-food non-energy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Лист1!$P$3:$P$47</c:f>
              <c:numCache>
                <c:formatCode>0.00</c:formatCode>
                <c:ptCount val="45"/>
                <c:pt idx="0">
                  <c:v>1.1891080000000001</c:v>
                </c:pt>
                <c:pt idx="1">
                  <c:v>1.0168649999999999</c:v>
                </c:pt>
                <c:pt idx="2">
                  <c:v>0.95103559999999998</c:v>
                </c:pt>
                <c:pt idx="3">
                  <c:v>0.52285899999999996</c:v>
                </c:pt>
                <c:pt idx="4">
                  <c:v>0.59817489999999995</c:v>
                </c:pt>
                <c:pt idx="5">
                  <c:v>0.23404530000000001</c:v>
                </c:pt>
                <c:pt idx="6">
                  <c:v>-0.66802410000000001</c:v>
                </c:pt>
                <c:pt idx="7">
                  <c:v>-0.53009280000000003</c:v>
                </c:pt>
                <c:pt idx="8">
                  <c:v>-0.37705329999999998</c:v>
                </c:pt>
                <c:pt idx="9">
                  <c:v>-0.41354879999999999</c:v>
                </c:pt>
                <c:pt idx="10">
                  <c:v>0.2012061</c:v>
                </c:pt>
                <c:pt idx="11">
                  <c:v>-0.1658657</c:v>
                </c:pt>
                <c:pt idx="12">
                  <c:v>1.1363730000000001</c:v>
                </c:pt>
                <c:pt idx="13">
                  <c:v>1.2749280000000001</c:v>
                </c:pt>
                <c:pt idx="14">
                  <c:v>1.211014</c:v>
                </c:pt>
                <c:pt idx="15">
                  <c:v>1.095626</c:v>
                </c:pt>
                <c:pt idx="16">
                  <c:v>1.261139</c:v>
                </c:pt>
                <c:pt idx="17">
                  <c:v>1.519433</c:v>
                </c:pt>
                <c:pt idx="18">
                  <c:v>2.3688929999999999</c:v>
                </c:pt>
                <c:pt idx="19">
                  <c:v>2.3842720000000002</c:v>
                </c:pt>
                <c:pt idx="20">
                  <c:v>2.49017</c:v>
                </c:pt>
                <c:pt idx="21">
                  <c:v>2.5491470000000001</c:v>
                </c:pt>
                <c:pt idx="22">
                  <c:v>2.6844950000000001</c:v>
                </c:pt>
                <c:pt idx="23">
                  <c:v>2.8680780000000001</c:v>
                </c:pt>
                <c:pt idx="24">
                  <c:v>2.1665420000000002</c:v>
                </c:pt>
                <c:pt idx="25">
                  <c:v>2.139751</c:v>
                </c:pt>
                <c:pt idx="26">
                  <c:v>2.4033850000000001</c:v>
                </c:pt>
                <c:pt idx="27">
                  <c:v>2.7885010000000001</c:v>
                </c:pt>
                <c:pt idx="28">
                  <c:v>2.946469</c:v>
                </c:pt>
                <c:pt idx="29">
                  <c:v>2.6253579999999999</c:v>
                </c:pt>
                <c:pt idx="30">
                  <c:v>2.8111600000000001</c:v>
                </c:pt>
                <c:pt idx="31">
                  <c:v>2.9315169999999999</c:v>
                </c:pt>
                <c:pt idx="32">
                  <c:v>3.549998</c:v>
                </c:pt>
                <c:pt idx="33">
                  <c:v>3.7456529999999999</c:v>
                </c:pt>
                <c:pt idx="34">
                  <c:v>3.8895140000000001</c:v>
                </c:pt>
                <c:pt idx="35">
                  <c:v>4.1034769999999998</c:v>
                </c:pt>
                <c:pt idx="36">
                  <c:v>4.3069569999999997</c:v>
                </c:pt>
                <c:pt idx="37">
                  <c:v>4.4308759999999996</c:v>
                </c:pt>
                <c:pt idx="38">
                  <c:v>4.488289</c:v>
                </c:pt>
                <c:pt idx="39">
                  <c:v>4.4337010000000001</c:v>
                </c:pt>
                <c:pt idx="40">
                  <c:v>4.0718629999999996</c:v>
                </c:pt>
                <c:pt idx="41">
                  <c:v>4.401885</c:v>
                </c:pt>
                <c:pt idx="42">
                  <c:v>4.2433500000000004</c:v>
                </c:pt>
                <c:pt idx="43">
                  <c:v>4.2303819999999996</c:v>
                </c:pt>
                <c:pt idx="44">
                  <c:v>3.513144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89-4084-A6FA-0F42B2067085}"/>
            </c:ext>
          </c:extLst>
        </c:ser>
        <c:ser>
          <c:idx val="0"/>
          <c:order val="2"/>
          <c:tx>
            <c:strRef>
              <c:f>Лист1!$O$2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Лист1!$O$3:$O$47</c:f>
              <c:numCache>
                <c:formatCode>0.00</c:formatCode>
                <c:ptCount val="45"/>
                <c:pt idx="0">
                  <c:v>0.28807359999999999</c:v>
                </c:pt>
                <c:pt idx="1">
                  <c:v>0.37789469999999997</c:v>
                </c:pt>
                <c:pt idx="2">
                  <c:v>0.43036980000000002</c:v>
                </c:pt>
                <c:pt idx="3">
                  <c:v>0.54555739999999997</c:v>
                </c:pt>
                <c:pt idx="4">
                  <c:v>0.47826940000000001</c:v>
                </c:pt>
                <c:pt idx="5">
                  <c:v>0.44233040000000001</c:v>
                </c:pt>
                <c:pt idx="6">
                  <c:v>8.8865410000000006E-2</c:v>
                </c:pt>
                <c:pt idx="7">
                  <c:v>4.3741450000000001E-2</c:v>
                </c:pt>
                <c:pt idx="8">
                  <c:v>4.1681749999999997E-2</c:v>
                </c:pt>
                <c:pt idx="9">
                  <c:v>0.1203137</c:v>
                </c:pt>
                <c:pt idx="10">
                  <c:v>0.1264112</c:v>
                </c:pt>
                <c:pt idx="11">
                  <c:v>2.4230890000000001E-2</c:v>
                </c:pt>
                <c:pt idx="12">
                  <c:v>0.21470139999999999</c:v>
                </c:pt>
                <c:pt idx="13">
                  <c:v>0.16648950000000001</c:v>
                </c:pt>
                <c:pt idx="14">
                  <c:v>0.18989429999999999</c:v>
                </c:pt>
                <c:pt idx="15">
                  <c:v>0.2252749</c:v>
                </c:pt>
                <c:pt idx="16">
                  <c:v>0.165992</c:v>
                </c:pt>
                <c:pt idx="17">
                  <c:v>0.13029250000000001</c:v>
                </c:pt>
                <c:pt idx="18">
                  <c:v>0.50147240000000004</c:v>
                </c:pt>
                <c:pt idx="19">
                  <c:v>0.52535209999999999</c:v>
                </c:pt>
                <c:pt idx="20">
                  <c:v>0.54923169999999999</c:v>
                </c:pt>
                <c:pt idx="21">
                  <c:v>0.51238439999999996</c:v>
                </c:pt>
                <c:pt idx="22">
                  <c:v>0.53729190000000004</c:v>
                </c:pt>
                <c:pt idx="23">
                  <c:v>0.70374349999999997</c:v>
                </c:pt>
                <c:pt idx="24">
                  <c:v>0.58930700000000003</c:v>
                </c:pt>
                <c:pt idx="25">
                  <c:v>0.60925980000000002</c:v>
                </c:pt>
                <c:pt idx="26">
                  <c:v>0.69954939999999999</c:v>
                </c:pt>
                <c:pt idx="27">
                  <c:v>0.95325000000000004</c:v>
                </c:pt>
                <c:pt idx="28">
                  <c:v>1.253053</c:v>
                </c:pt>
                <c:pt idx="29">
                  <c:v>1.4229270000000001</c:v>
                </c:pt>
                <c:pt idx="30">
                  <c:v>1.6347849999999999</c:v>
                </c:pt>
                <c:pt idx="31">
                  <c:v>1.817229</c:v>
                </c:pt>
                <c:pt idx="32">
                  <c:v>2.0528089999999999</c:v>
                </c:pt>
                <c:pt idx="33">
                  <c:v>2.2255799999999999</c:v>
                </c:pt>
                <c:pt idx="34">
                  <c:v>2.3010600000000001</c:v>
                </c:pt>
                <c:pt idx="35">
                  <c:v>2.3080340000000001</c:v>
                </c:pt>
                <c:pt idx="36">
                  <c:v>2.319696</c:v>
                </c:pt>
                <c:pt idx="37">
                  <c:v>2.5043319999999998</c:v>
                </c:pt>
                <c:pt idx="38">
                  <c:v>2.5327660000000001</c:v>
                </c:pt>
                <c:pt idx="39">
                  <c:v>2.0569410000000001</c:v>
                </c:pt>
                <c:pt idx="40">
                  <c:v>1.7888520000000001</c:v>
                </c:pt>
                <c:pt idx="41">
                  <c:v>1.6695960000000001</c:v>
                </c:pt>
                <c:pt idx="42">
                  <c:v>1.3814249999999999</c:v>
                </c:pt>
                <c:pt idx="43">
                  <c:v>1.1613659999999999</c:v>
                </c:pt>
                <c:pt idx="44">
                  <c:v>0.98231769999999996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89-4084-A6FA-0F42B2067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34853903"/>
        <c:axId val="1047816703"/>
      </c:barChart>
      <c:lineChart>
        <c:grouping val="standard"/>
        <c:varyColors val="0"/>
        <c:ser>
          <c:idx val="3"/>
          <c:order val="3"/>
          <c:tx>
            <c:strRef>
              <c:f>Лист1!$R$2</c:f>
              <c:strCache>
                <c:ptCount val="1"/>
                <c:pt idx="0">
                  <c:v>All items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Лист1!$R$3:$R$47</c:f>
              <c:numCache>
                <c:formatCode>0.00</c:formatCode>
                <c:ptCount val="45"/>
                <c:pt idx="0">
                  <c:v>1.740812</c:v>
                </c:pt>
                <c:pt idx="1">
                  <c:v>1.653403</c:v>
                </c:pt>
                <c:pt idx="2">
                  <c:v>1.465503</c:v>
                </c:pt>
                <c:pt idx="3">
                  <c:v>0.60120240000000003</c:v>
                </c:pt>
                <c:pt idx="4">
                  <c:v>0.41030830000000001</c:v>
                </c:pt>
                <c:pt idx="5">
                  <c:v>0.225048</c:v>
                </c:pt>
                <c:pt idx="6">
                  <c:v>-1.0408770000000001</c:v>
                </c:pt>
                <c:pt idx="7">
                  <c:v>-0.85416110000000001</c:v>
                </c:pt>
                <c:pt idx="8">
                  <c:v>-0.85416110000000001</c:v>
                </c:pt>
                <c:pt idx="9">
                  <c:v>-0.74890590000000001</c:v>
                </c:pt>
                <c:pt idx="10">
                  <c:v>-0.195072</c:v>
                </c:pt>
                <c:pt idx="11">
                  <c:v>-0.56710769999999999</c:v>
                </c:pt>
                <c:pt idx="12">
                  <c:v>1.2024049999999999</c:v>
                </c:pt>
                <c:pt idx="13">
                  <c:v>1.498502</c:v>
                </c:pt>
                <c:pt idx="14">
                  <c:v>1.794616</c:v>
                </c:pt>
                <c:pt idx="15">
                  <c:v>1.992032</c:v>
                </c:pt>
                <c:pt idx="16">
                  <c:v>2.1912349999999998</c:v>
                </c:pt>
                <c:pt idx="17">
                  <c:v>2.3880599999999998</c:v>
                </c:pt>
                <c:pt idx="18">
                  <c:v>3.7111329999999998</c:v>
                </c:pt>
                <c:pt idx="19">
                  <c:v>3.8114340000000002</c:v>
                </c:pt>
                <c:pt idx="20">
                  <c:v>4.1123370000000001</c:v>
                </c:pt>
                <c:pt idx="21">
                  <c:v>4.4044049999999997</c:v>
                </c:pt>
                <c:pt idx="22">
                  <c:v>4.8144429999999998</c:v>
                </c:pt>
                <c:pt idx="23">
                  <c:v>4.9098199999999999</c:v>
                </c:pt>
                <c:pt idx="24">
                  <c:v>4.1584159999999999</c:v>
                </c:pt>
                <c:pt idx="25">
                  <c:v>4.3307089999999997</c:v>
                </c:pt>
                <c:pt idx="26">
                  <c:v>5.8765919999999996</c:v>
                </c:pt>
                <c:pt idx="27">
                  <c:v>6.25</c:v>
                </c:pt>
                <c:pt idx="28">
                  <c:v>7.017544</c:v>
                </c:pt>
                <c:pt idx="29">
                  <c:v>6.7055389999999999</c:v>
                </c:pt>
                <c:pt idx="30">
                  <c:v>6.673114</c:v>
                </c:pt>
                <c:pt idx="31">
                  <c:v>6.9565219999999997</c:v>
                </c:pt>
                <c:pt idx="32">
                  <c:v>8.5741820000000004</c:v>
                </c:pt>
                <c:pt idx="33">
                  <c:v>8.8207090000000008</c:v>
                </c:pt>
                <c:pt idx="34">
                  <c:v>8.8038270000000001</c:v>
                </c:pt>
                <c:pt idx="35">
                  <c:v>8.1184340000000006</c:v>
                </c:pt>
                <c:pt idx="36">
                  <c:v>8.6501900000000003</c:v>
                </c:pt>
                <c:pt idx="37">
                  <c:v>8.6792449999999999</c:v>
                </c:pt>
                <c:pt idx="38">
                  <c:v>7.4005549999999998</c:v>
                </c:pt>
                <c:pt idx="39">
                  <c:v>7.169117</c:v>
                </c:pt>
                <c:pt idx="40">
                  <c:v>6.102004</c:v>
                </c:pt>
                <c:pt idx="41">
                  <c:v>6.3752269999999998</c:v>
                </c:pt>
                <c:pt idx="42">
                  <c:v>6.1650049999999998</c:v>
                </c:pt>
                <c:pt idx="43">
                  <c:v>6.142728</c:v>
                </c:pt>
                <c:pt idx="44">
                  <c:v>4.5252889999999999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89-4084-A6FA-0F42B2067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853903"/>
        <c:axId val="1047816703"/>
      </c:lineChart>
      <c:dateAx>
        <c:axId val="434853903"/>
        <c:scaling>
          <c:orientation val="minMax"/>
        </c:scaling>
        <c:delete val="1"/>
        <c:axPos val="b"/>
        <c:numFmt formatCode="[$-409]mmm\-yy;@" sourceLinked="0"/>
        <c:majorTickMark val="out"/>
        <c:minorTickMark val="none"/>
        <c:tickLblPos val="low"/>
        <c:crossAx val="1047816703"/>
        <c:crosses val="autoZero"/>
        <c:auto val="1"/>
        <c:lblOffset val="100"/>
        <c:baseTimeUnit val="months"/>
      </c:dateAx>
      <c:valAx>
        <c:axId val="104781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853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Лист1!$J$2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Лист1!$J$3:$J$47</c:f>
              <c:numCache>
                <c:formatCode>0.00</c:formatCode>
                <c:ptCount val="45"/>
                <c:pt idx="0">
                  <c:v>0.23372280000000001</c:v>
                </c:pt>
                <c:pt idx="1">
                  <c:v>0.16839570000000001</c:v>
                </c:pt>
                <c:pt idx="2">
                  <c:v>2.8301320000000001E-2</c:v>
                </c:pt>
                <c:pt idx="3">
                  <c:v>-0.49929079999999998</c:v>
                </c:pt>
                <c:pt idx="4">
                  <c:v>-0.62696090000000004</c:v>
                </c:pt>
                <c:pt idx="5">
                  <c:v>-0.60415289999999999</c:v>
                </c:pt>
                <c:pt idx="6">
                  <c:v>-0.4865642</c:v>
                </c:pt>
                <c:pt idx="7">
                  <c:v>-0.47372979999999998</c:v>
                </c:pt>
                <c:pt idx="8">
                  <c:v>-0.45407449999999999</c:v>
                </c:pt>
                <c:pt idx="9">
                  <c:v>-0.49134889999999998</c:v>
                </c:pt>
                <c:pt idx="10">
                  <c:v>-0.4848751</c:v>
                </c:pt>
                <c:pt idx="11">
                  <c:v>-0.43351820000000002</c:v>
                </c:pt>
                <c:pt idx="12">
                  <c:v>-0.432697</c:v>
                </c:pt>
                <c:pt idx="13">
                  <c:v>-0.29712129999999998</c:v>
                </c:pt>
                <c:pt idx="14">
                  <c:v>-0.1166576</c:v>
                </c:pt>
                <c:pt idx="15">
                  <c:v>0.36703279999999999</c:v>
                </c:pt>
                <c:pt idx="16">
                  <c:v>0.46100380000000002</c:v>
                </c:pt>
                <c:pt idx="17">
                  <c:v>0.50258230000000004</c:v>
                </c:pt>
                <c:pt idx="18">
                  <c:v>0.4619955</c:v>
                </c:pt>
                <c:pt idx="19">
                  <c:v>0.46528530000000001</c:v>
                </c:pt>
                <c:pt idx="20">
                  <c:v>0.47059800000000002</c:v>
                </c:pt>
                <c:pt idx="21">
                  <c:v>1.048144</c:v>
                </c:pt>
                <c:pt idx="22">
                  <c:v>1.1981839999999999</c:v>
                </c:pt>
                <c:pt idx="23">
                  <c:v>1.154026</c:v>
                </c:pt>
                <c:pt idx="24">
                  <c:v>1.102838</c:v>
                </c:pt>
                <c:pt idx="25">
                  <c:v>1.0938429999999999</c:v>
                </c:pt>
                <c:pt idx="26">
                  <c:v>1.344983</c:v>
                </c:pt>
                <c:pt idx="27">
                  <c:v>2.583936</c:v>
                </c:pt>
                <c:pt idx="28">
                  <c:v>2.6187879999999999</c:v>
                </c:pt>
                <c:pt idx="29">
                  <c:v>2.8542700000000001</c:v>
                </c:pt>
                <c:pt idx="30">
                  <c:v>2.9069189999999998</c:v>
                </c:pt>
                <c:pt idx="31">
                  <c:v>2.6095679999999999</c:v>
                </c:pt>
                <c:pt idx="32">
                  <c:v>2.4928349999999999</c:v>
                </c:pt>
                <c:pt idx="33">
                  <c:v>3.1398199999999998</c:v>
                </c:pt>
                <c:pt idx="34">
                  <c:v>3.004086</c:v>
                </c:pt>
                <c:pt idx="35">
                  <c:v>2.8336830000000002</c:v>
                </c:pt>
                <c:pt idx="36">
                  <c:v>2.7617400000000001</c:v>
                </c:pt>
                <c:pt idx="37">
                  <c:v>2.648542</c:v>
                </c:pt>
                <c:pt idx="38">
                  <c:v>2.2830089999999998</c:v>
                </c:pt>
                <c:pt idx="39">
                  <c:v>0.76599620000000002</c:v>
                </c:pt>
                <c:pt idx="40">
                  <c:v>0.61516369999999998</c:v>
                </c:pt>
                <c:pt idx="41">
                  <c:v>0.26569490000000001</c:v>
                </c:pt>
                <c:pt idx="42">
                  <c:v>-0.43017509999999998</c:v>
                </c:pt>
                <c:pt idx="43">
                  <c:v>-9.8025989999999993E-2</c:v>
                </c:pt>
                <c:pt idx="44">
                  <c:v>9.1275270000000006E-2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5-4349-8434-2EBD21B7502B}"/>
            </c:ext>
          </c:extLst>
        </c:ser>
        <c:ser>
          <c:idx val="1"/>
          <c:order val="1"/>
          <c:tx>
            <c:strRef>
              <c:f>Лист1!$I$2</c:f>
              <c:strCache>
                <c:ptCount val="1"/>
                <c:pt idx="0">
                  <c:v>All items non-food non-energy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Лист1!$I$3:$I$47</c:f>
              <c:numCache>
                <c:formatCode>0.00</c:formatCode>
                <c:ptCount val="45"/>
                <c:pt idx="0">
                  <c:v>1.396277</c:v>
                </c:pt>
                <c:pt idx="1">
                  <c:v>1.4616039999999999</c:v>
                </c:pt>
                <c:pt idx="2">
                  <c:v>1.411699</c:v>
                </c:pt>
                <c:pt idx="3">
                  <c:v>1.299291</c:v>
                </c:pt>
                <c:pt idx="4">
                  <c:v>1.1569609999999999</c:v>
                </c:pt>
                <c:pt idx="5">
                  <c:v>1.3041529999999999</c:v>
                </c:pt>
                <c:pt idx="6">
                  <c:v>1.5665640000000001</c:v>
                </c:pt>
                <c:pt idx="7">
                  <c:v>0.94372979999999995</c:v>
                </c:pt>
                <c:pt idx="8">
                  <c:v>1.204075</c:v>
                </c:pt>
                <c:pt idx="9">
                  <c:v>1.3313489999999999</c:v>
                </c:pt>
                <c:pt idx="10">
                  <c:v>1.094875</c:v>
                </c:pt>
                <c:pt idx="11">
                  <c:v>1.363518</c:v>
                </c:pt>
                <c:pt idx="12">
                  <c:v>1.4126970000000001</c:v>
                </c:pt>
                <c:pt idx="13">
                  <c:v>1.067121</c:v>
                </c:pt>
                <c:pt idx="14">
                  <c:v>1.186658</c:v>
                </c:pt>
                <c:pt idx="15">
                  <c:v>1.302967</c:v>
                </c:pt>
                <c:pt idx="16">
                  <c:v>1.758996</c:v>
                </c:pt>
                <c:pt idx="17">
                  <c:v>1.9874179999999999</c:v>
                </c:pt>
                <c:pt idx="18">
                  <c:v>1.668005</c:v>
                </c:pt>
                <c:pt idx="19">
                  <c:v>2.5147149999999998</c:v>
                </c:pt>
                <c:pt idx="20">
                  <c:v>2.369402</c:v>
                </c:pt>
                <c:pt idx="21">
                  <c:v>2.6618560000000002</c:v>
                </c:pt>
                <c:pt idx="22">
                  <c:v>3.1518160000000002</c:v>
                </c:pt>
                <c:pt idx="23">
                  <c:v>3.3159740000000002</c:v>
                </c:pt>
                <c:pt idx="24">
                  <c:v>3.407162</c:v>
                </c:pt>
                <c:pt idx="25">
                  <c:v>3.9261569999999999</c:v>
                </c:pt>
                <c:pt idx="26">
                  <c:v>4.3450170000000004</c:v>
                </c:pt>
                <c:pt idx="27">
                  <c:v>4.5860640000000004</c:v>
                </c:pt>
                <c:pt idx="28">
                  <c:v>4.4712120000000004</c:v>
                </c:pt>
                <c:pt idx="29">
                  <c:v>4.4357300000000004</c:v>
                </c:pt>
                <c:pt idx="30">
                  <c:v>4.7030810000000001</c:v>
                </c:pt>
                <c:pt idx="31">
                  <c:v>4.8004319999999998</c:v>
                </c:pt>
                <c:pt idx="32">
                  <c:v>4.9871650000000001</c:v>
                </c:pt>
                <c:pt idx="33">
                  <c:v>4.9701810000000002</c:v>
                </c:pt>
                <c:pt idx="34">
                  <c:v>4.8359139999999998</c:v>
                </c:pt>
                <c:pt idx="35">
                  <c:v>4.846317</c:v>
                </c:pt>
                <c:pt idx="36">
                  <c:v>4.5182599999999997</c:v>
                </c:pt>
                <c:pt idx="37">
                  <c:v>4.8314579999999996</c:v>
                </c:pt>
                <c:pt idx="38">
                  <c:v>4.8269909999999996</c:v>
                </c:pt>
                <c:pt idx="39">
                  <c:v>5.344004</c:v>
                </c:pt>
                <c:pt idx="40">
                  <c:v>5.5948359999999999</c:v>
                </c:pt>
                <c:pt idx="41">
                  <c:v>5.4443049999999999</c:v>
                </c:pt>
                <c:pt idx="42">
                  <c:v>5.4301750000000002</c:v>
                </c:pt>
                <c:pt idx="43">
                  <c:v>5.1180260000000004</c:v>
                </c:pt>
                <c:pt idx="44">
                  <c:v>5.098725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E5-4349-8434-2EBD21B7502B}"/>
            </c:ext>
          </c:extLst>
        </c:ser>
        <c:ser>
          <c:idx val="0"/>
          <c:order val="2"/>
          <c:tx>
            <c:strRef>
              <c:f>Лист1!$H$2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Лист1!$H$3:$H$47</c:f>
              <c:numCache>
                <c:formatCode>0.00</c:formatCode>
                <c:ptCount val="45"/>
                <c:pt idx="0">
                  <c:v>0.12</c:v>
                </c:pt>
                <c:pt idx="1">
                  <c:v>0.1</c:v>
                </c:pt>
                <c:pt idx="2">
                  <c:v>0.11</c:v>
                </c:pt>
                <c:pt idx="3">
                  <c:v>0.12</c:v>
                </c:pt>
                <c:pt idx="4">
                  <c:v>0.15</c:v>
                </c:pt>
                <c:pt idx="5">
                  <c:v>0.1</c:v>
                </c:pt>
                <c:pt idx="6">
                  <c:v>7.0000000000000007E-2</c:v>
                </c:pt>
                <c:pt idx="7">
                  <c:v>0.04</c:v>
                </c:pt>
                <c:pt idx="8">
                  <c:v>0</c:v>
                </c:pt>
                <c:pt idx="9">
                  <c:v>0.05</c:v>
                </c:pt>
                <c:pt idx="10">
                  <c:v>-0.03</c:v>
                </c:pt>
                <c:pt idx="11">
                  <c:v>-0.11</c:v>
                </c:pt>
                <c:pt idx="12">
                  <c:v>-0.05</c:v>
                </c:pt>
                <c:pt idx="13">
                  <c:v>-0.04</c:v>
                </c:pt>
                <c:pt idx="14">
                  <c:v>-0.11</c:v>
                </c:pt>
                <c:pt idx="15">
                  <c:v>-0.03</c:v>
                </c:pt>
                <c:pt idx="16">
                  <c:v>-0.1</c:v>
                </c:pt>
                <c:pt idx="17">
                  <c:v>-0.04</c:v>
                </c:pt>
                <c:pt idx="18">
                  <c:v>-0.04</c:v>
                </c:pt>
                <c:pt idx="19">
                  <c:v>0.05</c:v>
                </c:pt>
                <c:pt idx="20">
                  <c:v>0.08</c:v>
                </c:pt>
                <c:pt idx="21">
                  <c:v>0.12</c:v>
                </c:pt>
                <c:pt idx="22">
                  <c:v>0.23</c:v>
                </c:pt>
                <c:pt idx="23">
                  <c:v>0.37</c:v>
                </c:pt>
                <c:pt idx="24">
                  <c:v>0.39</c:v>
                </c:pt>
                <c:pt idx="25">
                  <c:v>0.46</c:v>
                </c:pt>
                <c:pt idx="26">
                  <c:v>0.53</c:v>
                </c:pt>
                <c:pt idx="27">
                  <c:v>0.61</c:v>
                </c:pt>
                <c:pt idx="28">
                  <c:v>0.78</c:v>
                </c:pt>
                <c:pt idx="29">
                  <c:v>0.89</c:v>
                </c:pt>
                <c:pt idx="30">
                  <c:v>1.1499999999999999</c:v>
                </c:pt>
                <c:pt idx="31">
                  <c:v>1.2</c:v>
                </c:pt>
                <c:pt idx="32">
                  <c:v>1.33</c:v>
                </c:pt>
                <c:pt idx="33">
                  <c:v>1.48</c:v>
                </c:pt>
                <c:pt idx="34">
                  <c:v>1.51</c:v>
                </c:pt>
                <c:pt idx="35">
                  <c:v>1.56</c:v>
                </c:pt>
                <c:pt idx="36">
                  <c:v>1.56</c:v>
                </c:pt>
                <c:pt idx="37">
                  <c:v>1.68</c:v>
                </c:pt>
                <c:pt idx="38">
                  <c:v>1.76</c:v>
                </c:pt>
                <c:pt idx="39">
                  <c:v>1.74</c:v>
                </c:pt>
                <c:pt idx="40">
                  <c:v>1.68</c:v>
                </c:pt>
                <c:pt idx="41">
                  <c:v>1.6</c:v>
                </c:pt>
                <c:pt idx="42">
                  <c:v>1.39</c:v>
                </c:pt>
                <c:pt idx="43">
                  <c:v>1.28</c:v>
                </c:pt>
                <c:pt idx="44">
                  <c:v>1.1499999999999999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E5-4349-8434-2EBD21B75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34853903"/>
        <c:axId val="1047816703"/>
      </c:barChart>
      <c:lineChart>
        <c:grouping val="standard"/>
        <c:varyColors val="0"/>
        <c:ser>
          <c:idx val="3"/>
          <c:order val="3"/>
          <c:tx>
            <c:strRef>
              <c:f>Лист1!$K$2</c:f>
              <c:strCache>
                <c:ptCount val="1"/>
                <c:pt idx="0">
                  <c:v>All items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Лист1!$K$3:$K$47</c:f>
              <c:numCache>
                <c:formatCode>0.00</c:formatCode>
                <c:ptCount val="45"/>
                <c:pt idx="0">
                  <c:v>1.8</c:v>
                </c:pt>
                <c:pt idx="1">
                  <c:v>1.7</c:v>
                </c:pt>
                <c:pt idx="2">
                  <c:v>1.5</c:v>
                </c:pt>
                <c:pt idx="3">
                  <c:v>0.9</c:v>
                </c:pt>
                <c:pt idx="4">
                  <c:v>0.7</c:v>
                </c:pt>
                <c:pt idx="5">
                  <c:v>0.8</c:v>
                </c:pt>
                <c:pt idx="6">
                  <c:v>1.1000000000000001</c:v>
                </c:pt>
                <c:pt idx="7">
                  <c:v>0.5</c:v>
                </c:pt>
                <c:pt idx="8">
                  <c:v>0.7</c:v>
                </c:pt>
                <c:pt idx="9">
                  <c:v>0.9</c:v>
                </c:pt>
                <c:pt idx="10">
                  <c:v>0.6</c:v>
                </c:pt>
                <c:pt idx="11">
                  <c:v>0.8</c:v>
                </c:pt>
                <c:pt idx="12">
                  <c:v>0.9</c:v>
                </c:pt>
                <c:pt idx="13">
                  <c:v>0.7</c:v>
                </c:pt>
                <c:pt idx="14">
                  <c:v>1</c:v>
                </c:pt>
                <c:pt idx="15">
                  <c:v>1.6</c:v>
                </c:pt>
                <c:pt idx="16">
                  <c:v>2.1</c:v>
                </c:pt>
                <c:pt idx="17">
                  <c:v>2.4</c:v>
                </c:pt>
                <c:pt idx="18">
                  <c:v>2.1</c:v>
                </c:pt>
                <c:pt idx="19">
                  <c:v>3</c:v>
                </c:pt>
                <c:pt idx="20">
                  <c:v>2.9</c:v>
                </c:pt>
                <c:pt idx="21">
                  <c:v>3.8</c:v>
                </c:pt>
                <c:pt idx="22">
                  <c:v>4.5999999999999996</c:v>
                </c:pt>
                <c:pt idx="23">
                  <c:v>4.8</c:v>
                </c:pt>
                <c:pt idx="24">
                  <c:v>4.9000000000000004</c:v>
                </c:pt>
                <c:pt idx="25">
                  <c:v>5.5</c:v>
                </c:pt>
                <c:pt idx="26">
                  <c:v>6.2</c:v>
                </c:pt>
                <c:pt idx="27">
                  <c:v>7.8</c:v>
                </c:pt>
                <c:pt idx="28">
                  <c:v>7.9</c:v>
                </c:pt>
                <c:pt idx="29">
                  <c:v>8.1999999999999993</c:v>
                </c:pt>
                <c:pt idx="30">
                  <c:v>8.8000000000000007</c:v>
                </c:pt>
                <c:pt idx="31">
                  <c:v>8.6</c:v>
                </c:pt>
                <c:pt idx="32">
                  <c:v>8.8000000000000007</c:v>
                </c:pt>
                <c:pt idx="33">
                  <c:v>9.6</c:v>
                </c:pt>
                <c:pt idx="34">
                  <c:v>9.3000000000000007</c:v>
                </c:pt>
                <c:pt idx="35">
                  <c:v>9.1999999999999993</c:v>
                </c:pt>
                <c:pt idx="36">
                  <c:v>8.8000000000000007</c:v>
                </c:pt>
                <c:pt idx="37">
                  <c:v>9.1999999999999993</c:v>
                </c:pt>
                <c:pt idx="38">
                  <c:v>8.9</c:v>
                </c:pt>
                <c:pt idx="39">
                  <c:v>7.8</c:v>
                </c:pt>
                <c:pt idx="40">
                  <c:v>7.9</c:v>
                </c:pt>
                <c:pt idx="41">
                  <c:v>7.3</c:v>
                </c:pt>
                <c:pt idx="42">
                  <c:v>6.4</c:v>
                </c:pt>
                <c:pt idx="43">
                  <c:v>6.3</c:v>
                </c:pt>
                <c:pt idx="44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E5-4349-8434-2EBD21B75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853903"/>
        <c:axId val="1047816703"/>
      </c:lineChart>
      <c:dateAx>
        <c:axId val="434853903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7816703"/>
        <c:crosses val="autoZero"/>
        <c:auto val="1"/>
        <c:lblOffset val="100"/>
        <c:baseTimeUnit val="months"/>
      </c:dateAx>
      <c:valAx>
        <c:axId val="104781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85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Лист1!$W$2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Лист1!$W$3:$W$47</c:f>
              <c:numCache>
                <c:formatCode>0.00</c:formatCode>
                <c:ptCount val="45"/>
                <c:pt idx="0">
                  <c:v>9.2877879999999996E-2</c:v>
                </c:pt>
                <c:pt idx="1">
                  <c:v>-5.3544840000000003E-2</c:v>
                </c:pt>
                <c:pt idx="2">
                  <c:v>-0.67392790000000002</c:v>
                </c:pt>
                <c:pt idx="3">
                  <c:v>-1.5618270000000001</c:v>
                </c:pt>
                <c:pt idx="4">
                  <c:v>-1.117745</c:v>
                </c:pt>
                <c:pt idx="5">
                  <c:v>-0.44083159999999999</c:v>
                </c:pt>
                <c:pt idx="6">
                  <c:v>-3.6318349999999999E-2</c:v>
                </c:pt>
                <c:pt idx="7">
                  <c:v>2.9433109999999998E-2</c:v>
                </c:pt>
                <c:pt idx="8">
                  <c:v>-3.4201309999999999E-2</c:v>
                </c:pt>
                <c:pt idx="9">
                  <c:v>-6.6535170000000005E-2</c:v>
                </c:pt>
                <c:pt idx="10">
                  <c:v>-0.308755</c:v>
                </c:pt>
                <c:pt idx="11">
                  <c:v>-0.2554323</c:v>
                </c:pt>
                <c:pt idx="12">
                  <c:v>0.2742599</c:v>
                </c:pt>
                <c:pt idx="13">
                  <c:v>0.69238670000000002</c:v>
                </c:pt>
                <c:pt idx="14">
                  <c:v>1.410574</c:v>
                </c:pt>
                <c:pt idx="15">
                  <c:v>2.39975</c:v>
                </c:pt>
                <c:pt idx="16">
                  <c:v>1.9619930000000001</c:v>
                </c:pt>
                <c:pt idx="17">
                  <c:v>1.5441480000000001</c:v>
                </c:pt>
                <c:pt idx="18">
                  <c:v>1.343486</c:v>
                </c:pt>
                <c:pt idx="19">
                  <c:v>0.94043860000000001</c:v>
                </c:pt>
                <c:pt idx="20">
                  <c:v>1.0866070000000001</c:v>
                </c:pt>
                <c:pt idx="21">
                  <c:v>1.27833</c:v>
                </c:pt>
                <c:pt idx="22">
                  <c:v>1.4915229999999999</c:v>
                </c:pt>
                <c:pt idx="23">
                  <c:v>1.1254219999999999</c:v>
                </c:pt>
                <c:pt idx="24">
                  <c:v>0.69625079999999995</c:v>
                </c:pt>
                <c:pt idx="25">
                  <c:v>0.53169129999999998</c:v>
                </c:pt>
                <c:pt idx="26">
                  <c:v>0.56920780000000004</c:v>
                </c:pt>
                <c:pt idx="27">
                  <c:v>0.62530589999999997</c:v>
                </c:pt>
                <c:pt idx="28">
                  <c:v>0.63953879999999996</c:v>
                </c:pt>
                <c:pt idx="29">
                  <c:v>0.58142550000000004</c:v>
                </c:pt>
                <c:pt idx="30">
                  <c:v>0.48570679999999999</c:v>
                </c:pt>
                <c:pt idx="31">
                  <c:v>0.80333449999999995</c:v>
                </c:pt>
                <c:pt idx="32">
                  <c:v>0.61340570000000005</c:v>
                </c:pt>
                <c:pt idx="33">
                  <c:v>0.3270305</c:v>
                </c:pt>
                <c:pt idx="34">
                  <c:v>0.25118040000000003</c:v>
                </c:pt>
                <c:pt idx="35">
                  <c:v>0.30774099999999999</c:v>
                </c:pt>
                <c:pt idx="36">
                  <c:v>0.26822499999999999</c:v>
                </c:pt>
                <c:pt idx="37">
                  <c:v>0.16623579999999999</c:v>
                </c:pt>
                <c:pt idx="38">
                  <c:v>-0.2216359</c:v>
                </c:pt>
                <c:pt idx="39">
                  <c:v>-0.41497650000000003</c:v>
                </c:pt>
                <c:pt idx="40">
                  <c:v>-0.52338530000000005</c:v>
                </c:pt>
                <c:pt idx="41">
                  <c:v>-0.66609980000000002</c:v>
                </c:pt>
                <c:pt idx="42">
                  <c:v>-0.75088999999999995</c:v>
                </c:pt>
                <c:pt idx="43">
                  <c:v>-0.56847190000000003</c:v>
                </c:pt>
                <c:pt idx="44">
                  <c:v>-0.43077840000000001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E-4B57-97BC-A8287C10FA67}"/>
            </c:ext>
          </c:extLst>
        </c:ser>
        <c:ser>
          <c:idx val="1"/>
          <c:order val="1"/>
          <c:tx>
            <c:strRef>
              <c:f>Лист1!$V$2</c:f>
              <c:strCache>
                <c:ptCount val="1"/>
                <c:pt idx="0">
                  <c:v>All items non-food non-energy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Лист1!$V$3:$V$47</c:f>
              <c:numCache>
                <c:formatCode>0.00</c:formatCode>
                <c:ptCount val="45"/>
                <c:pt idx="0">
                  <c:v>2.2620520000000002</c:v>
                </c:pt>
                <c:pt idx="1">
                  <c:v>2.2203059999999999</c:v>
                </c:pt>
                <c:pt idx="2">
                  <c:v>2.1714039999999999</c:v>
                </c:pt>
                <c:pt idx="3">
                  <c:v>1.9755480000000001</c:v>
                </c:pt>
                <c:pt idx="4">
                  <c:v>1.9814290000000001</c:v>
                </c:pt>
                <c:pt idx="5">
                  <c:v>1.987115</c:v>
                </c:pt>
                <c:pt idx="6">
                  <c:v>2.0352860000000002</c:v>
                </c:pt>
                <c:pt idx="7">
                  <c:v>2.0797379999999999</c:v>
                </c:pt>
                <c:pt idx="8">
                  <c:v>2.0852119999999998</c:v>
                </c:pt>
                <c:pt idx="9">
                  <c:v>2.0549189999999999</c:v>
                </c:pt>
                <c:pt idx="10">
                  <c:v>1.804748</c:v>
                </c:pt>
                <c:pt idx="11">
                  <c:v>1.89388</c:v>
                </c:pt>
                <c:pt idx="12">
                  <c:v>1.921691</c:v>
                </c:pt>
                <c:pt idx="13">
                  <c:v>1.941476</c:v>
                </c:pt>
                <c:pt idx="14">
                  <c:v>2.0933709999999999</c:v>
                </c:pt>
                <c:pt idx="15">
                  <c:v>2.2156359999999999</c:v>
                </c:pt>
                <c:pt idx="16">
                  <c:v>2.3967309999999999</c:v>
                </c:pt>
                <c:pt idx="17">
                  <c:v>2.5168170000000001</c:v>
                </c:pt>
                <c:pt idx="18">
                  <c:v>2.5059279999999999</c:v>
                </c:pt>
                <c:pt idx="19">
                  <c:v>2.5183610000000001</c:v>
                </c:pt>
                <c:pt idx="20">
                  <c:v>2.5619230000000002</c:v>
                </c:pt>
                <c:pt idx="21">
                  <c:v>2.6934429999999998</c:v>
                </c:pt>
                <c:pt idx="22">
                  <c:v>2.9799349999999998</c:v>
                </c:pt>
                <c:pt idx="23">
                  <c:v>3.1209560000000001</c:v>
                </c:pt>
                <c:pt idx="24">
                  <c:v>3.202</c:v>
                </c:pt>
                <c:pt idx="25">
                  <c:v>3.397545</c:v>
                </c:pt>
                <c:pt idx="26">
                  <c:v>3.436604</c:v>
                </c:pt>
                <c:pt idx="27">
                  <c:v>3.6275940000000002</c:v>
                </c:pt>
                <c:pt idx="28">
                  <c:v>3.6185890000000001</c:v>
                </c:pt>
                <c:pt idx="29">
                  <c:v>3.7169509999999999</c:v>
                </c:pt>
                <c:pt idx="30">
                  <c:v>3.8188680000000002</c:v>
                </c:pt>
                <c:pt idx="31">
                  <c:v>3.9875340000000001</c:v>
                </c:pt>
                <c:pt idx="32">
                  <c:v>4.071574</c:v>
                </c:pt>
                <c:pt idx="33">
                  <c:v>4.0858090000000002</c:v>
                </c:pt>
                <c:pt idx="34">
                  <c:v>4.1027389999999997</c:v>
                </c:pt>
                <c:pt idx="35">
                  <c:v>3.981312</c:v>
                </c:pt>
                <c:pt idx="36">
                  <c:v>4.087377</c:v>
                </c:pt>
                <c:pt idx="37">
                  <c:v>4.0325990000000003</c:v>
                </c:pt>
                <c:pt idx="38">
                  <c:v>3.9896310000000001</c:v>
                </c:pt>
                <c:pt idx="39">
                  <c:v>3.8457650000000001</c:v>
                </c:pt>
                <c:pt idx="40">
                  <c:v>3.7795730000000001</c:v>
                </c:pt>
                <c:pt idx="41">
                  <c:v>3.5311919999999999</c:v>
                </c:pt>
                <c:pt idx="42">
                  <c:v>3.4397289999999998</c:v>
                </c:pt>
                <c:pt idx="43">
                  <c:v>3.253539</c:v>
                </c:pt>
                <c:pt idx="44">
                  <c:v>3.169794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E-4B57-97BC-A8287C10FA67}"/>
            </c:ext>
          </c:extLst>
        </c:ser>
        <c:ser>
          <c:idx val="0"/>
          <c:order val="2"/>
          <c:tx>
            <c:strRef>
              <c:f>Лист1!$U$2</c:f>
              <c:strCache>
                <c:ptCount val="1"/>
                <c:pt idx="0">
                  <c:v>Food and non-Alcoholic beverages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Лист1!$U$3:$U$47</c:f>
              <c:numCache>
                <c:formatCode>0.00</c:formatCode>
                <c:ptCount val="45"/>
                <c:pt idx="0">
                  <c:v>0.88300190000000001</c:v>
                </c:pt>
                <c:pt idx="1">
                  <c:v>1.52877</c:v>
                </c:pt>
                <c:pt idx="2">
                  <c:v>1.7516320000000001</c:v>
                </c:pt>
                <c:pt idx="3">
                  <c:v>1.73407</c:v>
                </c:pt>
                <c:pt idx="4">
                  <c:v>1.9740009999999999</c:v>
                </c:pt>
                <c:pt idx="5">
                  <c:v>1.787291</c:v>
                </c:pt>
                <c:pt idx="6">
                  <c:v>1.6240570000000001</c:v>
                </c:pt>
                <c:pt idx="7">
                  <c:v>1.9395439999999999</c:v>
                </c:pt>
                <c:pt idx="8">
                  <c:v>1.962979</c:v>
                </c:pt>
                <c:pt idx="9">
                  <c:v>2.0985749999999999</c:v>
                </c:pt>
                <c:pt idx="10">
                  <c:v>1.8351759999999999</c:v>
                </c:pt>
                <c:pt idx="11">
                  <c:v>1.5119039999999999</c:v>
                </c:pt>
                <c:pt idx="12">
                  <c:v>1.3392109999999999</c:v>
                </c:pt>
                <c:pt idx="13">
                  <c:v>1.1259999999999999</c:v>
                </c:pt>
                <c:pt idx="14">
                  <c:v>1.1632420000000001</c:v>
                </c:pt>
                <c:pt idx="15">
                  <c:v>1.469632</c:v>
                </c:pt>
                <c:pt idx="16">
                  <c:v>1.5347230000000001</c:v>
                </c:pt>
                <c:pt idx="17">
                  <c:v>1.8178449999999999</c:v>
                </c:pt>
                <c:pt idx="18">
                  <c:v>1.956995</c:v>
                </c:pt>
                <c:pt idx="19">
                  <c:v>2.1330490000000002</c:v>
                </c:pt>
                <c:pt idx="20">
                  <c:v>2.3515600000000001</c:v>
                </c:pt>
                <c:pt idx="21">
                  <c:v>2.2672949999999998</c:v>
                </c:pt>
                <c:pt idx="22">
                  <c:v>2.9037730000000002</c:v>
                </c:pt>
                <c:pt idx="23">
                  <c:v>3.1085039999999999</c:v>
                </c:pt>
                <c:pt idx="24">
                  <c:v>3.1716250000000001</c:v>
                </c:pt>
                <c:pt idx="25">
                  <c:v>3.3500529999999999</c:v>
                </c:pt>
                <c:pt idx="26">
                  <c:v>3.4475310000000001</c:v>
                </c:pt>
                <c:pt idx="27">
                  <c:v>3.4298739999999999</c:v>
                </c:pt>
                <c:pt idx="28">
                  <c:v>3.3944030000000001</c:v>
                </c:pt>
                <c:pt idx="29">
                  <c:v>3.6886130000000001</c:v>
                </c:pt>
                <c:pt idx="30">
                  <c:v>3.8459750000000001</c:v>
                </c:pt>
                <c:pt idx="31">
                  <c:v>3.9045329999999998</c:v>
                </c:pt>
                <c:pt idx="32">
                  <c:v>4.0148020000000004</c:v>
                </c:pt>
                <c:pt idx="33">
                  <c:v>3.9942690000000001</c:v>
                </c:pt>
                <c:pt idx="34">
                  <c:v>3.4431129999999999</c:v>
                </c:pt>
                <c:pt idx="35">
                  <c:v>3.5282339999999999</c:v>
                </c:pt>
                <c:pt idx="36">
                  <c:v>3.5548980000000001</c:v>
                </c:pt>
                <c:pt idx="37">
                  <c:v>3.4205730000000001</c:v>
                </c:pt>
                <c:pt idx="38">
                  <c:v>3.0811500000000001</c:v>
                </c:pt>
                <c:pt idx="39">
                  <c:v>2.821984</c:v>
                </c:pt>
                <c:pt idx="40">
                  <c:v>2.5791750000000002</c:v>
                </c:pt>
                <c:pt idx="41">
                  <c:v>2.1902200000000001</c:v>
                </c:pt>
                <c:pt idx="42">
                  <c:v>2.097067</c:v>
                </c:pt>
                <c:pt idx="43">
                  <c:v>1.9536530000000001</c:v>
                </c:pt>
                <c:pt idx="44">
                  <c:v>1.71502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BE-4B57-97BC-A8287C10F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34853903"/>
        <c:axId val="1047816703"/>
      </c:barChart>
      <c:lineChart>
        <c:grouping val="standard"/>
        <c:varyColors val="0"/>
        <c:ser>
          <c:idx val="3"/>
          <c:order val="3"/>
          <c:tx>
            <c:strRef>
              <c:f>Лист1!$X$2</c:f>
              <c:strCache>
                <c:ptCount val="1"/>
                <c:pt idx="0">
                  <c:v>All items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Лист1!$A$3:$A$47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Лист1!$X$3:$X$47</c:f>
              <c:numCache>
                <c:formatCode>0.00</c:formatCode>
                <c:ptCount val="45"/>
                <c:pt idx="0">
                  <c:v>3.2383519999999999</c:v>
                </c:pt>
                <c:pt idx="1">
                  <c:v>3.6961940000000002</c:v>
                </c:pt>
                <c:pt idx="2">
                  <c:v>3.249063</c:v>
                </c:pt>
                <c:pt idx="3">
                  <c:v>2.1481490000000001</c:v>
                </c:pt>
                <c:pt idx="4">
                  <c:v>2.8372709999999999</c:v>
                </c:pt>
                <c:pt idx="5">
                  <c:v>3.3340109999999998</c:v>
                </c:pt>
                <c:pt idx="6">
                  <c:v>3.623405</c:v>
                </c:pt>
                <c:pt idx="7">
                  <c:v>4.0484229999999997</c:v>
                </c:pt>
                <c:pt idx="8">
                  <c:v>4.0137770000000002</c:v>
                </c:pt>
                <c:pt idx="9">
                  <c:v>4.086964</c:v>
                </c:pt>
                <c:pt idx="10">
                  <c:v>3.3318780000000001</c:v>
                </c:pt>
                <c:pt idx="11">
                  <c:v>3.150074</c:v>
                </c:pt>
                <c:pt idx="12">
                  <c:v>3.5350929999999998</c:v>
                </c:pt>
                <c:pt idx="13">
                  <c:v>3.7590400000000002</c:v>
                </c:pt>
                <c:pt idx="14">
                  <c:v>4.6668789999999998</c:v>
                </c:pt>
                <c:pt idx="15">
                  <c:v>6.0848190000000004</c:v>
                </c:pt>
                <c:pt idx="16">
                  <c:v>5.8938230000000003</c:v>
                </c:pt>
                <c:pt idx="17">
                  <c:v>5.8786060000000004</c:v>
                </c:pt>
                <c:pt idx="18">
                  <c:v>5.8058149999999999</c:v>
                </c:pt>
                <c:pt idx="19">
                  <c:v>5.5920719999999999</c:v>
                </c:pt>
                <c:pt idx="20">
                  <c:v>6.0001480000000003</c:v>
                </c:pt>
                <c:pt idx="21">
                  <c:v>6.2395420000000001</c:v>
                </c:pt>
                <c:pt idx="22">
                  <c:v>7.3748810000000002</c:v>
                </c:pt>
                <c:pt idx="23">
                  <c:v>7.3551080000000004</c:v>
                </c:pt>
                <c:pt idx="24">
                  <c:v>7.0701390000000002</c:v>
                </c:pt>
                <c:pt idx="25">
                  <c:v>7.2799740000000002</c:v>
                </c:pt>
                <c:pt idx="26">
                  <c:v>7.4536769999999999</c:v>
                </c:pt>
                <c:pt idx="27">
                  <c:v>7.6825029999999996</c:v>
                </c:pt>
                <c:pt idx="28">
                  <c:v>7.6526209999999999</c:v>
                </c:pt>
                <c:pt idx="29">
                  <c:v>7.9863390000000001</c:v>
                </c:pt>
                <c:pt idx="30">
                  <c:v>8.1508059999999993</c:v>
                </c:pt>
                <c:pt idx="31">
                  <c:v>8.6954229999999999</c:v>
                </c:pt>
                <c:pt idx="32">
                  <c:v>8.6997499999999999</c:v>
                </c:pt>
                <c:pt idx="33">
                  <c:v>8.4068159999999992</c:v>
                </c:pt>
                <c:pt idx="34">
                  <c:v>7.7966189999999997</c:v>
                </c:pt>
                <c:pt idx="35">
                  <c:v>7.8170289999999998</c:v>
                </c:pt>
                <c:pt idx="36">
                  <c:v>7.9100359999999998</c:v>
                </c:pt>
                <c:pt idx="37">
                  <c:v>7.6188640000000003</c:v>
                </c:pt>
                <c:pt idx="38">
                  <c:v>6.8492579999999998</c:v>
                </c:pt>
                <c:pt idx="39">
                  <c:v>6.2528449999999998</c:v>
                </c:pt>
                <c:pt idx="40">
                  <c:v>5.8353029999999997</c:v>
                </c:pt>
                <c:pt idx="41">
                  <c:v>5.0555539999999999</c:v>
                </c:pt>
                <c:pt idx="42">
                  <c:v>4.7857630000000002</c:v>
                </c:pt>
                <c:pt idx="43">
                  <c:v>4.6380140000000001</c:v>
                </c:pt>
                <c:pt idx="44">
                  <c:v>4.4544879999999996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BE-4B57-97BC-A8287C10F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853903"/>
        <c:axId val="1047816703"/>
      </c:lineChart>
      <c:dateAx>
        <c:axId val="434853903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7816703"/>
        <c:crosses val="autoZero"/>
        <c:auto val="1"/>
        <c:lblOffset val="100"/>
        <c:baseTimeUnit val="months"/>
      </c:dateAx>
      <c:valAx>
        <c:axId val="104781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85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Лист3!$K$2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Лист3!$K$3:$K$73</c:f>
              <c:numCache>
                <c:formatCode>General</c:formatCode>
                <c:ptCount val="71"/>
                <c:pt idx="0">
                  <c:v>-2.2000000000000002</c:v>
                </c:pt>
                <c:pt idx="1">
                  <c:v>-2</c:v>
                </c:pt>
                <c:pt idx="2">
                  <c:v>-1.7999999999999998</c:v>
                </c:pt>
                <c:pt idx="3">
                  <c:v>-1.7000000000000002</c:v>
                </c:pt>
                <c:pt idx="4">
                  <c:v>-1.7999999999999998</c:v>
                </c:pt>
                <c:pt idx="5">
                  <c:v>-1.7999999999999998</c:v>
                </c:pt>
                <c:pt idx="6">
                  <c:v>-1.7999999999999998</c:v>
                </c:pt>
                <c:pt idx="7">
                  <c:v>-1.9</c:v>
                </c:pt>
                <c:pt idx="8">
                  <c:v>-1.4500000000000002</c:v>
                </c:pt>
                <c:pt idx="9">
                  <c:v>-1.4500000000000002</c:v>
                </c:pt>
                <c:pt idx="10">
                  <c:v>-1.4500000000000002</c:v>
                </c:pt>
                <c:pt idx="11">
                  <c:v>-1.25</c:v>
                </c:pt>
                <c:pt idx="12">
                  <c:v>-1.05</c:v>
                </c:pt>
                <c:pt idx="13">
                  <c:v>-1.05</c:v>
                </c:pt>
                <c:pt idx="14">
                  <c:v>-1.05</c:v>
                </c:pt>
                <c:pt idx="15">
                  <c:v>-1.25</c:v>
                </c:pt>
                <c:pt idx="16">
                  <c:v>-1.1499999999999999</c:v>
                </c:pt>
                <c:pt idx="17">
                  <c:v>-1.1499999999999999</c:v>
                </c:pt>
                <c:pt idx="18">
                  <c:v>-1.25</c:v>
                </c:pt>
                <c:pt idx="19">
                  <c:v>-0.95</c:v>
                </c:pt>
                <c:pt idx="20">
                  <c:v>-0.95</c:v>
                </c:pt>
                <c:pt idx="21">
                  <c:v>-0.75</c:v>
                </c:pt>
                <c:pt idx="22">
                  <c:v>-0.75</c:v>
                </c:pt>
                <c:pt idx="23">
                  <c:v>-0.64999999999999991</c:v>
                </c:pt>
                <c:pt idx="24">
                  <c:v>-1.05</c:v>
                </c:pt>
                <c:pt idx="25">
                  <c:v>-0.95</c:v>
                </c:pt>
                <c:pt idx="26">
                  <c:v>-0.75</c:v>
                </c:pt>
                <c:pt idx="27">
                  <c:v>-0.8</c:v>
                </c:pt>
                <c:pt idx="28">
                  <c:v>-0.6</c:v>
                </c:pt>
                <c:pt idx="29">
                  <c:v>-0.70000000000000007</c:v>
                </c:pt>
                <c:pt idx="30">
                  <c:v>-1</c:v>
                </c:pt>
                <c:pt idx="31">
                  <c:v>-0.4</c:v>
                </c:pt>
                <c:pt idx="32">
                  <c:v>-0.6</c:v>
                </c:pt>
                <c:pt idx="33">
                  <c:v>-0.8</c:v>
                </c:pt>
                <c:pt idx="34">
                  <c:v>-0.5</c:v>
                </c:pt>
                <c:pt idx="35">
                  <c:v>-0.70000000000000007</c:v>
                </c:pt>
                <c:pt idx="36">
                  <c:v>-0.8</c:v>
                </c:pt>
                <c:pt idx="37">
                  <c:v>-0.6</c:v>
                </c:pt>
                <c:pt idx="38">
                  <c:v>-0.9</c:v>
                </c:pt>
                <c:pt idx="39">
                  <c:v>-1.5</c:v>
                </c:pt>
                <c:pt idx="40">
                  <c:v>-2</c:v>
                </c:pt>
                <c:pt idx="41">
                  <c:v>-2.2999999999999998</c:v>
                </c:pt>
                <c:pt idx="42">
                  <c:v>-2</c:v>
                </c:pt>
                <c:pt idx="43">
                  <c:v>-2.9</c:v>
                </c:pt>
                <c:pt idx="44">
                  <c:v>-2.8</c:v>
                </c:pt>
                <c:pt idx="45">
                  <c:v>-3.6999999999999997</c:v>
                </c:pt>
                <c:pt idx="46">
                  <c:v>-4.5</c:v>
                </c:pt>
                <c:pt idx="47">
                  <c:v>-4.7</c:v>
                </c:pt>
                <c:pt idx="48">
                  <c:v>-4.6500000000000004</c:v>
                </c:pt>
                <c:pt idx="49">
                  <c:v>-5.25</c:v>
                </c:pt>
                <c:pt idx="50">
                  <c:v>-5.7</c:v>
                </c:pt>
                <c:pt idx="51">
                  <c:v>-7.05</c:v>
                </c:pt>
                <c:pt idx="52">
                  <c:v>-7.15</c:v>
                </c:pt>
                <c:pt idx="53">
                  <c:v>-7.1999999999999993</c:v>
                </c:pt>
                <c:pt idx="54">
                  <c:v>-7.5500000000000007</c:v>
                </c:pt>
                <c:pt idx="55">
                  <c:v>-7.35</c:v>
                </c:pt>
                <c:pt idx="56">
                  <c:v>-7.0500000000000007</c:v>
                </c:pt>
                <c:pt idx="57">
                  <c:v>-7.35</c:v>
                </c:pt>
                <c:pt idx="58">
                  <c:v>-7.0500000000000007</c:v>
                </c:pt>
                <c:pt idx="59">
                  <c:v>-6.1999999999999993</c:v>
                </c:pt>
                <c:pt idx="60">
                  <c:v>-5.3000000000000007</c:v>
                </c:pt>
                <c:pt idx="61">
                  <c:v>-5.6999999999999993</c:v>
                </c:pt>
                <c:pt idx="62">
                  <c:v>-4.9000000000000004</c:v>
                </c:pt>
                <c:pt idx="63">
                  <c:v>-3.55</c:v>
                </c:pt>
                <c:pt idx="64">
                  <c:v>-3.6500000000000004</c:v>
                </c:pt>
                <c:pt idx="65">
                  <c:v>-2.8</c:v>
                </c:pt>
                <c:pt idx="66">
                  <c:v>-1.4000000000000004</c:v>
                </c:pt>
                <c:pt idx="67">
                  <c:v>-1.2999999999999998</c:v>
                </c:pt>
                <c:pt idx="68">
                  <c:v>-1.0499999999999998</c:v>
                </c:pt>
                <c:pt idx="69">
                  <c:v>5.25</c:v>
                </c:pt>
                <c:pt idx="70">
                  <c:v>5.25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E3-486E-8A23-8E19C1DC30C9}"/>
            </c:ext>
          </c:extLst>
        </c:ser>
        <c:ser>
          <c:idx val="1"/>
          <c:order val="1"/>
          <c:tx>
            <c:strRef>
              <c:f>Лист3!$L$2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Лист3!$L$3:$L$73</c:f>
              <c:numCache>
                <c:formatCode>General</c:formatCode>
                <c:ptCount val="71"/>
                <c:pt idx="0">
                  <c:v>-0.60000000000000009</c:v>
                </c:pt>
                <c:pt idx="1">
                  <c:v>-0.69999999999999973</c:v>
                </c:pt>
                <c:pt idx="2">
                  <c:v>-0.89999999999999991</c:v>
                </c:pt>
                <c:pt idx="3">
                  <c:v>-0.75</c:v>
                </c:pt>
                <c:pt idx="4">
                  <c:v>-1.0500000000000003</c:v>
                </c:pt>
                <c:pt idx="5">
                  <c:v>-1.1500000000000004</c:v>
                </c:pt>
                <c:pt idx="6">
                  <c:v>-0.90000000000000036</c:v>
                </c:pt>
                <c:pt idx="7">
                  <c:v>-0.70000000000000018</c:v>
                </c:pt>
                <c:pt idx="8">
                  <c:v>-0.29999999999999982</c:v>
                </c:pt>
                <c:pt idx="9">
                  <c:v>-0.25</c:v>
                </c:pt>
                <c:pt idx="10">
                  <c:v>5.0000000000000266E-2</c:v>
                </c:pt>
                <c:pt idx="11">
                  <c:v>0.35000000000000009</c:v>
                </c:pt>
                <c:pt idx="12">
                  <c:v>0.89999999999999991</c:v>
                </c:pt>
                <c:pt idx="13">
                  <c:v>1</c:v>
                </c:pt>
                <c:pt idx="14">
                  <c:v>0.60000000000000009</c:v>
                </c:pt>
                <c:pt idx="15">
                  <c:v>0.5</c:v>
                </c:pt>
                <c:pt idx="16">
                  <c:v>0.70000000000000018</c:v>
                </c:pt>
                <c:pt idx="17">
                  <c:v>0.89999999999999991</c:v>
                </c:pt>
                <c:pt idx="18">
                  <c:v>0.70000000000000018</c:v>
                </c:pt>
                <c:pt idx="19">
                  <c:v>0.54999999999999982</c:v>
                </c:pt>
                <c:pt idx="20">
                  <c:v>0.54999999999999982</c:v>
                </c:pt>
                <c:pt idx="21">
                  <c:v>0.20000000000000018</c:v>
                </c:pt>
                <c:pt idx="22">
                  <c:v>-0.35000000000000009</c:v>
                </c:pt>
                <c:pt idx="23">
                  <c:v>-0.54999999999999982</c:v>
                </c:pt>
                <c:pt idx="24">
                  <c:v>-0.75</c:v>
                </c:pt>
                <c:pt idx="25">
                  <c:v>-0.54999999999999982</c:v>
                </c:pt>
                <c:pt idx="26">
                  <c:v>0.25</c:v>
                </c:pt>
                <c:pt idx="27">
                  <c:v>0.95</c:v>
                </c:pt>
                <c:pt idx="28">
                  <c:v>0.15</c:v>
                </c:pt>
                <c:pt idx="29">
                  <c:v>-0.35</c:v>
                </c:pt>
                <c:pt idx="30">
                  <c:v>-0.75</c:v>
                </c:pt>
                <c:pt idx="31">
                  <c:v>-1.05</c:v>
                </c:pt>
                <c:pt idx="32">
                  <c:v>-1.1500000000000001</c:v>
                </c:pt>
                <c:pt idx="33">
                  <c:v>-0.95</c:v>
                </c:pt>
                <c:pt idx="34">
                  <c:v>-0.95</c:v>
                </c:pt>
                <c:pt idx="35">
                  <c:v>-1.1500000000000001</c:v>
                </c:pt>
                <c:pt idx="36">
                  <c:v>-1.1500000000000001</c:v>
                </c:pt>
                <c:pt idx="37">
                  <c:v>-1.4500000000000002</c:v>
                </c:pt>
                <c:pt idx="38">
                  <c:v>-2.35</c:v>
                </c:pt>
                <c:pt idx="39">
                  <c:v>-3.95</c:v>
                </c:pt>
                <c:pt idx="40">
                  <c:v>-4.75</c:v>
                </c:pt>
                <c:pt idx="41">
                  <c:v>-5.15</c:v>
                </c:pt>
                <c:pt idx="42">
                  <c:v>-5.15</c:v>
                </c:pt>
                <c:pt idx="43">
                  <c:v>-5.05</c:v>
                </c:pt>
                <c:pt idx="44">
                  <c:v>-5.15</c:v>
                </c:pt>
                <c:pt idx="45">
                  <c:v>-5.95</c:v>
                </c:pt>
                <c:pt idx="46">
                  <c:v>-6.5500000000000007</c:v>
                </c:pt>
                <c:pt idx="47">
                  <c:v>-6.7500000000000009</c:v>
                </c:pt>
                <c:pt idx="48">
                  <c:v>-7.25</c:v>
                </c:pt>
                <c:pt idx="49">
                  <c:v>-7.65</c:v>
                </c:pt>
                <c:pt idx="50">
                  <c:v>-8.25</c:v>
                </c:pt>
                <c:pt idx="51">
                  <c:v>-7.8000000000000007</c:v>
                </c:pt>
                <c:pt idx="52">
                  <c:v>-8.1</c:v>
                </c:pt>
                <c:pt idx="53">
                  <c:v>-8.1</c:v>
                </c:pt>
                <c:pt idx="54">
                  <c:v>-6.75</c:v>
                </c:pt>
                <c:pt idx="55">
                  <c:v>-5.8000000000000007</c:v>
                </c:pt>
                <c:pt idx="56">
                  <c:v>-5.7000000000000011</c:v>
                </c:pt>
                <c:pt idx="57">
                  <c:v>-4.45</c:v>
                </c:pt>
                <c:pt idx="58">
                  <c:v>-3.8499999999999996</c:v>
                </c:pt>
                <c:pt idx="59">
                  <c:v>-2.5</c:v>
                </c:pt>
                <c:pt idx="60">
                  <c:v>-1.9000000000000004</c:v>
                </c:pt>
                <c:pt idx="61">
                  <c:v>-1.5</c:v>
                </c:pt>
                <c:pt idx="62">
                  <c:v>-0.25</c:v>
                </c:pt>
                <c:pt idx="63">
                  <c:v>9.9999999999999645E-2</c:v>
                </c:pt>
                <c:pt idx="64">
                  <c:v>1</c:v>
                </c:pt>
                <c:pt idx="65">
                  <c:v>2.25</c:v>
                </c:pt>
                <c:pt idx="66">
                  <c:v>2.0499999999999998</c:v>
                </c:pt>
                <c:pt idx="67">
                  <c:v>1.8000000000000003</c:v>
                </c:pt>
                <c:pt idx="68">
                  <c:v>1.7999999999999998</c:v>
                </c:pt>
                <c:pt idx="69">
                  <c:v>5.5</c:v>
                </c:pt>
                <c:pt idx="70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E3-486E-8A23-8E19C1DC30C9}"/>
            </c:ext>
          </c:extLst>
        </c:ser>
        <c:ser>
          <c:idx val="2"/>
          <c:order val="2"/>
          <c:tx>
            <c:strRef>
              <c:f>Лист3!$M$2</c:f>
              <c:strCache>
                <c:ptCount val="1"/>
                <c:pt idx="0">
                  <c:v>EU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Лист3!$M$3:$M$73</c:f>
              <c:numCache>
                <c:formatCode>General</c:formatCode>
                <c:ptCount val="71"/>
                <c:pt idx="0">
                  <c:v>-1.4</c:v>
                </c:pt>
                <c:pt idx="1">
                  <c:v>-1.2</c:v>
                </c:pt>
                <c:pt idx="2">
                  <c:v>-1.4</c:v>
                </c:pt>
                <c:pt idx="3">
                  <c:v>-1.3</c:v>
                </c:pt>
                <c:pt idx="4">
                  <c:v>-2</c:v>
                </c:pt>
                <c:pt idx="5">
                  <c:v>-2</c:v>
                </c:pt>
                <c:pt idx="6">
                  <c:v>-2.2000000000000002</c:v>
                </c:pt>
                <c:pt idx="7">
                  <c:v>-2.1</c:v>
                </c:pt>
                <c:pt idx="8">
                  <c:v>-2.1</c:v>
                </c:pt>
                <c:pt idx="9">
                  <c:v>-2.2999999999999998</c:v>
                </c:pt>
                <c:pt idx="10">
                  <c:v>-1.9</c:v>
                </c:pt>
                <c:pt idx="11">
                  <c:v>-1.6</c:v>
                </c:pt>
                <c:pt idx="12">
                  <c:v>-1.4</c:v>
                </c:pt>
                <c:pt idx="13">
                  <c:v>-1.6</c:v>
                </c:pt>
                <c:pt idx="14">
                  <c:v>-1.6</c:v>
                </c:pt>
                <c:pt idx="15">
                  <c:v>-1.9</c:v>
                </c:pt>
                <c:pt idx="16">
                  <c:v>-1.5</c:v>
                </c:pt>
                <c:pt idx="17">
                  <c:v>-1.5</c:v>
                </c:pt>
                <c:pt idx="18">
                  <c:v>-1.3</c:v>
                </c:pt>
                <c:pt idx="19">
                  <c:v>-1.3</c:v>
                </c:pt>
                <c:pt idx="20">
                  <c:v>-1.1000000000000001</c:v>
                </c:pt>
                <c:pt idx="21">
                  <c:v>-1</c:v>
                </c:pt>
                <c:pt idx="22">
                  <c:v>-1.3</c:v>
                </c:pt>
                <c:pt idx="23">
                  <c:v>-1.6</c:v>
                </c:pt>
                <c:pt idx="24">
                  <c:v>-1.7</c:v>
                </c:pt>
                <c:pt idx="25">
                  <c:v>-1.6</c:v>
                </c:pt>
                <c:pt idx="26">
                  <c:v>-1.1000000000000001</c:v>
                </c:pt>
                <c:pt idx="27">
                  <c:v>-0.6</c:v>
                </c:pt>
                <c:pt idx="28">
                  <c:v>-0.5</c:v>
                </c:pt>
                <c:pt idx="29">
                  <c:v>-0.7</c:v>
                </c:pt>
                <c:pt idx="30">
                  <c:v>-0.8</c:v>
                </c:pt>
                <c:pt idx="31">
                  <c:v>-0.4</c:v>
                </c:pt>
                <c:pt idx="32">
                  <c:v>-0.2</c:v>
                </c:pt>
                <c:pt idx="33">
                  <c:v>-0.2</c:v>
                </c:pt>
                <c:pt idx="34">
                  <c:v>-0.2</c:v>
                </c:pt>
                <c:pt idx="35">
                  <c:v>-0.2</c:v>
                </c:pt>
                <c:pt idx="36">
                  <c:v>-1.2</c:v>
                </c:pt>
                <c:pt idx="37">
                  <c:v>-1.3</c:v>
                </c:pt>
                <c:pt idx="38">
                  <c:v>-1.7</c:v>
                </c:pt>
                <c:pt idx="39">
                  <c:v>-2</c:v>
                </c:pt>
                <c:pt idx="40">
                  <c:v>-2.2999999999999998</c:v>
                </c:pt>
                <c:pt idx="41">
                  <c:v>-2.2000000000000002</c:v>
                </c:pt>
                <c:pt idx="42">
                  <c:v>-2.5</c:v>
                </c:pt>
                <c:pt idx="43">
                  <c:v>-3.2</c:v>
                </c:pt>
                <c:pt idx="44">
                  <c:v>-3.6</c:v>
                </c:pt>
                <c:pt idx="45">
                  <c:v>-4.4000000000000004</c:v>
                </c:pt>
                <c:pt idx="46">
                  <c:v>-5.2</c:v>
                </c:pt>
                <c:pt idx="47">
                  <c:v>-5.3</c:v>
                </c:pt>
                <c:pt idx="48">
                  <c:v>-5.6</c:v>
                </c:pt>
                <c:pt idx="49">
                  <c:v>-6.2</c:v>
                </c:pt>
                <c:pt idx="50">
                  <c:v>-7.8</c:v>
                </c:pt>
                <c:pt idx="51">
                  <c:v>-8.1</c:v>
                </c:pt>
                <c:pt idx="52">
                  <c:v>-8.8000000000000007</c:v>
                </c:pt>
                <c:pt idx="53">
                  <c:v>-9.6</c:v>
                </c:pt>
                <c:pt idx="54">
                  <c:v>-9.8000000000000007</c:v>
                </c:pt>
                <c:pt idx="55">
                  <c:v>-9.6</c:v>
                </c:pt>
                <c:pt idx="56">
                  <c:v>-10.4</c:v>
                </c:pt>
                <c:pt idx="57">
                  <c:v>-10.25</c:v>
                </c:pt>
                <c:pt idx="58">
                  <c:v>-9.85</c:v>
                </c:pt>
                <c:pt idx="59">
                  <c:v>-8.4</c:v>
                </c:pt>
                <c:pt idx="60">
                  <c:v>-7.5</c:v>
                </c:pt>
                <c:pt idx="61">
                  <c:v>-7.4</c:v>
                </c:pt>
                <c:pt idx="62">
                  <c:v>-5.3000000000000007</c:v>
                </c:pt>
                <c:pt idx="63">
                  <c:v>-4.5999999999999996</c:v>
                </c:pt>
                <c:pt idx="64">
                  <c:v>-3.5999999999999996</c:v>
                </c:pt>
                <c:pt idx="65">
                  <c:v>-2.6500000000000004</c:v>
                </c:pt>
                <c:pt idx="66">
                  <c:v>-2.0999999999999996</c:v>
                </c:pt>
                <c:pt idx="67">
                  <c:v>-1.9000000000000004</c:v>
                </c:pt>
                <c:pt idx="68">
                  <c:v>-0.65000000000000036</c:v>
                </c:pt>
                <c:pt idx="69">
                  <c:v>4.5</c:v>
                </c:pt>
                <c:pt idx="70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E3-486E-8A23-8E19C1DC30C9}"/>
            </c:ext>
          </c:extLst>
        </c:ser>
        <c:ser>
          <c:idx val="3"/>
          <c:order val="3"/>
          <c:tx>
            <c:strRef>
              <c:f>Лист3!$N$2</c:f>
              <c:strCache>
                <c:ptCount val="1"/>
                <c:pt idx="0">
                  <c:v>Japan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Лист3!$N$3:$N$73</c:f>
              <c:numCache>
                <c:formatCode>General</c:formatCode>
                <c:ptCount val="71"/>
                <c:pt idx="0">
                  <c:v>-1.5</c:v>
                </c:pt>
                <c:pt idx="1">
                  <c:v>-1.6</c:v>
                </c:pt>
                <c:pt idx="2">
                  <c:v>-1.2000000000000002</c:v>
                </c:pt>
                <c:pt idx="3">
                  <c:v>-0.7</c:v>
                </c:pt>
                <c:pt idx="4">
                  <c:v>-0.79999999999999993</c:v>
                </c:pt>
                <c:pt idx="5">
                  <c:v>-0.79999999999999993</c:v>
                </c:pt>
                <c:pt idx="6">
                  <c:v>-1</c:v>
                </c:pt>
                <c:pt idx="7">
                  <c:v>-1.4000000000000001</c:v>
                </c:pt>
                <c:pt idx="8">
                  <c:v>-1.3</c:v>
                </c:pt>
                <c:pt idx="9">
                  <c:v>-1.5</c:v>
                </c:pt>
                <c:pt idx="10">
                  <c:v>-0.9</c:v>
                </c:pt>
                <c:pt idx="11">
                  <c:v>-0.4</c:v>
                </c:pt>
                <c:pt idx="12">
                  <c:v>-0.30000000000000004</c:v>
                </c:pt>
                <c:pt idx="13">
                  <c:v>-0.30000000000000004</c:v>
                </c:pt>
                <c:pt idx="14">
                  <c:v>-0.6</c:v>
                </c:pt>
                <c:pt idx="15">
                  <c:v>-1</c:v>
                </c:pt>
                <c:pt idx="16">
                  <c:v>-0.79999999999999993</c:v>
                </c:pt>
                <c:pt idx="17">
                  <c:v>-0.79999999999999993</c:v>
                </c:pt>
                <c:pt idx="18">
                  <c:v>-0.6</c:v>
                </c:pt>
                <c:pt idx="19">
                  <c:v>-0.4</c:v>
                </c:pt>
                <c:pt idx="20">
                  <c:v>-0.30000000000000004</c:v>
                </c:pt>
                <c:pt idx="21">
                  <c:v>-0.30000000000000004</c:v>
                </c:pt>
                <c:pt idx="22">
                  <c:v>-0.6</c:v>
                </c:pt>
                <c:pt idx="23">
                  <c:v>-0.9</c:v>
                </c:pt>
                <c:pt idx="24">
                  <c:v>-0.79999999999999993</c:v>
                </c:pt>
                <c:pt idx="25">
                  <c:v>-0.5</c:v>
                </c:pt>
                <c:pt idx="26">
                  <c:v>-0.5</c:v>
                </c:pt>
                <c:pt idx="27">
                  <c:v>-0.2</c:v>
                </c:pt>
                <c:pt idx="28">
                  <c:v>-0.2</c:v>
                </c:pt>
                <c:pt idx="29">
                  <c:v>-0.2</c:v>
                </c:pt>
                <c:pt idx="30">
                  <c:v>-0.4</c:v>
                </c:pt>
                <c:pt idx="31">
                  <c:v>-0.30000000000000004</c:v>
                </c:pt>
                <c:pt idx="32">
                  <c:v>-0.1</c:v>
                </c:pt>
                <c:pt idx="33">
                  <c:v>0.30000000000000004</c:v>
                </c:pt>
                <c:pt idx="34">
                  <c:v>0.8</c:v>
                </c:pt>
                <c:pt idx="35">
                  <c:v>1.0999999999999999</c:v>
                </c:pt>
                <c:pt idx="36">
                  <c:v>0.6</c:v>
                </c:pt>
                <c:pt idx="37">
                  <c:v>0.4</c:v>
                </c:pt>
                <c:pt idx="38">
                  <c:v>0.30000000000000004</c:v>
                </c:pt>
                <c:pt idx="39">
                  <c:v>1</c:v>
                </c:pt>
                <c:pt idx="40">
                  <c:v>0.70000000000000007</c:v>
                </c:pt>
                <c:pt idx="41">
                  <c:v>0.4</c:v>
                </c:pt>
                <c:pt idx="42">
                  <c:v>0.19999999999999998</c:v>
                </c:pt>
                <c:pt idx="43">
                  <c:v>0.30000000000000004</c:v>
                </c:pt>
                <c:pt idx="44">
                  <c:v>-0.30000000000000004</c:v>
                </c:pt>
                <c:pt idx="45">
                  <c:v>-0.2</c:v>
                </c:pt>
                <c:pt idx="46">
                  <c:v>-0.7</c:v>
                </c:pt>
                <c:pt idx="47">
                  <c:v>-0.9</c:v>
                </c:pt>
                <c:pt idx="48">
                  <c:v>-0.6</c:v>
                </c:pt>
                <c:pt idx="49">
                  <c:v>-1</c:v>
                </c:pt>
                <c:pt idx="50">
                  <c:v>-1.3</c:v>
                </c:pt>
                <c:pt idx="51">
                  <c:v>-2.6</c:v>
                </c:pt>
                <c:pt idx="52">
                  <c:v>-2.6</c:v>
                </c:pt>
                <c:pt idx="53">
                  <c:v>-2.5</c:v>
                </c:pt>
                <c:pt idx="54">
                  <c:v>-2.7</c:v>
                </c:pt>
                <c:pt idx="55">
                  <c:v>-3.1</c:v>
                </c:pt>
                <c:pt idx="56">
                  <c:v>-3.1</c:v>
                </c:pt>
                <c:pt idx="57">
                  <c:v>-3.8000000000000003</c:v>
                </c:pt>
                <c:pt idx="58">
                  <c:v>-3.9</c:v>
                </c:pt>
                <c:pt idx="59">
                  <c:v>-4.0999999999999996</c:v>
                </c:pt>
                <c:pt idx="60">
                  <c:v>-4.3999999999999995</c:v>
                </c:pt>
                <c:pt idx="61">
                  <c:v>-3.4</c:v>
                </c:pt>
                <c:pt idx="62">
                  <c:v>-3.3000000000000003</c:v>
                </c:pt>
                <c:pt idx="63">
                  <c:v>-3.6</c:v>
                </c:pt>
                <c:pt idx="64">
                  <c:v>-3.3000000000000003</c:v>
                </c:pt>
                <c:pt idx="65">
                  <c:v>-3.4</c:v>
                </c:pt>
                <c:pt idx="66">
                  <c:v>-3.4</c:v>
                </c:pt>
                <c:pt idx="67">
                  <c:v>-3.3000000000000003</c:v>
                </c:pt>
                <c:pt idx="68">
                  <c:v>-3.1</c:v>
                </c:pt>
                <c:pt idx="69">
                  <c:v>-0.1</c:v>
                </c:pt>
                <c:pt idx="70">
                  <c:v>-0.1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E3-486E-8A23-8E19C1DC30C9}"/>
            </c:ext>
          </c:extLst>
        </c:ser>
        <c:ser>
          <c:idx val="4"/>
          <c:order val="4"/>
          <c:tx>
            <c:strRef>
              <c:f>Лист3!$O$2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rgbClr val="333399"/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Лист3!$O$3:$O$73</c:f>
              <c:numCache>
                <c:formatCode>General</c:formatCode>
                <c:ptCount val="71"/>
                <c:pt idx="0">
                  <c:v>4.1448839999999993</c:v>
                </c:pt>
                <c:pt idx="1">
                  <c:v>4.155106</c:v>
                </c:pt>
                <c:pt idx="2">
                  <c:v>4.069197</c:v>
                </c:pt>
                <c:pt idx="3">
                  <c:v>3.7372030000000001</c:v>
                </c:pt>
                <c:pt idx="4">
                  <c:v>3.644987</c:v>
                </c:pt>
                <c:pt idx="5">
                  <c:v>2.1088959999999997</c:v>
                </c:pt>
                <c:pt idx="6">
                  <c:v>2.0151560000000002</c:v>
                </c:pt>
                <c:pt idx="7">
                  <c:v>2.3069839999999999</c:v>
                </c:pt>
                <c:pt idx="8">
                  <c:v>1.974024</c:v>
                </c:pt>
                <c:pt idx="9">
                  <c:v>1.942971</c:v>
                </c:pt>
                <c:pt idx="10">
                  <c:v>2.4539689999999998</c:v>
                </c:pt>
                <c:pt idx="11">
                  <c:v>2.754419</c:v>
                </c:pt>
                <c:pt idx="12">
                  <c:v>2.7234720000000001</c:v>
                </c:pt>
                <c:pt idx="13">
                  <c:v>2.609775</c:v>
                </c:pt>
                <c:pt idx="14">
                  <c:v>1.9247160000000001</c:v>
                </c:pt>
                <c:pt idx="15">
                  <c:v>1.5594939999999999</c:v>
                </c:pt>
                <c:pt idx="16">
                  <c:v>1.841742</c:v>
                </c:pt>
                <c:pt idx="17">
                  <c:v>3.1337329999999999</c:v>
                </c:pt>
                <c:pt idx="18">
                  <c:v>3.2779799999999999</c:v>
                </c:pt>
                <c:pt idx="19">
                  <c:v>2.5713840000000001</c:v>
                </c:pt>
                <c:pt idx="20">
                  <c:v>3.1065749999999999</c:v>
                </c:pt>
                <c:pt idx="21">
                  <c:v>2.9649709999999998</c:v>
                </c:pt>
                <c:pt idx="22">
                  <c:v>1.7250939999999999</c:v>
                </c:pt>
                <c:pt idx="23">
                  <c:v>0.69384900000000016</c:v>
                </c:pt>
                <c:pt idx="24">
                  <c:v>0.30822899999999986</c:v>
                </c:pt>
                <c:pt idx="25">
                  <c:v>0.49488600000000016</c:v>
                </c:pt>
                <c:pt idx="26">
                  <c:v>0.94684200000000018</c:v>
                </c:pt>
                <c:pt idx="27">
                  <c:v>1.3507210000000001</c:v>
                </c:pt>
                <c:pt idx="28">
                  <c:v>1.8722730000000001</c:v>
                </c:pt>
                <c:pt idx="29">
                  <c:v>0.86758300000000022</c:v>
                </c:pt>
                <c:pt idx="30">
                  <c:v>-5.5625000000000036E-2</c:v>
                </c:pt>
                <c:pt idx="31">
                  <c:v>-0.18846499999999988</c:v>
                </c:pt>
                <c:pt idx="32">
                  <c:v>-1.135329</c:v>
                </c:pt>
                <c:pt idx="33">
                  <c:v>-1.9183500000000002</c:v>
                </c:pt>
                <c:pt idx="34">
                  <c:v>-2.3112240000000002</c:v>
                </c:pt>
                <c:pt idx="35">
                  <c:v>-2.5174570000000003</c:v>
                </c:pt>
                <c:pt idx="36">
                  <c:v>-2.5591980000000003</c:v>
                </c:pt>
                <c:pt idx="37">
                  <c:v>-3.195379</c:v>
                </c:pt>
                <c:pt idx="38">
                  <c:v>-4.0994789999999997</c:v>
                </c:pt>
                <c:pt idx="39">
                  <c:v>-4.0093040000000002</c:v>
                </c:pt>
                <c:pt idx="40">
                  <c:v>-5.3060659999999995</c:v>
                </c:pt>
                <c:pt idx="41">
                  <c:v>-4.847073</c:v>
                </c:pt>
                <c:pt idx="42">
                  <c:v>-4.7448230000000002</c:v>
                </c:pt>
                <c:pt idx="43">
                  <c:v>-5.4297730000000008</c:v>
                </c:pt>
                <c:pt idx="44">
                  <c:v>-4.9963999999999995</c:v>
                </c:pt>
                <c:pt idx="45">
                  <c:v>-4.4226200000000002</c:v>
                </c:pt>
                <c:pt idx="46">
                  <c:v>-2.9885000000000002</c:v>
                </c:pt>
                <c:pt idx="47">
                  <c:v>-2.3109800000000007</c:v>
                </c:pt>
                <c:pt idx="48">
                  <c:v>-1.1294299999999993</c:v>
                </c:pt>
                <c:pt idx="49">
                  <c:v>-1.2936599999999991</c:v>
                </c:pt>
                <c:pt idx="50">
                  <c:v>-0.54940999999999995</c:v>
                </c:pt>
                <c:pt idx="51">
                  <c:v>-0.38162999999999947</c:v>
                </c:pt>
                <c:pt idx="52">
                  <c:v>1.8789999999999196E-2</c:v>
                </c:pt>
                <c:pt idx="53">
                  <c:v>0.86312999999999995</c:v>
                </c:pt>
                <c:pt idx="54">
                  <c:v>2.6806000000000001</c:v>
                </c:pt>
                <c:pt idx="55">
                  <c:v>4.5227090000000008</c:v>
                </c:pt>
                <c:pt idx="56">
                  <c:v>6.581175</c:v>
                </c:pt>
                <c:pt idx="57">
                  <c:v>7.2796279999999998</c:v>
                </c:pt>
                <c:pt idx="58">
                  <c:v>7.8492709999999999</c:v>
                </c:pt>
                <c:pt idx="59">
                  <c:v>7.9649070000000002</c:v>
                </c:pt>
                <c:pt idx="60">
                  <c:v>7.9755029999999998</c:v>
                </c:pt>
                <c:pt idx="61">
                  <c:v>8.1535949999999993</c:v>
                </c:pt>
                <c:pt idx="62">
                  <c:v>9.099219999999999</c:v>
                </c:pt>
                <c:pt idx="63">
                  <c:v>9.5652119999999989</c:v>
                </c:pt>
                <c:pt idx="64">
                  <c:v>9.814171</c:v>
                </c:pt>
                <c:pt idx="65">
                  <c:v>10.588526</c:v>
                </c:pt>
                <c:pt idx="66">
                  <c:v>9.7576110000000007</c:v>
                </c:pt>
                <c:pt idx="67">
                  <c:v>9.1418299999999988</c:v>
                </c:pt>
                <c:pt idx="68">
                  <c:v>8.0647200000000012</c:v>
                </c:pt>
                <c:pt idx="69">
                  <c:v>12.75</c:v>
                </c:pt>
                <c:pt idx="70">
                  <c:v>12.25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E3-486E-8A23-8E19C1DC30C9}"/>
            </c:ext>
          </c:extLst>
        </c:ser>
        <c:ser>
          <c:idx val="6"/>
          <c:order val="5"/>
          <c:tx>
            <c:strRef>
              <c:f>Лист3!$Q$2</c:f>
              <c:strCache>
                <c:ptCount val="1"/>
                <c:pt idx="0">
                  <c:v>India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Лист3!$Q$3:$Q$73</c:f>
              <c:numCache>
                <c:formatCode>General</c:formatCode>
                <c:ptCount val="71"/>
                <c:pt idx="0">
                  <c:v>0.89051100000000005</c:v>
                </c:pt>
                <c:pt idx="1">
                  <c:v>1.2554749999999997</c:v>
                </c:pt>
                <c:pt idx="2">
                  <c:v>1.6363640000000004</c:v>
                </c:pt>
                <c:pt idx="3">
                  <c:v>2.0288810000000002</c:v>
                </c:pt>
                <c:pt idx="4">
                  <c:v>2.0431650000000001</c:v>
                </c:pt>
                <c:pt idx="5">
                  <c:v>2.0714290000000002</c:v>
                </c:pt>
                <c:pt idx="6">
                  <c:v>0.63596499999999967</c:v>
                </c:pt>
                <c:pt idx="7">
                  <c:v>0.88596499999999967</c:v>
                </c:pt>
                <c:pt idx="8">
                  <c:v>0.88596499999999967</c:v>
                </c:pt>
                <c:pt idx="9">
                  <c:v>1.2735190000000003</c:v>
                </c:pt>
                <c:pt idx="10">
                  <c:v>1.6388889999999998</c:v>
                </c:pt>
                <c:pt idx="11">
                  <c:v>1.2552450000000004</c:v>
                </c:pt>
                <c:pt idx="12">
                  <c:v>-9.7222000000000364E-2</c:v>
                </c:pt>
                <c:pt idx="13">
                  <c:v>-0.46864099999999986</c:v>
                </c:pt>
                <c:pt idx="14">
                  <c:v>-1.4155049999999996</c:v>
                </c:pt>
                <c:pt idx="15">
                  <c:v>-2.0833329999999997</c:v>
                </c:pt>
                <c:pt idx="16">
                  <c:v>-2.6505189999999992</c:v>
                </c:pt>
                <c:pt idx="17">
                  <c:v>-2.5910650000000004</c:v>
                </c:pt>
                <c:pt idx="18">
                  <c:v>-0.23006599999999988</c:v>
                </c:pt>
                <c:pt idx="19">
                  <c:v>-0.56229300000000038</c:v>
                </c:pt>
                <c:pt idx="20">
                  <c:v>-1.5767439999999997</c:v>
                </c:pt>
                <c:pt idx="21">
                  <c:v>-2.2158939999999996</c:v>
                </c:pt>
                <c:pt idx="22">
                  <c:v>-3.4592709999999993</c:v>
                </c:pt>
                <c:pt idx="23">
                  <c:v>-4.4845509999999997</c:v>
                </c:pt>
                <c:pt idx="24">
                  <c:v>-2.3418570000000001</c:v>
                </c:pt>
                <c:pt idx="25">
                  <c:v>-1.690391</c:v>
                </c:pt>
                <c:pt idx="26">
                  <c:v>-0.35161799999999932</c:v>
                </c:pt>
                <c:pt idx="27">
                  <c:v>-1.048718</c:v>
                </c:pt>
                <c:pt idx="28">
                  <c:v>-0.69554099999999952</c:v>
                </c:pt>
                <c:pt idx="29">
                  <c:v>-1.0632910000000004</c:v>
                </c:pt>
                <c:pt idx="30">
                  <c:v>-1.3291539999999999</c:v>
                </c:pt>
                <c:pt idx="31">
                  <c:v>-1.625</c:v>
                </c:pt>
                <c:pt idx="32">
                  <c:v>-1.6365740000000004</c:v>
                </c:pt>
                <c:pt idx="33">
                  <c:v>-1.9021629999999998</c:v>
                </c:pt>
                <c:pt idx="34">
                  <c:v>-1.2847869999999997</c:v>
                </c:pt>
                <c:pt idx="35">
                  <c:v>0.31336399999999998</c:v>
                </c:pt>
                <c:pt idx="36">
                  <c:v>0.83703400000000006</c:v>
                </c:pt>
                <c:pt idx="37">
                  <c:v>-0.49449300000000029</c:v>
                </c:pt>
                <c:pt idx="38">
                  <c:v>-1.6656579999999996</c:v>
                </c:pt>
                <c:pt idx="39">
                  <c:v>-1.1398599999999997</c:v>
                </c:pt>
                <c:pt idx="40">
                  <c:v>-1.2576460000000003</c:v>
                </c:pt>
                <c:pt idx="41">
                  <c:v>-1.5778410000000003</c:v>
                </c:pt>
                <c:pt idx="42">
                  <c:v>-1.2638800000000003</c:v>
                </c:pt>
                <c:pt idx="43">
                  <c:v>-0.81144200000000044</c:v>
                </c:pt>
                <c:pt idx="44">
                  <c:v>-0.40304800000000007</c:v>
                </c:pt>
                <c:pt idx="45">
                  <c:v>-0.51882800000000007</c:v>
                </c:pt>
                <c:pt idx="46">
                  <c:v>-0.83736500000000014</c:v>
                </c:pt>
                <c:pt idx="47">
                  <c:v>-1.555555</c:v>
                </c:pt>
                <c:pt idx="48">
                  <c:v>-1.8375640000000004</c:v>
                </c:pt>
                <c:pt idx="49">
                  <c:v>-1.0420170000000004</c:v>
                </c:pt>
                <c:pt idx="50">
                  <c:v>-1.3511709999999999</c:v>
                </c:pt>
                <c:pt idx="51">
                  <c:v>-2.3280599999999998</c:v>
                </c:pt>
                <c:pt idx="52">
                  <c:v>-2.9651740000000002</c:v>
                </c:pt>
                <c:pt idx="53">
                  <c:v>-1.7626949999999999</c:v>
                </c:pt>
                <c:pt idx="54">
                  <c:v>-0.88175899999999974</c:v>
                </c:pt>
                <c:pt idx="55">
                  <c:v>-0.95365900000000003</c:v>
                </c:pt>
                <c:pt idx="56">
                  <c:v>-1.0882399999999999</c:v>
                </c:pt>
                <c:pt idx="57">
                  <c:v>-0.18486799999999981</c:v>
                </c:pt>
                <c:pt idx="58">
                  <c:v>0.49029400000000045</c:v>
                </c:pt>
                <c:pt idx="59">
                  <c:v>0.39760799999999996</c:v>
                </c:pt>
                <c:pt idx="60">
                  <c:v>9.4923999999999786E-2</c:v>
                </c:pt>
                <c:pt idx="61">
                  <c:v>8.9999999999999858E-2</c:v>
                </c:pt>
                <c:pt idx="62">
                  <c:v>0.70634900000000034</c:v>
                </c:pt>
                <c:pt idx="63">
                  <c:v>1.4099449999999996</c:v>
                </c:pt>
                <c:pt idx="64">
                  <c:v>2.0813949999999997</c:v>
                </c:pt>
                <c:pt idx="65">
                  <c:v>0.9272450000000001</c:v>
                </c:pt>
                <c:pt idx="66">
                  <c:v>-1.0442650000000002</c:v>
                </c:pt>
                <c:pt idx="67">
                  <c:v>-0.41244200000000042</c:v>
                </c:pt>
                <c:pt idx="68">
                  <c:v>1.7779889999999998</c:v>
                </c:pt>
                <c:pt idx="69">
                  <c:v>6.5</c:v>
                </c:pt>
                <c:pt idx="70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EE3-486E-8A23-8E19C1DC30C9}"/>
            </c:ext>
          </c:extLst>
        </c:ser>
        <c:ser>
          <c:idx val="7"/>
          <c:order val="6"/>
          <c:tx>
            <c:strRef>
              <c:f>Лист3!$R$2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rgbClr val="3366CC"/>
              </a:solidFill>
              <a:round/>
            </a:ln>
            <a:effectLst/>
          </c:spPr>
          <c:marker>
            <c:symbol val="none"/>
          </c:marker>
          <c:cat>
            <c:numRef>
              <c:f>Лист3!$A$3:$A$73</c:f>
              <c:numCache>
                <c:formatCode>[$-409]mmm\-yy;@</c:formatCode>
                <c:ptCount val="7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</c:numCache>
            </c:numRef>
          </c:cat>
          <c:val>
            <c:numRef>
              <c:f>Лист3!$R$3:$R$73</c:f>
              <c:numCache>
                <c:formatCode>General</c:formatCode>
                <c:ptCount val="71"/>
                <c:pt idx="0">
                  <c:v>2.8499999999999996</c:v>
                </c:pt>
                <c:pt idx="1">
                  <c:v>1.4499999999999993</c:v>
                </c:pt>
                <c:pt idx="2">
                  <c:v>2.2499999999999996</c:v>
                </c:pt>
                <c:pt idx="3">
                  <c:v>2.5499999999999998</c:v>
                </c:pt>
                <c:pt idx="4">
                  <c:v>2.5499999999999998</c:v>
                </c:pt>
                <c:pt idx="5">
                  <c:v>2.4499999999999997</c:v>
                </c:pt>
                <c:pt idx="6">
                  <c:v>2.2499999999999996</c:v>
                </c:pt>
                <c:pt idx="7">
                  <c:v>2.0499999999999998</c:v>
                </c:pt>
                <c:pt idx="8">
                  <c:v>1.8499999999999996</c:v>
                </c:pt>
                <c:pt idx="9">
                  <c:v>1.8499999999999996</c:v>
                </c:pt>
                <c:pt idx="10">
                  <c:v>2.15</c:v>
                </c:pt>
                <c:pt idx="11">
                  <c:v>2.4499999999999997</c:v>
                </c:pt>
                <c:pt idx="12">
                  <c:v>2.6499999999999995</c:v>
                </c:pt>
                <c:pt idx="13">
                  <c:v>2.8499999999999996</c:v>
                </c:pt>
                <c:pt idx="14">
                  <c:v>2.0499999999999998</c:v>
                </c:pt>
                <c:pt idx="15">
                  <c:v>1.8499999999999996</c:v>
                </c:pt>
                <c:pt idx="16">
                  <c:v>1.6499999999999995</c:v>
                </c:pt>
                <c:pt idx="17">
                  <c:v>1.6499999999999995</c:v>
                </c:pt>
                <c:pt idx="18">
                  <c:v>1.5499999999999994</c:v>
                </c:pt>
                <c:pt idx="19">
                  <c:v>1.4499999999999997</c:v>
                </c:pt>
                <c:pt idx="20">
                  <c:v>1.25</c:v>
                </c:pt>
                <c:pt idx="21">
                  <c:v>0.40000000000000036</c:v>
                </c:pt>
                <c:pt idx="22">
                  <c:v>-0.29999999999999982</c:v>
                </c:pt>
                <c:pt idx="23">
                  <c:v>-0.34999999999999964</c:v>
                </c:pt>
                <c:pt idx="24">
                  <c:v>-1.25</c:v>
                </c:pt>
                <c:pt idx="25">
                  <c:v>-1.0499999999999998</c:v>
                </c:pt>
                <c:pt idx="26">
                  <c:v>-0.25</c:v>
                </c:pt>
                <c:pt idx="27">
                  <c:v>0.74999999999999956</c:v>
                </c:pt>
                <c:pt idx="28">
                  <c:v>1.4500000000000002</c:v>
                </c:pt>
                <c:pt idx="29">
                  <c:v>1.35</c:v>
                </c:pt>
                <c:pt idx="30">
                  <c:v>1.1499999999999999</c:v>
                </c:pt>
                <c:pt idx="31">
                  <c:v>1.4500000000000002</c:v>
                </c:pt>
                <c:pt idx="32">
                  <c:v>2.15</c:v>
                </c:pt>
                <c:pt idx="33">
                  <c:v>3.35</c:v>
                </c:pt>
                <c:pt idx="34">
                  <c:v>4.3499999999999996</c:v>
                </c:pt>
                <c:pt idx="35">
                  <c:v>3.65</c:v>
                </c:pt>
                <c:pt idx="36">
                  <c:v>4.1500000000000004</c:v>
                </c:pt>
                <c:pt idx="37">
                  <c:v>4.05</c:v>
                </c:pt>
                <c:pt idx="38">
                  <c:v>3.45</c:v>
                </c:pt>
                <c:pt idx="39">
                  <c:v>2.95</c:v>
                </c:pt>
                <c:pt idx="40">
                  <c:v>2.5499999999999998</c:v>
                </c:pt>
                <c:pt idx="41">
                  <c:v>2.75</c:v>
                </c:pt>
                <c:pt idx="42">
                  <c:v>2.85</c:v>
                </c:pt>
                <c:pt idx="43">
                  <c:v>3.05</c:v>
                </c:pt>
                <c:pt idx="44">
                  <c:v>3.15</c:v>
                </c:pt>
                <c:pt idx="45">
                  <c:v>2.35</c:v>
                </c:pt>
                <c:pt idx="46">
                  <c:v>1.5500000000000003</c:v>
                </c:pt>
                <c:pt idx="47">
                  <c:v>2.35</c:v>
                </c:pt>
                <c:pt idx="48">
                  <c:v>2.9</c:v>
                </c:pt>
                <c:pt idx="49">
                  <c:v>2.8000000000000003</c:v>
                </c:pt>
                <c:pt idx="50">
                  <c:v>2.2000000000000002</c:v>
                </c:pt>
                <c:pt idx="51">
                  <c:v>1.6</c:v>
                </c:pt>
                <c:pt idx="52">
                  <c:v>1.6</c:v>
                </c:pt>
                <c:pt idx="53">
                  <c:v>1.2000000000000002</c:v>
                </c:pt>
                <c:pt idx="54">
                  <c:v>1</c:v>
                </c:pt>
                <c:pt idx="55">
                  <c:v>1.2000000000000002</c:v>
                </c:pt>
                <c:pt idx="56">
                  <c:v>0.84999999999999964</c:v>
                </c:pt>
                <c:pt idx="57">
                  <c:v>1.5499999999999998</c:v>
                </c:pt>
                <c:pt idx="58">
                  <c:v>2.0499999999999998</c:v>
                </c:pt>
                <c:pt idx="59">
                  <c:v>1.85</c:v>
                </c:pt>
                <c:pt idx="60">
                  <c:v>1.5499999999999998</c:v>
                </c:pt>
                <c:pt idx="61">
                  <c:v>2.65</c:v>
                </c:pt>
                <c:pt idx="62">
                  <c:v>2.9499999999999997</c:v>
                </c:pt>
                <c:pt idx="63">
                  <c:v>3.55</c:v>
                </c:pt>
                <c:pt idx="64">
                  <c:v>3.4499999999999997</c:v>
                </c:pt>
                <c:pt idx="65">
                  <c:v>3.65</c:v>
                </c:pt>
                <c:pt idx="66">
                  <c:v>3.8499999999999996</c:v>
                </c:pt>
                <c:pt idx="67">
                  <c:v>3.4499999999999997</c:v>
                </c:pt>
                <c:pt idx="68">
                  <c:v>3.45</c:v>
                </c:pt>
                <c:pt idx="69">
                  <c:v>3.45</c:v>
                </c:pt>
                <c:pt idx="70">
                  <c:v>3.45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EE3-486E-8A23-8E19C1DC3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764207"/>
        <c:axId val="585735391"/>
      </c:lineChart>
      <c:dateAx>
        <c:axId val="587764207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5735391"/>
        <c:crosses val="autoZero"/>
        <c:auto val="1"/>
        <c:lblOffset val="100"/>
        <c:baseTimeUnit val="months"/>
      </c:dateAx>
      <c:valAx>
        <c:axId val="585735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776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IMF (Oct 2022 – Oct 2023)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Лист11!$A$22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Лист11!$B$21:$K$21</c:f>
              <c:strCache>
                <c:ptCount val="10"/>
                <c:pt idx="0">
                  <c:v>UK</c:v>
                </c:pt>
                <c:pt idx="1">
                  <c:v>U.S.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Brazil</c:v>
                </c:pt>
                <c:pt idx="7">
                  <c:v>Russia</c:v>
                </c:pt>
                <c:pt idx="8">
                  <c:v>India</c:v>
                </c:pt>
                <c:pt idx="9">
                  <c:v>China</c:v>
                </c:pt>
              </c:strCache>
            </c:strRef>
          </c:cat>
          <c:val>
            <c:numRef>
              <c:f>Лист11!$B$22:$K$22</c:f>
              <c:numCache>
                <c:formatCode>General</c:formatCode>
                <c:ptCount val="10"/>
                <c:pt idx="0">
                  <c:v>0.49700000000000033</c:v>
                </c:pt>
                <c:pt idx="1">
                  <c:v>0.42099999999999982</c:v>
                </c:pt>
                <c:pt idx="2">
                  <c:v>0.25700000000000012</c:v>
                </c:pt>
                <c:pt idx="3">
                  <c:v>4.0000000000000036E-3</c:v>
                </c:pt>
                <c:pt idx="4">
                  <c:v>0.56099999999999994</c:v>
                </c:pt>
                <c:pt idx="5">
                  <c:v>-0.69800000000000018</c:v>
                </c:pt>
                <c:pt idx="6">
                  <c:v>0.11299999999999999</c:v>
                </c:pt>
                <c:pt idx="7">
                  <c:v>1.3380000000000001</c:v>
                </c:pt>
                <c:pt idx="8">
                  <c:v>0.39599999999999991</c:v>
                </c:pt>
                <c:pt idx="9">
                  <c:v>-0.21600000000000019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FE-4103-9AD6-1452BF32DBDB}"/>
            </c:ext>
          </c:extLst>
        </c:ser>
        <c:ser>
          <c:idx val="1"/>
          <c:order val="1"/>
          <c:tx>
            <c:strRef>
              <c:f>Лист11!$A$23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Лист11!$B$21:$K$21</c:f>
              <c:strCache>
                <c:ptCount val="10"/>
                <c:pt idx="0">
                  <c:v>UK</c:v>
                </c:pt>
                <c:pt idx="1">
                  <c:v>U.S.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Brazil</c:v>
                </c:pt>
                <c:pt idx="7">
                  <c:v>Russia</c:v>
                </c:pt>
                <c:pt idx="8">
                  <c:v>India</c:v>
                </c:pt>
                <c:pt idx="9">
                  <c:v>China</c:v>
                </c:pt>
              </c:strCache>
            </c:strRef>
          </c:cat>
          <c:val>
            <c:numRef>
              <c:f>Лист11!$B$23:$K$23</c:f>
              <c:numCache>
                <c:formatCode>General</c:formatCode>
                <c:ptCount val="10"/>
                <c:pt idx="0">
                  <c:v>0.16499999999999998</c:v>
                </c:pt>
                <c:pt idx="1">
                  <c:v>1.0899999999999999</c:v>
                </c:pt>
                <c:pt idx="2">
                  <c:v>-0.24100000000000005</c:v>
                </c:pt>
                <c:pt idx="3">
                  <c:v>0.29299999999999993</c:v>
                </c:pt>
                <c:pt idx="4">
                  <c:v>0.85400000000000009</c:v>
                </c:pt>
                <c:pt idx="5">
                  <c:v>0.34400000000000008</c:v>
                </c:pt>
                <c:pt idx="6">
                  <c:v>2.0499999999999998</c:v>
                </c:pt>
                <c:pt idx="7">
                  <c:v>4.5289999999999999</c:v>
                </c:pt>
                <c:pt idx="8">
                  <c:v>0.27299999999999969</c:v>
                </c:pt>
                <c:pt idx="9">
                  <c:v>0.56899999999999995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FE-4103-9AD6-1452BF32DBDB}"/>
            </c:ext>
          </c:extLst>
        </c:ser>
        <c:ser>
          <c:idx val="2"/>
          <c:order val="2"/>
          <c:tx>
            <c:strRef>
              <c:f>Лист11!$A$24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Лист11!$B$21:$K$21</c:f>
              <c:strCache>
                <c:ptCount val="10"/>
                <c:pt idx="0">
                  <c:v>UK</c:v>
                </c:pt>
                <c:pt idx="1">
                  <c:v>U.S.</c:v>
                </c:pt>
                <c:pt idx="2">
                  <c:v>Germany</c:v>
                </c:pt>
                <c:pt idx="3">
                  <c:v>France</c:v>
                </c:pt>
                <c:pt idx="4">
                  <c:v>Italy</c:v>
                </c:pt>
                <c:pt idx="5">
                  <c:v>Japan</c:v>
                </c:pt>
                <c:pt idx="6">
                  <c:v>Brazil</c:v>
                </c:pt>
                <c:pt idx="7">
                  <c:v>Russia</c:v>
                </c:pt>
                <c:pt idx="8">
                  <c:v>India</c:v>
                </c:pt>
                <c:pt idx="9">
                  <c:v>China</c:v>
                </c:pt>
              </c:strCache>
            </c:strRef>
          </c:cat>
          <c:val>
            <c:numRef>
              <c:f>Лист11!$B$24:$K$24</c:f>
              <c:numCache>
                <c:formatCode>General</c:formatCode>
                <c:ptCount val="10"/>
                <c:pt idx="0">
                  <c:v>7.3999999999999955E-2</c:v>
                </c:pt>
                <c:pt idx="1">
                  <c:v>0.26800000000000002</c:v>
                </c:pt>
                <c:pt idx="2">
                  <c:v>-0.58799999999999986</c:v>
                </c:pt>
                <c:pt idx="3">
                  <c:v>-0.21199999999999997</c:v>
                </c:pt>
                <c:pt idx="4">
                  <c:v>-0.68199999999999994</c:v>
                </c:pt>
                <c:pt idx="5">
                  <c:v>-0.30800000000000005</c:v>
                </c:pt>
                <c:pt idx="6">
                  <c:v>-0.39900000000000002</c:v>
                </c:pt>
                <c:pt idx="7">
                  <c:v>-0.44599999999999995</c:v>
                </c:pt>
                <c:pt idx="8">
                  <c:v>-0.51699999999999946</c:v>
                </c:pt>
                <c:pt idx="9">
                  <c:v>-0.33800000000000008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FE-4103-9AD6-1452BF32DB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3636607"/>
        <c:axId val="786601695"/>
      </c:barChart>
      <c:catAx>
        <c:axId val="2083636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601695"/>
        <c:crosses val="autoZero"/>
        <c:auto val="1"/>
        <c:lblAlgn val="ctr"/>
        <c:lblOffset val="100"/>
        <c:noMultiLvlLbl val="0"/>
      </c:catAx>
      <c:valAx>
        <c:axId val="786601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3636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World Bank (Jan 2023 – Jun 2023)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Лист11!$B$67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Лист11!$C$66:$J$66</c15:sqref>
                  </c15:fullRef>
                </c:ext>
              </c:extLst>
              <c:f>Лист11!$D$66:$J$66</c:f>
              <c:strCache>
                <c:ptCount val="7"/>
                <c:pt idx="0">
                  <c:v>U.S.</c:v>
                </c:pt>
                <c:pt idx="1">
                  <c:v>EU</c:v>
                </c:pt>
                <c:pt idx="2">
                  <c:v>Japan</c:v>
                </c:pt>
                <c:pt idx="3">
                  <c:v>Brazil</c:v>
                </c:pt>
                <c:pt idx="4">
                  <c:v>Russia</c:v>
                </c:pt>
                <c:pt idx="5">
                  <c:v>India</c:v>
                </c:pt>
                <c:pt idx="6">
                  <c:v>China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Лист11!$C$67:$J$67</c15:sqref>
                  </c15:fullRef>
                </c:ext>
              </c:extLst>
              <c:f>Лист11!$D$67:$J$67</c:f>
              <c:numCache>
                <c:formatCode>General</c:formatCode>
                <c:ptCount val="7"/>
                <c:pt idx="0">
                  <c:v>0.20000000000000018</c:v>
                </c:pt>
                <c:pt idx="1">
                  <c:v>0.20000000000000018</c:v>
                </c:pt>
                <c:pt idx="2">
                  <c:v>-0.19999999999999996</c:v>
                </c:pt>
                <c:pt idx="3">
                  <c:v>-0.10000000000000009</c:v>
                </c:pt>
                <c:pt idx="4">
                  <c:v>1.4</c:v>
                </c:pt>
                <c:pt idx="5">
                  <c:v>0.29999999999999982</c:v>
                </c:pt>
                <c:pt idx="6">
                  <c:v>0.29999999999999982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7-4778-9F12-E38C7C58D855}"/>
            </c:ext>
          </c:extLst>
        </c:ser>
        <c:ser>
          <c:idx val="1"/>
          <c:order val="1"/>
          <c:tx>
            <c:strRef>
              <c:f>Лист11!$B$68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Лист11!$C$66:$J$66</c15:sqref>
                  </c15:fullRef>
                </c:ext>
              </c:extLst>
              <c:f>Лист11!$D$66:$J$66</c:f>
              <c:strCache>
                <c:ptCount val="7"/>
                <c:pt idx="0">
                  <c:v>U.S.</c:v>
                </c:pt>
                <c:pt idx="1">
                  <c:v>EU</c:v>
                </c:pt>
                <c:pt idx="2">
                  <c:v>Japan</c:v>
                </c:pt>
                <c:pt idx="3">
                  <c:v>Brazil</c:v>
                </c:pt>
                <c:pt idx="4">
                  <c:v>Russia</c:v>
                </c:pt>
                <c:pt idx="5">
                  <c:v>India</c:v>
                </c:pt>
                <c:pt idx="6">
                  <c:v>China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Лист11!$C$68:$J$68</c15:sqref>
                  </c15:fullRef>
                </c:ext>
              </c:extLst>
              <c:f>Лист11!$D$68:$J$68</c:f>
              <c:numCache>
                <c:formatCode>General</c:formatCode>
                <c:ptCount val="7"/>
                <c:pt idx="0">
                  <c:v>0.60000000000000009</c:v>
                </c:pt>
                <c:pt idx="1">
                  <c:v>0.4</c:v>
                </c:pt>
                <c:pt idx="2">
                  <c:v>-0.19999999999999996</c:v>
                </c:pt>
                <c:pt idx="3">
                  <c:v>0.39999999999999991</c:v>
                </c:pt>
                <c:pt idx="4">
                  <c:v>3.0999999999999996</c:v>
                </c:pt>
                <c:pt idx="5">
                  <c:v>-0.29999999999999982</c:v>
                </c:pt>
                <c:pt idx="6">
                  <c:v>1.2999999999999998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7-4778-9F12-E38C7C58D855}"/>
            </c:ext>
          </c:extLst>
        </c:ser>
        <c:ser>
          <c:idx val="2"/>
          <c:order val="2"/>
          <c:tx>
            <c:strRef>
              <c:f>Лист11!$B$69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Лист11!$C$66:$J$66</c15:sqref>
                  </c15:fullRef>
                </c:ext>
              </c:extLst>
              <c:f>Лист11!$D$66:$J$66</c:f>
              <c:strCache>
                <c:ptCount val="7"/>
                <c:pt idx="0">
                  <c:v>U.S.</c:v>
                </c:pt>
                <c:pt idx="1">
                  <c:v>EU</c:v>
                </c:pt>
                <c:pt idx="2">
                  <c:v>Japan</c:v>
                </c:pt>
                <c:pt idx="3">
                  <c:v>Brazil</c:v>
                </c:pt>
                <c:pt idx="4">
                  <c:v>Russia</c:v>
                </c:pt>
                <c:pt idx="5">
                  <c:v>India</c:v>
                </c:pt>
                <c:pt idx="6">
                  <c:v>China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Лист11!$C$69:$J$69</c15:sqref>
                  </c15:fullRef>
                </c:ext>
              </c:extLst>
              <c:f>Лист11!$D$69:$J$69</c:f>
              <c:numCache>
                <c:formatCode>General</c:formatCode>
                <c:ptCount val="7"/>
                <c:pt idx="0">
                  <c:v>-0.8</c:v>
                </c:pt>
                <c:pt idx="1">
                  <c:v>-0.30000000000000004</c:v>
                </c:pt>
                <c:pt idx="2">
                  <c:v>0</c:v>
                </c:pt>
                <c:pt idx="3">
                  <c:v>-0.60000000000000009</c:v>
                </c:pt>
                <c:pt idx="4">
                  <c:v>-0.40000000000000013</c:v>
                </c:pt>
                <c:pt idx="5">
                  <c:v>0.30000000000000071</c:v>
                </c:pt>
                <c:pt idx="6">
                  <c:v>-0.40000000000000036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67-4778-9F12-E38C7C58D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9707391"/>
        <c:axId val="811565183"/>
      </c:barChart>
      <c:catAx>
        <c:axId val="94970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1565183"/>
        <c:crosses val="autoZero"/>
        <c:auto val="1"/>
        <c:lblAlgn val="ctr"/>
        <c:lblOffset val="100"/>
        <c:noMultiLvlLbl val="0"/>
      </c:catAx>
      <c:valAx>
        <c:axId val="81156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endParaRPr lang="ru-RU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970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20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20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3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4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33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86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4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39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2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9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51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9937DF-030F-49C7-8E99-D900609FD596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42D32B-253B-4C91-B4E9-F36E9496A28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69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F326A-3EF0-4561-D752-EEF9F1BDA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724150"/>
            <a:ext cx="10058400" cy="1600962"/>
          </a:xfrm>
        </p:spPr>
        <p:txBody>
          <a:bodyPr/>
          <a:lstStyle/>
          <a:p>
            <a:r>
              <a:rPr lang="en-US" dirty="0"/>
              <a:t>Higher-for-longer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ECE3D5-287F-54F0-F39C-725860547F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Anastasia </a:t>
            </a:r>
            <a:r>
              <a:rPr lang="en-US" sz="1600" dirty="0" err="1"/>
              <a:t>Podrugina</a:t>
            </a:r>
            <a:r>
              <a:rPr lang="en-US" sz="1600" dirty="0"/>
              <a:t>, PhD, Associate Professor</a:t>
            </a:r>
            <a:r>
              <a:rPr lang="ru-RU" sz="1600" dirty="0"/>
              <a:t>, </a:t>
            </a:r>
            <a:r>
              <a:rPr lang="en-US" sz="1600" dirty="0"/>
              <a:t>School of World Economy</a:t>
            </a:r>
          </a:p>
          <a:p>
            <a:r>
              <a:rPr lang="en-US" sz="1600" dirty="0"/>
              <a:t>apodrugina@hse.ru</a:t>
            </a:r>
            <a:endParaRPr lang="ru-RU" sz="16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4674E500-B9A2-9740-C8EF-86D55870E168}"/>
              </a:ext>
            </a:extLst>
          </p:cNvPr>
          <p:cNvSpPr txBox="1">
            <a:spLocks/>
          </p:cNvSpPr>
          <p:nvPr/>
        </p:nvSpPr>
        <p:spPr>
          <a:xfrm>
            <a:off x="1097280" y="1259379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XI Annual Conference on the Global Economy</a:t>
            </a:r>
          </a:p>
          <a:p>
            <a:r>
              <a:rPr lang="en-US"/>
              <a:t>“Re-balancing of the world economy: in search of new models for</a:t>
            </a:r>
            <a:r>
              <a:rPr lang="ru-RU"/>
              <a:t> </a:t>
            </a:r>
            <a:r>
              <a:rPr lang="en-US"/>
              <a:t>global development”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897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3A2D7-04CD-5036-E2C1-3DB7AB7C79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77961" y="336449"/>
            <a:ext cx="4303713" cy="14493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Average maturity is higher than in 2009</a:t>
            </a:r>
            <a:endParaRPr lang="ru-RU" sz="28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DB0B2-94F7-E3F2-B9E1-251BB46524C2}"/>
              </a:ext>
            </a:extLst>
          </p:cNvPr>
          <p:cNvSpPr txBox="1"/>
          <p:nvPr/>
        </p:nvSpPr>
        <p:spPr>
          <a:xfrm>
            <a:off x="9802089" y="6018311"/>
            <a:ext cx="160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ECB</a:t>
            </a:r>
            <a:endParaRPr lang="ru-RU" sz="1400" i="1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23E7258A-7FE2-4EBC-AF6F-04B2154B7C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054448"/>
              </p:ext>
            </p:extLst>
          </p:nvPr>
        </p:nvGraphicFramePr>
        <p:xfrm>
          <a:off x="1097279" y="2057400"/>
          <a:ext cx="468439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995D218-35DC-3F34-BE06-FA19F2CC3E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694531"/>
              </p:ext>
            </p:extLst>
          </p:nvPr>
        </p:nvGraphicFramePr>
        <p:xfrm>
          <a:off x="6108929" y="2057399"/>
          <a:ext cx="4684394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8AA9DAD-9015-5864-FB93-6487EA03BCC2}"/>
              </a:ext>
            </a:extLst>
          </p:cNvPr>
          <p:cNvSpPr txBox="1">
            <a:spLocks/>
          </p:cNvSpPr>
          <p:nvPr/>
        </p:nvSpPr>
        <p:spPr>
          <a:xfrm>
            <a:off x="6108929" y="305652"/>
            <a:ext cx="4303395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Share of floaters increased for Eastern Europe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874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8C27C-AD33-CB70-0DF6-578AC66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94350-EF90-EFFA-B48F-61785FE82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Inflation is persistent and it will require long period of high interest rates to manage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Fight with inflation poses a threat to financial stability especially to issuers of non-fixed rate debt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295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45AC0-CA1B-0902-6CE6-F1087D16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26C94-B766-53D6-5942-3280D488E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Adrian T., Higher-for-Longer Interest Rate Environment is Squeezing More Borrowers, IMF Blog, October 2023</a:t>
            </a:r>
          </a:p>
          <a:p>
            <a:r>
              <a:rPr lang="en-US" dirty="0"/>
              <a:t>Blanchard O. J., Bernanke B. S. What Caused the US Pandemic-Era Inflation?. – National Bureau of Economic Research, 2023. – №. w31417.</a:t>
            </a:r>
          </a:p>
          <a:p>
            <a:r>
              <a:rPr lang="en-US" dirty="0"/>
              <a:t>Cline W. Fighting the pandemic inflation surge of 2021-2022 //Economics International Inc., Working Paper. – 2023. – С. 23-1.</a:t>
            </a:r>
          </a:p>
          <a:p>
            <a:r>
              <a:rPr lang="en-US" dirty="0" err="1"/>
              <a:t>Firat</a:t>
            </a:r>
            <a:r>
              <a:rPr lang="en-US" dirty="0"/>
              <a:t> M., Hao O., Demand vs. Supply Decomposition of Inflation: Cross-Country Evidence with Applications. IMF Working Papers – 2023.</a:t>
            </a:r>
          </a:p>
          <a:p>
            <a:r>
              <a:rPr lang="en-US" dirty="0"/>
              <a:t>di Giovanni J. et al. Pandemic-Era Inflation Drivers and Global Spillovers. – National Bureau of Economic Research, 2023. – №. w31887.</a:t>
            </a:r>
          </a:p>
          <a:p>
            <a:r>
              <a:rPr lang="en-US" dirty="0" err="1"/>
              <a:t>Jorda</a:t>
            </a:r>
            <a:r>
              <a:rPr lang="en-US" dirty="0"/>
              <a:t> O., </a:t>
            </a:r>
            <a:r>
              <a:rPr lang="en-US" dirty="0" err="1"/>
              <a:t>Nechio</a:t>
            </a:r>
            <a:r>
              <a:rPr lang="en-US" dirty="0"/>
              <a:t> F. Inflation and wage growth since the pandemic //European Economic Review. – 2023. – Т. 156. – С. 104474.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09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3B45F-06D6-4731-A0A5-1B2F8C97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inflation is persistent</a:t>
            </a:r>
            <a:endParaRPr lang="ru-RU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2FFFBDE3-A4F6-42C6-B7D1-CB182A0C1D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225824"/>
              </p:ext>
            </p:extLst>
          </p:nvPr>
        </p:nvGraphicFramePr>
        <p:xfrm>
          <a:off x="1181100" y="1737359"/>
          <a:ext cx="10058400" cy="229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15B8DE48-D9B5-8429-BA82-A58546642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578588"/>
              </p:ext>
            </p:extLst>
          </p:nvPr>
        </p:nvGraphicFramePr>
        <p:xfrm>
          <a:off x="1181100" y="3921205"/>
          <a:ext cx="10058400" cy="239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0825504-D622-20BC-789A-8AE85CC9F302}"/>
              </a:ext>
            </a:extLst>
          </p:cNvPr>
          <p:cNvSpPr txBox="1"/>
          <p:nvPr/>
        </p:nvSpPr>
        <p:spPr>
          <a:xfrm>
            <a:off x="9928860" y="5939195"/>
            <a:ext cx="131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OECD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96950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3B45F-06D6-4731-A0A5-1B2F8C97D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food shocks are mostly over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CF72002-78FC-7AA4-E53F-798AD399EE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856741"/>
              </p:ext>
            </p:extLst>
          </p:nvPr>
        </p:nvGraphicFramePr>
        <p:xfrm>
          <a:off x="1097280" y="1940065"/>
          <a:ext cx="4946213" cy="222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064E3EE-B995-4638-9854-5196E63907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208878"/>
              </p:ext>
            </p:extLst>
          </p:nvPr>
        </p:nvGraphicFramePr>
        <p:xfrm>
          <a:off x="6148509" y="1972052"/>
          <a:ext cx="5051229" cy="2292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352457-D9DC-441C-90B2-B165A0796A03}"/>
              </a:ext>
            </a:extLst>
          </p:cNvPr>
          <p:cNvSpPr/>
          <p:nvPr/>
        </p:nvSpPr>
        <p:spPr>
          <a:xfrm>
            <a:off x="1496060" y="1972051"/>
            <a:ext cx="733425" cy="3336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U.S.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E25D4B4-9D7E-4F90-7224-0C71912BECFB}"/>
              </a:ext>
            </a:extLst>
          </p:cNvPr>
          <p:cNvSpPr/>
          <p:nvPr/>
        </p:nvSpPr>
        <p:spPr>
          <a:xfrm>
            <a:off x="6657340" y="1972051"/>
            <a:ext cx="1019176" cy="339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Germany</a:t>
            </a:r>
            <a:endParaRPr lang="ru-R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F4EAA2-61D5-1655-9F13-01EF90AE8555}"/>
              </a:ext>
            </a:extLst>
          </p:cNvPr>
          <p:cNvSpPr txBox="1"/>
          <p:nvPr/>
        </p:nvSpPr>
        <p:spPr>
          <a:xfrm>
            <a:off x="10067723" y="6006572"/>
            <a:ext cx="1483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OECD</a:t>
            </a:r>
            <a:endParaRPr lang="ru-RU" sz="1400" i="1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36C4EC1-CACF-444E-A637-086A17431A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257668"/>
              </p:ext>
            </p:extLst>
          </p:nvPr>
        </p:nvGraphicFramePr>
        <p:xfrm>
          <a:off x="1097280" y="4088989"/>
          <a:ext cx="4946213" cy="222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7B80D0A-94E3-F8BE-C43A-6F3193E8562C}"/>
              </a:ext>
            </a:extLst>
          </p:cNvPr>
          <p:cNvSpPr/>
          <p:nvPr/>
        </p:nvSpPr>
        <p:spPr>
          <a:xfrm>
            <a:off x="1496059" y="4030603"/>
            <a:ext cx="733425" cy="3336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UK</a:t>
            </a:r>
            <a:endParaRPr lang="ru-RU" dirty="0"/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E3F158F8-F572-4265-9DA8-EDCD0889A0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679822"/>
              </p:ext>
            </p:extLst>
          </p:nvPr>
        </p:nvGraphicFramePr>
        <p:xfrm>
          <a:off x="6253715" y="4088989"/>
          <a:ext cx="4946023" cy="222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6DC0F8F-0F6A-F4C3-62AE-0D59F89E7EE4}"/>
              </a:ext>
            </a:extLst>
          </p:cNvPr>
          <p:cNvSpPr/>
          <p:nvPr/>
        </p:nvSpPr>
        <p:spPr>
          <a:xfrm>
            <a:off x="6738620" y="4088988"/>
            <a:ext cx="1019176" cy="339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Italy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5732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AAA502-5435-489E-9538-3A40E6C71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3B45F-06D6-4731-A0A5-1B2F8C97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tx1">
                    <a:lumMod val="85000"/>
                    <a:lumOff val="15000"/>
                  </a:schemeClr>
                </a:solidFill>
              </a:rPr>
              <a:t>Central banks were late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6D2D08-E4C7-7B50-E530-39E204C7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99" y="5727515"/>
            <a:ext cx="10925101" cy="51547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Inflation was not caused solely by supply-side factors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2FA732-906D-CF70-1212-A6EEB4C16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294" y="656162"/>
            <a:ext cx="9057183" cy="4188947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AC0290-4702-4519-B0F4-C2A468809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E42378B-2E28-4810-8421-7A473A40E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91DD17-237F-4811-BC0E-128EB1BD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7EA17D-8025-69CB-44DF-64D7A973FF2B}"/>
              </a:ext>
            </a:extLst>
          </p:cNvPr>
          <p:cNvSpPr txBox="1"/>
          <p:nvPr/>
        </p:nvSpPr>
        <p:spPr>
          <a:xfrm>
            <a:off x="8611636" y="4409885"/>
            <a:ext cx="2529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i="1" dirty="0"/>
              <a:t>Source: [IMF, 2023]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421780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6C87D-B604-BB3D-FE6E-2D633596D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8" y="4309303"/>
            <a:ext cx="10058400" cy="1996907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pandemic inflation would have been stable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Energy and food prices shocks influenced notably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Tight labor market effect was relatively small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Unfocused fiscal stimulus contributed to inflation significantly [Cline, 2023], [</a:t>
            </a:r>
            <a:r>
              <a:rPr lang="en-US" dirty="0" err="1"/>
              <a:t>Jorda</a:t>
            </a:r>
            <a:r>
              <a:rPr lang="en-US" dirty="0"/>
              <a:t>, </a:t>
            </a:r>
            <a:r>
              <a:rPr lang="en-US" dirty="0" err="1"/>
              <a:t>Nechio</a:t>
            </a:r>
            <a:r>
              <a:rPr lang="en-US" dirty="0"/>
              <a:t>, 2023], [di Giovanni et al., 2023]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2229D9-1E8B-3415-812A-E0078027D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81" y="208722"/>
            <a:ext cx="11021995" cy="3946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544BFA-663E-2425-E24A-E043FC6F0EC5}"/>
              </a:ext>
            </a:extLst>
          </p:cNvPr>
          <p:cNvSpPr txBox="1"/>
          <p:nvPr/>
        </p:nvSpPr>
        <p:spPr>
          <a:xfrm>
            <a:off x="8388626" y="4001526"/>
            <a:ext cx="300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i="1" dirty="0"/>
              <a:t>Source: [Bernanke, Blanchard, 2023]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18394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D4E43-F5D5-8B9B-8C6D-E189A16A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Real bank policy rates are positive at last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91AAB0-D15D-B428-6F73-F3508D3BE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Higher-for-longer interest rate environment</a:t>
            </a:r>
          </a:p>
          <a:p>
            <a:r>
              <a:rPr lang="en-US" sz="1500" dirty="0">
                <a:solidFill>
                  <a:srgbClr val="FFFFFF"/>
                </a:solidFill>
              </a:rPr>
              <a:t>Since the end of 2021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FFFFFF"/>
                </a:solidFill>
              </a:rPr>
              <a:t>developed economies raised rates by 400 </a:t>
            </a:r>
            <a:r>
              <a:rPr lang="en-US" sz="1300" dirty="0" err="1">
                <a:solidFill>
                  <a:srgbClr val="FFFFFF"/>
                </a:solidFill>
              </a:rPr>
              <a:t>b.p.</a:t>
            </a:r>
            <a:r>
              <a:rPr lang="en-US" sz="1300" dirty="0">
                <a:solidFill>
                  <a:srgbClr val="FFFFFF"/>
                </a:solidFill>
              </a:rPr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FFFFFF"/>
                </a:solidFill>
              </a:rPr>
              <a:t>developing economies – by 650 </a:t>
            </a:r>
            <a:r>
              <a:rPr lang="en-US" sz="1300" dirty="0" err="1">
                <a:solidFill>
                  <a:srgbClr val="FFFFFF"/>
                </a:solidFill>
              </a:rPr>
              <a:t>b.p.</a:t>
            </a:r>
            <a:endParaRPr lang="en-US" sz="1300" dirty="0">
              <a:solidFill>
                <a:srgbClr val="FFFFFF"/>
              </a:solidFill>
            </a:endParaRPr>
          </a:p>
          <a:p>
            <a:pPr marL="201168" lvl="1" indent="0">
              <a:buNone/>
            </a:pPr>
            <a:r>
              <a:rPr lang="en-US" sz="1300" dirty="0">
                <a:solidFill>
                  <a:srgbClr val="FFFFFF"/>
                </a:solidFill>
              </a:rPr>
              <a:t>[Adrian, 2023]</a:t>
            </a:r>
            <a:endParaRPr lang="ru-RU" sz="1300" dirty="0">
              <a:solidFill>
                <a:srgbClr val="FFFFFF"/>
              </a:solidFill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7142161-E12A-48B5-B127-017719DB69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775115"/>
              </p:ext>
            </p:extLst>
          </p:nvPr>
        </p:nvGraphicFramePr>
        <p:xfrm>
          <a:off x="4742017" y="640080"/>
          <a:ext cx="6798082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57526E7-951A-F363-78E9-68EC179BF351}"/>
              </a:ext>
            </a:extLst>
          </p:cNvPr>
          <p:cNvSpPr txBox="1"/>
          <p:nvPr/>
        </p:nvSpPr>
        <p:spPr>
          <a:xfrm>
            <a:off x="8249920" y="6384071"/>
            <a:ext cx="3471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national central banks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76566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0705F-0615-DA6A-49B4-1692B2829F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0082" y="713893"/>
            <a:ext cx="4764573" cy="1615065"/>
          </a:xfrm>
        </p:spPr>
        <p:txBody>
          <a:bodyPr>
            <a:normAutofit/>
          </a:bodyPr>
          <a:lstStyle/>
          <a:p>
            <a:r>
              <a:rPr lang="en-US" sz="3200" dirty="0"/>
              <a:t>World economy is flying a go-around, landing is delayed</a:t>
            </a:r>
            <a:endParaRPr lang="ru-RU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F68AE2-B22D-4F7F-EE41-A2F05929661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6563404"/>
              </p:ext>
            </p:extLst>
          </p:nvPr>
        </p:nvGraphicFramePr>
        <p:xfrm>
          <a:off x="715617" y="2594113"/>
          <a:ext cx="4999038" cy="354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D571E5B-39BD-7B22-057F-58A5D43F1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440204"/>
              </p:ext>
            </p:extLst>
          </p:nvPr>
        </p:nvGraphicFramePr>
        <p:xfrm>
          <a:off x="6096000" y="355393"/>
          <a:ext cx="5145918" cy="289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7792F14-F765-1110-3A3D-60FA4DFFD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746806"/>
              </p:ext>
            </p:extLst>
          </p:nvPr>
        </p:nvGraphicFramePr>
        <p:xfrm>
          <a:off x="6096001" y="3307058"/>
          <a:ext cx="5145917" cy="289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6346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D0DE514-8876-4D18-A995-61A5C1F8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4904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DA791C-FFCF-422E-8775-BDA6C0E5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123F1BA-B582-6C39-63F7-D1954B70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Countries with non-fixed rate debt are at risk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CF8855-3530-4F46-A4CB-3B6686EEE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EE4FFB7-1C64-6EDB-CDD2-CB56F264C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200925"/>
              </p:ext>
            </p:extLst>
          </p:nvPr>
        </p:nvGraphicFramePr>
        <p:xfrm>
          <a:off x="5526154" y="676004"/>
          <a:ext cx="6006549" cy="392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719A5DF3-3E7A-2481-C65D-369D593802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561118"/>
              </p:ext>
            </p:extLst>
          </p:nvPr>
        </p:nvGraphicFramePr>
        <p:xfrm>
          <a:off x="470452" y="536716"/>
          <a:ext cx="4793976" cy="397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6A6C938-D01E-6BC7-4C07-6CA4373E0870}"/>
              </a:ext>
            </a:extLst>
          </p:cNvPr>
          <p:cNvSpPr txBox="1"/>
          <p:nvPr/>
        </p:nvSpPr>
        <p:spPr>
          <a:xfrm>
            <a:off x="10257072" y="4536327"/>
            <a:ext cx="160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BIS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89223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CC594A-A820-450F-B363-C19201FCF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FAB3DA-E9ED-4574-ABCC-378BC0FF1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4C9BE-6759-A703-249C-7A2A16A5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Closer look at European debt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2C5BCB-449A-C71D-FA5F-FB323B038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Overall situation is better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FFFFFF"/>
                </a:solidFill>
              </a:rPr>
              <a:t>Italy and Spain are potential sources of danger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B8D6B0-55D6-48DC-86D8-FD95D5F11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0137B-BAA8-9FED-958C-B860AB78FA56}"/>
              </a:ext>
            </a:extLst>
          </p:cNvPr>
          <p:cNvSpPr txBox="1"/>
          <p:nvPr/>
        </p:nvSpPr>
        <p:spPr>
          <a:xfrm>
            <a:off x="10097364" y="6384071"/>
            <a:ext cx="1605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ECB</a:t>
            </a:r>
            <a:endParaRPr lang="ru-RU" sz="1400" i="1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6F585B09-6C75-5154-E0B1-A7B56F8D02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41016"/>
              </p:ext>
            </p:extLst>
          </p:nvPr>
        </p:nvGraphicFramePr>
        <p:xfrm>
          <a:off x="4381500" y="419099"/>
          <a:ext cx="7460742" cy="596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0FB8735-3BE5-A81E-3FEF-7D7F2D343AF4}"/>
              </a:ext>
            </a:extLst>
          </p:cNvPr>
          <p:cNvSpPr txBox="1"/>
          <p:nvPr/>
        </p:nvSpPr>
        <p:spPr>
          <a:xfrm>
            <a:off x="5277678" y="596348"/>
            <a:ext cx="267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Debt service up to 2 years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4780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3181</TotalTime>
  <Words>495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Ретро</vt:lpstr>
      <vt:lpstr>Higher-for-longer</vt:lpstr>
      <vt:lpstr>Core inflation is persistent</vt:lpstr>
      <vt:lpstr>Energy and food shocks are mostly over</vt:lpstr>
      <vt:lpstr>Central banks were late</vt:lpstr>
      <vt:lpstr>Презентация PowerPoint</vt:lpstr>
      <vt:lpstr>Real bank policy rates are positive at last</vt:lpstr>
      <vt:lpstr>World economy is flying a go-around, landing is delayed</vt:lpstr>
      <vt:lpstr>Countries with non-fixed rate debt are at risk</vt:lpstr>
      <vt:lpstr>Closer look at European debt</vt:lpstr>
      <vt:lpstr>Average maturity is higher than in 2009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</dc:title>
  <dc:creator>Анастасия Подругина</dc:creator>
  <cp:lastModifiedBy>Анастасия Подругина</cp:lastModifiedBy>
  <cp:revision>1</cp:revision>
  <dcterms:created xsi:type="dcterms:W3CDTF">2023-11-16T15:16:39Z</dcterms:created>
  <dcterms:modified xsi:type="dcterms:W3CDTF">2023-11-28T15:38:34Z</dcterms:modified>
</cp:coreProperties>
</file>