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232" r:id="rId2"/>
    <p:sldId id="1624" r:id="rId3"/>
    <p:sldId id="1590" r:id="rId4"/>
    <p:sldId id="1591" r:id="rId5"/>
    <p:sldId id="1592" r:id="rId6"/>
    <p:sldId id="1593" r:id="rId7"/>
    <p:sldId id="1595" r:id="rId8"/>
    <p:sldId id="1598" r:id="rId9"/>
    <p:sldId id="1597" r:id="rId10"/>
    <p:sldId id="1599" r:id="rId11"/>
    <p:sldId id="1600" r:id="rId12"/>
    <p:sldId id="1601" r:id="rId13"/>
    <p:sldId id="1602" r:id="rId14"/>
    <p:sldId id="1603" r:id="rId15"/>
    <p:sldId id="1604" r:id="rId16"/>
    <p:sldId id="1605" r:id="rId17"/>
    <p:sldId id="1607" r:id="rId18"/>
    <p:sldId id="1610" r:id="rId19"/>
    <p:sldId id="1611" r:id="rId20"/>
    <p:sldId id="1612" r:id="rId21"/>
    <p:sldId id="1613" r:id="rId22"/>
    <p:sldId id="1614" r:id="rId23"/>
    <p:sldId id="1615" r:id="rId24"/>
    <p:sldId id="1616" r:id="rId25"/>
    <p:sldId id="1621" r:id="rId26"/>
    <p:sldId id="1617" r:id="rId27"/>
    <p:sldId id="1618" r:id="rId28"/>
    <p:sldId id="1622" r:id="rId29"/>
    <p:sldId id="162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Zhuo\Downloads\u%20shape%20deb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zhuo_un_org/Documents/ESCAP/survey%202023/debt%20profile/data/Ashwin/Working%20Process%20for%20PPT%20Charts_Feb%2021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CAP%20work\Vat%20WPs%20and%20PBs\WP_augmented%20DSA\DSA%20modelling\Mongolia\Mongolia%20results\Augmented%20DSA%20results_Mongol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CAP%20work\Vat%20WPs%20and%20PBs\WP_augmented%20DSA\DSA%20modelling\Mongolia\Mongolia%20results\Augmented%20DSA%20results_Mongol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CAP%20work\Vat%20WPs%20and%20PBs\WP_augmented%20DSA\DSA%20modelling\Mongolia\Mongolia%20results\Augmented%20DSA%20results_Mongoli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SCAP%20work\Vat%20WPs%20and%20PBs\WP_inclusive%20central%20banking\Papers\Forex%20reserve%20management\Data\Reserve%20portfolio%20by%20asset%20class_regio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95636316176076E-2"/>
          <c:y val="3.2637288493451447E-2"/>
          <c:w val="0.94560440260996104"/>
          <c:h val="0.831793520050491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OVERALL!$X$106</c:f>
              <c:strCache>
                <c:ptCount val="1"/>
                <c:pt idx="0">
                  <c:v>People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OVERALL!$W$107:$W$111</c:f>
              <c:strCache>
                <c:ptCount val="5"/>
                <c:pt idx="0">
                  <c:v>Least developed countries</c:v>
                </c:pt>
                <c:pt idx="1">
                  <c:v>South and South-West Asia </c:v>
                </c:pt>
                <c:pt idx="2">
                  <c:v>South-East Asia</c:v>
                </c:pt>
                <c:pt idx="3">
                  <c:v>East and North-East Asia</c:v>
                </c:pt>
                <c:pt idx="4">
                  <c:v>North and Central Asia</c:v>
                </c:pt>
              </c:strCache>
            </c:strRef>
          </c:cat>
          <c:val>
            <c:numRef>
              <c:f>OVERALL!$X$107:$X$111</c:f>
              <c:numCache>
                <c:formatCode>0</c:formatCode>
                <c:ptCount val="5"/>
                <c:pt idx="0">
                  <c:v>12.139861859153411</c:v>
                </c:pt>
                <c:pt idx="1">
                  <c:v>6.6607995941977771</c:v>
                </c:pt>
                <c:pt idx="2">
                  <c:v>3.4392728704594431</c:v>
                </c:pt>
                <c:pt idx="3">
                  <c:v>1.2928777639268654</c:v>
                </c:pt>
                <c:pt idx="4">
                  <c:v>0.35376122758859813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7-4698-B12F-1A5CB0CC472E}"/>
            </c:ext>
          </c:extLst>
        </c:ser>
        <c:ser>
          <c:idx val="1"/>
          <c:order val="1"/>
          <c:tx>
            <c:strRef>
              <c:f>OVERALL!$Y$106</c:f>
              <c:strCache>
                <c:ptCount val="1"/>
                <c:pt idx="0">
                  <c:v>Prosperity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OVERALL!$W$107:$W$111</c:f>
              <c:strCache>
                <c:ptCount val="5"/>
                <c:pt idx="0">
                  <c:v>Least developed countries</c:v>
                </c:pt>
                <c:pt idx="1">
                  <c:v>South and South-West Asia </c:v>
                </c:pt>
                <c:pt idx="2">
                  <c:v>South-East Asia</c:v>
                </c:pt>
                <c:pt idx="3">
                  <c:v>East and North-East Asia</c:v>
                </c:pt>
                <c:pt idx="4">
                  <c:v>North and Central Asia</c:v>
                </c:pt>
              </c:strCache>
            </c:strRef>
          </c:cat>
          <c:val>
            <c:numRef>
              <c:f>OVERALL!$Y$107:$Y$111</c:f>
              <c:numCache>
                <c:formatCode>0</c:formatCode>
                <c:ptCount val="5"/>
                <c:pt idx="0">
                  <c:v>3.0115655490185929</c:v>
                </c:pt>
                <c:pt idx="1">
                  <c:v>1.8840492610514463</c:v>
                </c:pt>
                <c:pt idx="2">
                  <c:v>0.51966422748553975</c:v>
                </c:pt>
                <c:pt idx="3">
                  <c:v>5.954899333356073E-5</c:v>
                </c:pt>
                <c:pt idx="4">
                  <c:v>0.78508753348647975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7-4698-B12F-1A5CB0CC472E}"/>
            </c:ext>
          </c:extLst>
        </c:ser>
        <c:ser>
          <c:idx val="2"/>
          <c:order val="2"/>
          <c:tx>
            <c:strRef>
              <c:f>OVERALL!$Z$106</c:f>
              <c:strCache>
                <c:ptCount val="1"/>
                <c:pt idx="0">
                  <c:v>Planet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OVERALL!$W$107:$W$111</c:f>
              <c:strCache>
                <c:ptCount val="5"/>
                <c:pt idx="0">
                  <c:v>Least developed countries</c:v>
                </c:pt>
                <c:pt idx="1">
                  <c:v>South and South-West Asia </c:v>
                </c:pt>
                <c:pt idx="2">
                  <c:v>South-East Asia</c:v>
                </c:pt>
                <c:pt idx="3">
                  <c:v>East and North-East Asia</c:v>
                </c:pt>
                <c:pt idx="4">
                  <c:v>North and Central Asia</c:v>
                </c:pt>
              </c:strCache>
            </c:strRef>
          </c:cat>
          <c:val>
            <c:numRef>
              <c:f>OVERALL!$Z$107:$Z$111</c:f>
              <c:numCache>
                <c:formatCode>0</c:formatCode>
                <c:ptCount val="5"/>
                <c:pt idx="0">
                  <c:v>1.226762597806216</c:v>
                </c:pt>
                <c:pt idx="1">
                  <c:v>2.2365970270037043</c:v>
                </c:pt>
                <c:pt idx="2">
                  <c:v>2.1112522628612651</c:v>
                </c:pt>
                <c:pt idx="3">
                  <c:v>2.3040879654193636</c:v>
                </c:pt>
                <c:pt idx="4">
                  <c:v>1.7974378413577081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F7-4698-B12F-1A5CB0CC4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062824"/>
        <c:axId val="489063152"/>
      </c:barChart>
      <c:catAx>
        <c:axId val="48906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89063152"/>
        <c:crosses val="autoZero"/>
        <c:auto val="1"/>
        <c:lblAlgn val="ctr"/>
        <c:lblOffset val="100"/>
        <c:noMultiLvlLbl val="0"/>
      </c:catAx>
      <c:valAx>
        <c:axId val="48906315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8906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649670966369335"/>
          <c:y val="0.15376531110697803"/>
          <c:w val="0.34067440878279076"/>
          <c:h val="6.4926247115594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1597228293212E-2"/>
          <c:y val="3.5417933443361929E-2"/>
          <c:w val="0.90294094134620018"/>
          <c:h val="0.89750413543638896"/>
        </c:manualLayout>
      </c:layout>
      <c:areaChart>
        <c:grouping val="stacked"/>
        <c:varyColors val="0"/>
        <c:ser>
          <c:idx val="2"/>
          <c:order val="2"/>
          <c:tx>
            <c:strRef>
              <c:f>'S23_F3.2a_U shaped 2000-2027'!$C$1</c:f>
              <c:strCache>
                <c:ptCount val="1"/>
              </c:strCache>
            </c:strRef>
          </c:tx>
          <c:spPr>
            <a:noFill/>
            <a:ln>
              <a:noFill/>
              <a:prstDash val="sysDash"/>
            </a:ln>
            <a:effectLst/>
          </c:spPr>
          <c:dLbls>
            <c:delete val="1"/>
          </c:dLbls>
          <c:cat>
            <c:numRef>
              <c:f>'S23_F3.2a_U shaped 2000-2027'!$A$2:$A$29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'S23_F3.2a_U shaped 2000-2027'!$C$2:$C$29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2590-42D7-9B6E-413E02D767F9}"/>
            </c:ext>
          </c:extLst>
        </c:ser>
        <c:ser>
          <c:idx val="3"/>
          <c:order val="3"/>
          <c:tx>
            <c:v>25-75 percentile</c:v>
          </c:tx>
          <c:spPr>
            <a:solidFill>
              <a:srgbClr val="4BBCBC">
                <a:alpha val="34000"/>
              </a:srgbClr>
            </a:solidFill>
            <a:ln>
              <a:noFill/>
              <a:prstDash val="sysDash"/>
            </a:ln>
            <a:effectLst/>
          </c:spPr>
          <c:dLbls>
            <c:delete val="1"/>
          </c:dLbls>
          <c:cat>
            <c:numRef>
              <c:f>'S23_F3.2a_U shaped 2000-2027'!$A$2:$A$29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'S23_F3.2a_U shaped 2000-2027'!$D$2:$D$29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2590-42D7-9B6E-413E02D76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98853088"/>
        <c:axId val="1998860160"/>
      </c:areaChart>
      <c:barChart>
        <c:barDir val="col"/>
        <c:grouping val="clustered"/>
        <c:varyColors val="0"/>
        <c:ser>
          <c:idx val="5"/>
          <c:order val="5"/>
          <c:tx>
            <c:strRef>
              <c:f>'S23_F3.2a_U shaped 2000-2027'!$F$1</c:f>
              <c:strCache>
                <c:ptCount val="1"/>
                <c:pt idx="0">
                  <c:v>Forecast Year</c:v>
                </c:pt>
              </c:strCache>
            </c:strRef>
          </c:tx>
          <c:spPr>
            <a:solidFill>
              <a:srgbClr val="1C4D4C">
                <a:alpha val="17000"/>
              </a:srgbClr>
            </a:solidFill>
            <a:ln>
              <a:noFill/>
            </a:ln>
            <a:effectLst/>
          </c:spPr>
          <c:invertIfNegative val="0"/>
          <c:val>
            <c:numRef>
              <c:f>'S23_F3.2a_U shaped 2000-2027'!$F$2:$F$29</c:f>
              <c:numCache>
                <c:formatCode>General</c:formatCode>
                <c:ptCount val="28"/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90-42D7-9B6E-413E02D76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98853088"/>
        <c:axId val="1998860160"/>
      </c:barChart>
      <c:lineChart>
        <c:grouping val="standard"/>
        <c:varyColors val="0"/>
        <c:ser>
          <c:idx val="1"/>
          <c:order val="1"/>
          <c:tx>
            <c:strRef>
              <c:f>'S23_F3.2a_U shaped 2000-2027'!$B$1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rgbClr val="1C4D4C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'S23_F3.2a_U shaped 2000-2027'!$A$2:$A$29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'S23_F3.2a_U shaped 2000-2027'!$B$2:$B$29</c:f>
              <c:numCache>
                <c:formatCode>0.00</c:formatCode>
                <c:ptCount val="28"/>
                <c:pt idx="0">
                  <c:v>43.561999999999998</c:v>
                </c:pt>
                <c:pt idx="1">
                  <c:v>45.216499999999996</c:v>
                </c:pt>
                <c:pt idx="2">
                  <c:v>44.408500000000004</c:v>
                </c:pt>
                <c:pt idx="3">
                  <c:v>42.930999999999997</c:v>
                </c:pt>
                <c:pt idx="4">
                  <c:v>41.96</c:v>
                </c:pt>
                <c:pt idx="5">
                  <c:v>36.484499999999997</c:v>
                </c:pt>
                <c:pt idx="6">
                  <c:v>35.332000000000001</c:v>
                </c:pt>
                <c:pt idx="7">
                  <c:v>32.984000000000002</c:v>
                </c:pt>
                <c:pt idx="8">
                  <c:v>28.943999999999999</c:v>
                </c:pt>
                <c:pt idx="9">
                  <c:v>33.893500000000003</c:v>
                </c:pt>
                <c:pt idx="10">
                  <c:v>32.838499999999996</c:v>
                </c:pt>
                <c:pt idx="11">
                  <c:v>32.856999999999999</c:v>
                </c:pt>
                <c:pt idx="12">
                  <c:v>33.427500000000002</c:v>
                </c:pt>
                <c:pt idx="13">
                  <c:v>31.816500000000001</c:v>
                </c:pt>
                <c:pt idx="14">
                  <c:v>31.409500000000001</c:v>
                </c:pt>
                <c:pt idx="15">
                  <c:v>36.519999999999996</c:v>
                </c:pt>
                <c:pt idx="16">
                  <c:v>39.294499999999999</c:v>
                </c:pt>
                <c:pt idx="17">
                  <c:v>38.957999999999998</c:v>
                </c:pt>
                <c:pt idx="18">
                  <c:v>39.454000000000001</c:v>
                </c:pt>
                <c:pt idx="19">
                  <c:v>40.299999999999997</c:v>
                </c:pt>
                <c:pt idx="20">
                  <c:v>43.402999999999999</c:v>
                </c:pt>
                <c:pt idx="21">
                  <c:v>45.808999999999997</c:v>
                </c:pt>
                <c:pt idx="22">
                  <c:v>40.893999999999998</c:v>
                </c:pt>
                <c:pt idx="23">
                  <c:v>40.772999999999996</c:v>
                </c:pt>
                <c:pt idx="24">
                  <c:v>40.593500000000006</c:v>
                </c:pt>
                <c:pt idx="25">
                  <c:v>44.004999999999995</c:v>
                </c:pt>
                <c:pt idx="26">
                  <c:v>46.198999999999998</c:v>
                </c:pt>
                <c:pt idx="27">
                  <c:v>44.947000000000003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90-42D7-9B6E-413E02D767F9}"/>
            </c:ext>
          </c:extLst>
        </c:ser>
        <c:ser>
          <c:idx val="4"/>
          <c:order val="4"/>
          <c:tx>
            <c:strRef>
              <c:f>'S23_F3.2a_U shaped 2000-2027'!$E$1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369492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'S23_F3.2a_U shaped 2000-2027'!$A$2:$A$29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'S23_F3.2a_U shaped 2000-2027'!$E$2:$E$29</c:f>
              <c:numCache>
                <c:formatCode>0.00</c:formatCode>
                <c:ptCount val="28"/>
                <c:pt idx="0">
                  <c:v>51.55771428571429</c:v>
                </c:pt>
                <c:pt idx="1">
                  <c:v>53.21265789473685</c:v>
                </c:pt>
                <c:pt idx="2">
                  <c:v>58.046999999999983</c:v>
                </c:pt>
                <c:pt idx="3">
                  <c:v>52.749857142857159</c:v>
                </c:pt>
                <c:pt idx="4">
                  <c:v>47.219883720930234</c:v>
                </c:pt>
                <c:pt idx="5">
                  <c:v>42.832909090909077</c:v>
                </c:pt>
                <c:pt idx="6">
                  <c:v>35.359377777777773</c:v>
                </c:pt>
                <c:pt idx="7">
                  <c:v>32.175377777777776</c:v>
                </c:pt>
                <c:pt idx="8">
                  <c:v>30.516444444444446</c:v>
                </c:pt>
                <c:pt idx="9">
                  <c:v>38.226369565217389</c:v>
                </c:pt>
                <c:pt idx="10">
                  <c:v>36.874608695652164</c:v>
                </c:pt>
                <c:pt idx="11">
                  <c:v>35.292260869565219</c:v>
                </c:pt>
                <c:pt idx="12">
                  <c:v>34.980130434782609</c:v>
                </c:pt>
                <c:pt idx="13">
                  <c:v>35.26458695652174</c:v>
                </c:pt>
                <c:pt idx="14">
                  <c:v>35.458282608695647</c:v>
                </c:pt>
                <c:pt idx="15">
                  <c:v>37.636717391304352</c:v>
                </c:pt>
                <c:pt idx="16">
                  <c:v>39.344869565217394</c:v>
                </c:pt>
                <c:pt idx="17">
                  <c:v>40.069282608695644</c:v>
                </c:pt>
                <c:pt idx="18">
                  <c:v>40.202956521739125</c:v>
                </c:pt>
                <c:pt idx="19">
                  <c:v>40.579065217391296</c:v>
                </c:pt>
                <c:pt idx="20">
                  <c:v>48.944326086956508</c:v>
                </c:pt>
                <c:pt idx="21">
                  <c:v>49.509066666666655</c:v>
                </c:pt>
                <c:pt idx="22">
                  <c:v>49.981288888888898</c:v>
                </c:pt>
                <c:pt idx="23">
                  <c:v>48.293545454545459</c:v>
                </c:pt>
                <c:pt idx="24">
                  <c:v>48.779590909090899</c:v>
                </c:pt>
                <c:pt idx="25">
                  <c:v>49.327090909090906</c:v>
                </c:pt>
                <c:pt idx="26">
                  <c:v>49.722295454545467</c:v>
                </c:pt>
                <c:pt idx="27">
                  <c:v>49.994749999999996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90-42D7-9B6E-413E02D76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8853088"/>
        <c:axId val="19988601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'S23_F3.2a_U shaped 2000-2027'!$A$1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'S23_F3.2a_U shaped 2000-2027'!$A$2:$A$29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'S23_F3.2a_U shaped 2000-2027'!$A$2:$A$29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2590-42D7-9B6E-413E02D767F9}"/>
                  </c:ext>
                </c:extLst>
              </c15:ser>
            </c15:filteredLineSeries>
          </c:ext>
        </c:extLst>
      </c:lineChart>
      <c:dateAx>
        <c:axId val="19988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998860160"/>
        <c:crosses val="autoZero"/>
        <c:auto val="0"/>
        <c:lblOffset val="100"/>
        <c:baseTimeUnit val="days"/>
        <c:majorUnit val="3"/>
        <c:majorTimeUnit val="days"/>
      </c:dateAx>
      <c:valAx>
        <c:axId val="1998860160"/>
        <c:scaling>
          <c:orientation val="minMax"/>
          <c:max val="60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9988530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4619163803626201"/>
          <c:y val="0.80922603999093234"/>
          <c:w val="0.48195407946450824"/>
          <c:h val="6.0960478686275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5021640527781E-2"/>
          <c:y val="6.7280657053653183E-3"/>
          <c:w val="0.98238094214928673"/>
          <c:h val="0.9031685105709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'High Risk Countries (Complete)'!$C$43</c:f>
              <c:strCache>
                <c:ptCount val="1"/>
                <c:pt idx="0">
                  <c:v>High Risk of Distress/Highly Speculative</c:v>
                </c:pt>
              </c:strCache>
            </c:strRef>
          </c:tx>
          <c:spPr>
            <a:solidFill>
              <a:srgbClr val="ED62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'High Risk Countries (Complete)'!$D$42:$N$42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'High Risk Countries (Complete)'!$D$43:$N$43</c:f>
              <c:numCache>
                <c:formatCode>General</c:formatCode>
                <c:ptCount val="11"/>
                <c:pt idx="0">
                  <c:v>12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13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16</c:v>
                </c:pt>
                <c:pt idx="9">
                  <c:v>17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9-4010-B511-5F5204C2E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71686424"/>
        <c:axId val="1799620519"/>
      </c:barChart>
      <c:catAx>
        <c:axId val="77168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799620519"/>
        <c:crosses val="autoZero"/>
        <c:auto val="1"/>
        <c:lblAlgn val="ctr"/>
        <c:lblOffset val="100"/>
        <c:noMultiLvlLbl val="0"/>
      </c:catAx>
      <c:valAx>
        <c:axId val="179962051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16864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charts_slides!$T$29</c:f>
              <c:strCache>
                <c:ptCount val="1"/>
                <c:pt idx="0">
                  <c:v>SDG spending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charts_slides!$BA$4:$BA$24</c:f>
              <c:numCache>
                <c:formatCode>0.0</c:formatCode>
                <c:ptCount val="21"/>
                <c:pt idx="0">
                  <c:v>-2.0000000002795559E-5</c:v>
                </c:pt>
                <c:pt idx="1">
                  <c:v>-0.20335000000000036</c:v>
                </c:pt>
                <c:pt idx="2">
                  <c:v>-0.88661000000000101</c:v>
                </c:pt>
                <c:pt idx="3">
                  <c:v>-0.49454000000000065</c:v>
                </c:pt>
                <c:pt idx="4">
                  <c:v>-0.63266000000000133</c:v>
                </c:pt>
                <c:pt idx="5">
                  <c:v>-0.81077999999999939</c:v>
                </c:pt>
                <c:pt idx="6">
                  <c:v>-0.85555000000000092</c:v>
                </c:pt>
                <c:pt idx="7">
                  <c:v>-0.97344000000000008</c:v>
                </c:pt>
                <c:pt idx="8">
                  <c:v>-1.14175</c:v>
                </c:pt>
                <c:pt idx="9">
                  <c:v>-1.2172900000000002</c:v>
                </c:pt>
                <c:pt idx="10">
                  <c:v>-1.2698020000000003</c:v>
                </c:pt>
                <c:pt idx="11">
                  <c:v>-1.2651920000000008</c:v>
                </c:pt>
                <c:pt idx="12">
                  <c:v>-1.1771029999999998</c:v>
                </c:pt>
                <c:pt idx="13">
                  <c:v>-1.2536860000000001</c:v>
                </c:pt>
                <c:pt idx="14">
                  <c:v>-1.2251320000000003</c:v>
                </c:pt>
                <c:pt idx="15">
                  <c:v>-1.1696400000000002</c:v>
                </c:pt>
                <c:pt idx="16">
                  <c:v>-1.1029109999999998</c:v>
                </c:pt>
                <c:pt idx="17">
                  <c:v>-1.0217369999999999</c:v>
                </c:pt>
                <c:pt idx="18">
                  <c:v>-0.93734099999999998</c:v>
                </c:pt>
                <c:pt idx="19">
                  <c:v>-0.85308599999999979</c:v>
                </c:pt>
                <c:pt idx="20">
                  <c:v>-0.77112500000000006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61-4971-920C-301927207463}"/>
            </c:ext>
          </c:extLst>
        </c:ser>
        <c:ser>
          <c:idx val="2"/>
          <c:order val="1"/>
          <c:tx>
            <c:strRef>
              <c:f>charts_slides!$T$30</c:f>
              <c:strCache>
                <c:ptCount val="1"/>
                <c:pt idx="0">
                  <c:v>SDG spending and development policies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charts_slides!$BL$4:$BL$24</c:f>
              <c:numCache>
                <c:formatCode>0.0</c:formatCode>
                <c:ptCount val="21"/>
                <c:pt idx="0">
                  <c:v>-2.0000000002795559E-5</c:v>
                </c:pt>
                <c:pt idx="1">
                  <c:v>-0.39791999999999916</c:v>
                </c:pt>
                <c:pt idx="2">
                  <c:v>-1.2373699999999985</c:v>
                </c:pt>
                <c:pt idx="3">
                  <c:v>-1.1048000000000009</c:v>
                </c:pt>
                <c:pt idx="4">
                  <c:v>-1.4238900000000001</c:v>
                </c:pt>
                <c:pt idx="5">
                  <c:v>-1.6590799999999994</c:v>
                </c:pt>
                <c:pt idx="6">
                  <c:v>-1.8358100000000004</c:v>
                </c:pt>
                <c:pt idx="7">
                  <c:v>-2.0927900000000008</c:v>
                </c:pt>
                <c:pt idx="8">
                  <c:v>-2.4078699999999991</c:v>
                </c:pt>
                <c:pt idx="9">
                  <c:v>-2.6258140000000001</c:v>
                </c:pt>
                <c:pt idx="10">
                  <c:v>-2.7975949999999994</c:v>
                </c:pt>
                <c:pt idx="11">
                  <c:v>-2.9321780000000004</c:v>
                </c:pt>
                <c:pt idx="12">
                  <c:v>-2.9495209999999989</c:v>
                </c:pt>
                <c:pt idx="13">
                  <c:v>-3.0727260000000003</c:v>
                </c:pt>
                <c:pt idx="14">
                  <c:v>-3.0827910000000003</c:v>
                </c:pt>
                <c:pt idx="15">
                  <c:v>-3.0419069999999997</c:v>
                </c:pt>
                <c:pt idx="16">
                  <c:v>-2.9806309999999998</c:v>
                </c:pt>
                <c:pt idx="17">
                  <c:v>-2.8832999999999998</c:v>
                </c:pt>
                <c:pt idx="18">
                  <c:v>-2.764675</c:v>
                </c:pt>
                <c:pt idx="19">
                  <c:v>-2.6309459999999998</c:v>
                </c:pt>
                <c:pt idx="20">
                  <c:v>-2.4867330000000001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61-4971-920C-301927207463}"/>
            </c:ext>
          </c:extLst>
        </c:ser>
        <c:ser>
          <c:idx val="3"/>
          <c:order val="2"/>
          <c:tx>
            <c:strRef>
              <c:f>charts_slides!$T$31</c:f>
              <c:strCache>
                <c:ptCount val="1"/>
                <c:pt idx="0">
                  <c:v>SDG spending, development policies, and financing strategies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charts_slides!$BW$4:$BW$24</c:f>
              <c:numCache>
                <c:formatCode>0.0</c:formatCode>
                <c:ptCount val="21"/>
                <c:pt idx="0">
                  <c:v>-2.0000000002795559E-5</c:v>
                </c:pt>
                <c:pt idx="1">
                  <c:v>-0.34742999999999924</c:v>
                </c:pt>
                <c:pt idx="2">
                  <c:v>-1.054669999999998</c:v>
                </c:pt>
                <c:pt idx="3">
                  <c:v>-0.93176000000000059</c:v>
                </c:pt>
                <c:pt idx="4">
                  <c:v>-1.2753699999999988</c:v>
                </c:pt>
                <c:pt idx="5">
                  <c:v>-1.5683099999999985</c:v>
                </c:pt>
                <c:pt idx="6">
                  <c:v>-1.8119499999999995</c:v>
                </c:pt>
                <c:pt idx="7">
                  <c:v>-2.1360600000000005</c:v>
                </c:pt>
                <c:pt idx="8">
                  <c:v>-2.4912799999999997</c:v>
                </c:pt>
                <c:pt idx="9">
                  <c:v>-2.7508649999999992</c:v>
                </c:pt>
                <c:pt idx="10">
                  <c:v>-2.9854779999999996</c:v>
                </c:pt>
                <c:pt idx="11">
                  <c:v>-3.1600040000000007</c:v>
                </c:pt>
                <c:pt idx="12">
                  <c:v>-3.2218759999999991</c:v>
                </c:pt>
                <c:pt idx="13">
                  <c:v>-3.334085</c:v>
                </c:pt>
                <c:pt idx="14">
                  <c:v>-3.3306480000000001</c:v>
                </c:pt>
                <c:pt idx="15">
                  <c:v>-3.272481</c:v>
                </c:pt>
                <c:pt idx="16">
                  <c:v>-3.1939109999999995</c:v>
                </c:pt>
                <c:pt idx="17">
                  <c:v>-3.0784159999999998</c:v>
                </c:pt>
                <c:pt idx="18">
                  <c:v>-2.9415050000000003</c:v>
                </c:pt>
                <c:pt idx="19">
                  <c:v>-2.7898419999999993</c:v>
                </c:pt>
                <c:pt idx="20">
                  <c:v>-2.6283690000000002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61-4971-920C-301927207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4963855"/>
        <c:axId val="1624958447"/>
      </c:lineChart>
      <c:catAx>
        <c:axId val="162496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24958447"/>
        <c:crosses val="autoZero"/>
        <c:auto val="1"/>
        <c:lblAlgn val="ctr"/>
        <c:lblOffset val="100"/>
        <c:noMultiLvlLbl val="0"/>
      </c:catAx>
      <c:valAx>
        <c:axId val="1624958447"/>
        <c:scaling>
          <c:orientation val="minMax"/>
          <c:min val="-3.5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2496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77904990082682E-2"/>
          <c:y val="2.2976624324586904E-2"/>
          <c:w val="0.90497437206653442"/>
          <c:h val="0.84758057017699462"/>
        </c:manualLayout>
      </c:layout>
      <c:lineChart>
        <c:grouping val="standard"/>
        <c:varyColors val="0"/>
        <c:ser>
          <c:idx val="1"/>
          <c:order val="0"/>
          <c:tx>
            <c:strRef>
              <c:f>charts_slides!$T$29</c:f>
              <c:strCache>
                <c:ptCount val="1"/>
                <c:pt idx="0">
                  <c:v>SDG spending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charts_slides!$AY$4:$AY$24</c:f>
              <c:numCache>
                <c:formatCode>0.0</c:formatCode>
                <c:ptCount val="21"/>
                <c:pt idx="0">
                  <c:v>1.0369027465539915E-4</c:v>
                </c:pt>
                <c:pt idx="1">
                  <c:v>6.7414144396009235</c:v>
                </c:pt>
                <c:pt idx="2">
                  <c:v>2.3581681476418259</c:v>
                </c:pt>
                <c:pt idx="3">
                  <c:v>-0.68813395641448283</c:v>
                </c:pt>
                <c:pt idx="4">
                  <c:v>-2.5529440762179889</c:v>
                </c:pt>
                <c:pt idx="5">
                  <c:v>-5.9379266011310943</c:v>
                </c:pt>
                <c:pt idx="6">
                  <c:v>-7.3880751049396398</c:v>
                </c:pt>
                <c:pt idx="7">
                  <c:v>-6.8239992688865154</c:v>
                </c:pt>
                <c:pt idx="8">
                  <c:v>-6.2199897775233932</c:v>
                </c:pt>
                <c:pt idx="9">
                  <c:v>-5.3969394134604221</c:v>
                </c:pt>
                <c:pt idx="10">
                  <c:v>-4.5386960669368648</c:v>
                </c:pt>
                <c:pt idx="11">
                  <c:v>-5.560236417814302</c:v>
                </c:pt>
                <c:pt idx="12">
                  <c:v>-5.8130823195770347</c:v>
                </c:pt>
                <c:pt idx="13">
                  <c:v>-5.7308241495673151</c:v>
                </c:pt>
                <c:pt idx="14">
                  <c:v>-5.6813893700441431</c:v>
                </c:pt>
                <c:pt idx="15">
                  <c:v>-5.3334431328727394</c:v>
                </c:pt>
                <c:pt idx="16">
                  <c:v>-5.2446504715785602</c:v>
                </c:pt>
                <c:pt idx="17">
                  <c:v>-5.2719299915898299</c:v>
                </c:pt>
                <c:pt idx="18">
                  <c:v>-5.369102801167891</c:v>
                </c:pt>
                <c:pt idx="19">
                  <c:v>-5.5121016986788067</c:v>
                </c:pt>
                <c:pt idx="20">
                  <c:v>-5.684088061974057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9-430B-B274-8715A45C039D}"/>
            </c:ext>
          </c:extLst>
        </c:ser>
        <c:ser>
          <c:idx val="2"/>
          <c:order val="1"/>
          <c:tx>
            <c:strRef>
              <c:f>charts_slides!$T$30</c:f>
              <c:strCache>
                <c:ptCount val="1"/>
                <c:pt idx="0">
                  <c:v>SDG spending and development policies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charts_slides!$BJ$4:$BJ$24</c:f>
              <c:numCache>
                <c:formatCode>0.0</c:formatCode>
                <c:ptCount val="21"/>
                <c:pt idx="0">
                  <c:v>1.0369027465539915E-4</c:v>
                </c:pt>
                <c:pt idx="1">
                  <c:v>4.4983983363599878</c:v>
                </c:pt>
                <c:pt idx="2">
                  <c:v>-2.1592899946246913</c:v>
                </c:pt>
                <c:pt idx="3">
                  <c:v>-7.537495506626346</c:v>
                </c:pt>
                <c:pt idx="4">
                  <c:v>-11.686783544670377</c:v>
                </c:pt>
                <c:pt idx="5">
                  <c:v>-16.607138127878617</c:v>
                </c:pt>
                <c:pt idx="6">
                  <c:v>-19.365392984128881</c:v>
                </c:pt>
                <c:pt idx="7">
                  <c:v>-20.120657158546184</c:v>
                </c:pt>
                <c:pt idx="8">
                  <c:v>-20.651271557798701</c:v>
                </c:pt>
                <c:pt idx="9">
                  <c:v>-20.896379781810172</c:v>
                </c:pt>
                <c:pt idx="10">
                  <c:v>-19.517228805424146</c:v>
                </c:pt>
                <c:pt idx="11">
                  <c:v>-18.095008903898847</c:v>
                </c:pt>
                <c:pt idx="12">
                  <c:v>-17.534057716640305</c:v>
                </c:pt>
                <c:pt idx="13">
                  <c:v>-16.460997629267315</c:v>
                </c:pt>
                <c:pt idx="14">
                  <c:v>-15.399658510188029</c:v>
                </c:pt>
                <c:pt idx="15">
                  <c:v>-14.057641978448721</c:v>
                </c:pt>
                <c:pt idx="16">
                  <c:v>-12.9276170158805</c:v>
                </c:pt>
                <c:pt idx="17">
                  <c:v>-11.883402895650462</c:v>
                </c:pt>
                <c:pt idx="18">
                  <c:v>-10.88879514596719</c:v>
                </c:pt>
                <c:pt idx="19">
                  <c:v>-9.9255317759389783</c:v>
                </c:pt>
                <c:pt idx="20">
                  <c:v>-8.9804681212145354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9-430B-B274-8715A45C039D}"/>
            </c:ext>
          </c:extLst>
        </c:ser>
        <c:ser>
          <c:idx val="3"/>
          <c:order val="2"/>
          <c:tx>
            <c:strRef>
              <c:f>charts_slides!$T$31</c:f>
              <c:strCache>
                <c:ptCount val="1"/>
                <c:pt idx="0">
                  <c:v>SDG spending, development policies, and financing strategies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charts_slides!$BU$4:$BU$24</c:f>
              <c:numCache>
                <c:formatCode>0.0</c:formatCode>
                <c:ptCount val="21"/>
                <c:pt idx="0">
                  <c:v>1.0369027465539915E-4</c:v>
                </c:pt>
                <c:pt idx="1">
                  <c:v>3.9574113817942624</c:v>
                </c:pt>
                <c:pt idx="2">
                  <c:v>-2.5811854216299834</c:v>
                </c:pt>
                <c:pt idx="3">
                  <c:v>-7.6956787112387399</c:v>
                </c:pt>
                <c:pt idx="4">
                  <c:v>-11.444372317614015</c:v>
                </c:pt>
                <c:pt idx="5">
                  <c:v>-15.652153500567001</c:v>
                </c:pt>
                <c:pt idx="6">
                  <c:v>-17.784179074290996</c:v>
                </c:pt>
                <c:pt idx="7">
                  <c:v>-18.100975677197773</c:v>
                </c:pt>
                <c:pt idx="8">
                  <c:v>-18.246273063427331</c:v>
                </c:pt>
                <c:pt idx="9">
                  <c:v>-18.188199658330152</c:v>
                </c:pt>
                <c:pt idx="10">
                  <c:v>-16.471225549873136</c:v>
                </c:pt>
                <c:pt idx="11">
                  <c:v>-15.582155412096677</c:v>
                </c:pt>
                <c:pt idx="12">
                  <c:v>-14.799104011040997</c:v>
                </c:pt>
                <c:pt idx="13">
                  <c:v>-13.642073496656836</c:v>
                </c:pt>
                <c:pt idx="14">
                  <c:v>-12.510991460636722</c:v>
                </c:pt>
                <c:pt idx="15">
                  <c:v>-11.122397994143107</c:v>
                </c:pt>
                <c:pt idx="16">
                  <c:v>-9.9267745354249861</c:v>
                </c:pt>
                <c:pt idx="17">
                  <c:v>-8.8100285669174045</c:v>
                </c:pt>
                <c:pt idx="18">
                  <c:v>-7.7395527467330467</c:v>
                </c:pt>
                <c:pt idx="19">
                  <c:v>-6.6983522619661784</c:v>
                </c:pt>
                <c:pt idx="20">
                  <c:v>-5.6743528063079367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19-430B-B274-8715A45C0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4963855"/>
        <c:axId val="1624958447"/>
      </c:lineChart>
      <c:catAx>
        <c:axId val="162496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24958447"/>
        <c:crosses val="autoZero"/>
        <c:auto val="1"/>
        <c:lblAlgn val="ctr"/>
        <c:lblOffset val="100"/>
        <c:noMultiLvlLbl val="0"/>
      </c:catAx>
      <c:valAx>
        <c:axId val="1624958447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2496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60526384920525E-2"/>
          <c:y val="1.9027634601162552E-2"/>
          <c:w val="0.88724771336869968"/>
          <c:h val="0.69562693184386182"/>
        </c:manualLayout>
      </c:layout>
      <c:lineChart>
        <c:grouping val="standard"/>
        <c:varyColors val="0"/>
        <c:ser>
          <c:idx val="0"/>
          <c:order val="0"/>
          <c:tx>
            <c:strRef>
              <c:f>charts_slides!$T$28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charts_slides!$AR$4:$AR$24</c:f>
              <c:numCache>
                <c:formatCode>0.0</c:formatCode>
                <c:ptCount val="21"/>
                <c:pt idx="0">
                  <c:v>74.727360000000004</c:v>
                </c:pt>
                <c:pt idx="1">
                  <c:v>72.225539999999995</c:v>
                </c:pt>
                <c:pt idx="2">
                  <c:v>67.837500000000006</c:v>
                </c:pt>
                <c:pt idx="3">
                  <c:v>64.758160000000004</c:v>
                </c:pt>
                <c:pt idx="4">
                  <c:v>62.855820000000001</c:v>
                </c:pt>
                <c:pt idx="5">
                  <c:v>61.192709999999998</c:v>
                </c:pt>
                <c:pt idx="6">
                  <c:v>59.94359</c:v>
                </c:pt>
                <c:pt idx="7">
                  <c:v>59.353160000000003</c:v>
                </c:pt>
                <c:pt idx="8">
                  <c:v>57.916130000000003</c:v>
                </c:pt>
                <c:pt idx="9">
                  <c:v>55.981369999999998</c:v>
                </c:pt>
                <c:pt idx="10">
                  <c:v>53.984299999999998</c:v>
                </c:pt>
                <c:pt idx="11">
                  <c:v>52.089469999999999</c:v>
                </c:pt>
                <c:pt idx="12">
                  <c:v>50.408380000000001</c:v>
                </c:pt>
                <c:pt idx="13">
                  <c:v>48.95382</c:v>
                </c:pt>
                <c:pt idx="14">
                  <c:v>47.710050000000003</c:v>
                </c:pt>
                <c:pt idx="15">
                  <c:v>46.649120000000003</c:v>
                </c:pt>
                <c:pt idx="16">
                  <c:v>45.88935</c:v>
                </c:pt>
                <c:pt idx="17">
                  <c:v>45.298459999999999</c:v>
                </c:pt>
                <c:pt idx="18">
                  <c:v>44.807479999999998</c:v>
                </c:pt>
                <c:pt idx="19">
                  <c:v>44.387459999999997</c:v>
                </c:pt>
                <c:pt idx="20">
                  <c:v>44.018239999999999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B-40A3-8DB5-E0E76A77C1EF}"/>
            </c:ext>
          </c:extLst>
        </c:ser>
        <c:ser>
          <c:idx val="1"/>
          <c:order val="1"/>
          <c:tx>
            <c:strRef>
              <c:f>charts_slides!$T$29</c:f>
              <c:strCache>
                <c:ptCount val="1"/>
                <c:pt idx="0">
                  <c:v>SDG spending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charts_slides!$J$4:$J$24</c:f>
              <c:numCache>
                <c:formatCode>0.0</c:formatCode>
                <c:ptCount val="21"/>
                <c:pt idx="0">
                  <c:v>74.727040000000002</c:v>
                </c:pt>
                <c:pt idx="1">
                  <c:v>77.896690000000007</c:v>
                </c:pt>
                <c:pt idx="2">
                  <c:v>90.663749999999993</c:v>
                </c:pt>
                <c:pt idx="3">
                  <c:v>103.52079999999999</c:v>
                </c:pt>
                <c:pt idx="4">
                  <c:v>115.8644</c:v>
                </c:pt>
                <c:pt idx="5">
                  <c:v>127.87139999999999</c:v>
                </c:pt>
                <c:pt idx="6">
                  <c:v>136.02090000000001</c:v>
                </c:pt>
                <c:pt idx="7">
                  <c:v>139.1755</c:v>
                </c:pt>
                <c:pt idx="8">
                  <c:v>142.07640000000001</c:v>
                </c:pt>
                <c:pt idx="9">
                  <c:v>144.18090000000001</c:v>
                </c:pt>
                <c:pt idx="10">
                  <c:v>146.05969999999999</c:v>
                </c:pt>
                <c:pt idx="11">
                  <c:v>148.57419999999999</c:v>
                </c:pt>
                <c:pt idx="12">
                  <c:v>142.45650000000001</c:v>
                </c:pt>
                <c:pt idx="13">
                  <c:v>136.94220000000001</c:v>
                </c:pt>
                <c:pt idx="14">
                  <c:v>132.34370000000001</c:v>
                </c:pt>
                <c:pt idx="15">
                  <c:v>128.39709999999999</c:v>
                </c:pt>
                <c:pt idx="16">
                  <c:v>125.36709999999999</c:v>
                </c:pt>
                <c:pt idx="17">
                  <c:v>122.749</c:v>
                </c:pt>
                <c:pt idx="18">
                  <c:v>120.3986</c:v>
                </c:pt>
                <c:pt idx="19">
                  <c:v>118.2589</c:v>
                </c:pt>
                <c:pt idx="20">
                  <c:v>116.2833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B-40A3-8DB5-E0E76A77C1EF}"/>
            </c:ext>
          </c:extLst>
        </c:ser>
        <c:ser>
          <c:idx val="2"/>
          <c:order val="2"/>
          <c:tx>
            <c:strRef>
              <c:f>charts_slides!$T$30</c:f>
              <c:strCache>
                <c:ptCount val="1"/>
                <c:pt idx="0">
                  <c:v>SDG spending and development policies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charts_slides!$U$4:$U$24</c:f>
              <c:numCache>
                <c:formatCode>0.0</c:formatCode>
                <c:ptCount val="21"/>
                <c:pt idx="0">
                  <c:v>74.727050000000006</c:v>
                </c:pt>
                <c:pt idx="1">
                  <c:v>78.121560000000002</c:v>
                </c:pt>
                <c:pt idx="2">
                  <c:v>90.459059999999994</c:v>
                </c:pt>
                <c:pt idx="3">
                  <c:v>101.53870000000001</c:v>
                </c:pt>
                <c:pt idx="4">
                  <c:v>112.02800000000001</c:v>
                </c:pt>
                <c:pt idx="5">
                  <c:v>123.51479999999999</c:v>
                </c:pt>
                <c:pt idx="6">
                  <c:v>131.54329999999999</c:v>
                </c:pt>
                <c:pt idx="7">
                  <c:v>134.80330000000001</c:v>
                </c:pt>
                <c:pt idx="8">
                  <c:v>137.81790000000001</c:v>
                </c:pt>
                <c:pt idx="9">
                  <c:v>139.98599999999999</c:v>
                </c:pt>
                <c:pt idx="10">
                  <c:v>141.72470000000001</c:v>
                </c:pt>
                <c:pt idx="11">
                  <c:v>143.81139999999999</c:v>
                </c:pt>
                <c:pt idx="12">
                  <c:v>137.87530000000001</c:v>
                </c:pt>
                <c:pt idx="13">
                  <c:v>132.55099999999999</c:v>
                </c:pt>
                <c:pt idx="14">
                  <c:v>128.15719999999999</c:v>
                </c:pt>
                <c:pt idx="15">
                  <c:v>124.3728</c:v>
                </c:pt>
                <c:pt idx="16">
                  <c:v>121.4499</c:v>
                </c:pt>
                <c:pt idx="17">
                  <c:v>118.8599</c:v>
                </c:pt>
                <c:pt idx="18">
                  <c:v>116.4847</c:v>
                </c:pt>
                <c:pt idx="19">
                  <c:v>114.271</c:v>
                </c:pt>
                <c:pt idx="20">
                  <c:v>112.17100000000001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8B-40A3-8DB5-E0E76A77C1EF}"/>
            </c:ext>
          </c:extLst>
        </c:ser>
        <c:ser>
          <c:idx val="3"/>
          <c:order val="3"/>
          <c:tx>
            <c:strRef>
              <c:f>charts_slides!$T$31</c:f>
              <c:strCache>
                <c:ptCount val="1"/>
                <c:pt idx="0">
                  <c:v>SDG spending, development policies, and financing strategies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'charts_SDG+dev+fin'!$AZ$53:$AZ$73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charts_slides!$AG$4:$AG$24</c:f>
              <c:numCache>
                <c:formatCode>0.0</c:formatCode>
                <c:ptCount val="21"/>
                <c:pt idx="0">
                  <c:v>74.727090000000004</c:v>
                </c:pt>
                <c:pt idx="1">
                  <c:v>71.524540000000002</c:v>
                </c:pt>
                <c:pt idx="2">
                  <c:v>76.257890000000003</c:v>
                </c:pt>
                <c:pt idx="3">
                  <c:v>79.606049999999996</c:v>
                </c:pt>
                <c:pt idx="4">
                  <c:v>82.203500000000005</c:v>
                </c:pt>
                <c:pt idx="5">
                  <c:v>85.065489999999997</c:v>
                </c:pt>
                <c:pt idx="6">
                  <c:v>85.669179999999997</c:v>
                </c:pt>
                <c:pt idx="7">
                  <c:v>84.249260000000007</c:v>
                </c:pt>
                <c:pt idx="8">
                  <c:v>82.357870000000005</c:v>
                </c:pt>
                <c:pt idx="9">
                  <c:v>79.99315</c:v>
                </c:pt>
                <c:pt idx="10">
                  <c:v>77.464439999999996</c:v>
                </c:pt>
                <c:pt idx="11">
                  <c:v>76.731970000000004</c:v>
                </c:pt>
                <c:pt idx="12">
                  <c:v>72.004649999999998</c:v>
                </c:pt>
                <c:pt idx="13">
                  <c:v>67.393270000000001</c:v>
                </c:pt>
                <c:pt idx="14">
                  <c:v>63.287770000000002</c:v>
                </c:pt>
                <c:pt idx="15">
                  <c:v>59.590290000000003</c:v>
                </c:pt>
                <c:pt idx="16">
                  <c:v>56.416800000000002</c:v>
                </c:pt>
                <c:pt idx="17">
                  <c:v>53.515369999999997</c:v>
                </c:pt>
                <c:pt idx="18">
                  <c:v>50.80509</c:v>
                </c:pt>
                <c:pt idx="19">
                  <c:v>48.241709999999998</c:v>
                </c:pt>
                <c:pt idx="20">
                  <c:v>45.789160000000003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8B-40A3-8DB5-E0E76A77C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4963855"/>
        <c:axId val="1624958447"/>
      </c:lineChart>
      <c:catAx>
        <c:axId val="162496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24958447"/>
        <c:crosses val="autoZero"/>
        <c:auto val="1"/>
        <c:lblAlgn val="ctr"/>
        <c:lblOffset val="100"/>
        <c:noMultiLvlLbl val="0"/>
      </c:catAx>
      <c:valAx>
        <c:axId val="1624958447"/>
        <c:scaling>
          <c:orientation val="minMax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2496385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760389113022018E-3"/>
          <c:y val="0.83128474717295098"/>
          <c:w val="0.97235722435991723"/>
          <c:h val="0.1602940876577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50050035507554"/>
          <c:y val="3.2246255210297753E-2"/>
          <c:w val="0.54615250242658453"/>
          <c:h val="0.935507489579404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5-474D-B090-4BEB401FF0D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5-474D-B090-4BEB401FF0D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55-474D-B090-4BEB401FF0D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55-474D-B090-4BEB401FF0D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55-474D-B090-4BEB401FF0D2}"/>
              </c:ext>
            </c:extLst>
          </c:dPt>
          <c:dLbls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55-474D-B090-4BEB401FF0D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Sheet1!$C$30:$H$30</c:f>
              <c:strCache>
                <c:ptCount val="6"/>
                <c:pt idx="0">
                  <c:v>Gold</c:v>
                </c:pt>
                <c:pt idx="1">
                  <c:v>Non-traditional assets</c:v>
                </c:pt>
                <c:pt idx="2">
                  <c:v>Sovereign &amp; supranational bonds</c:v>
                </c:pt>
                <c:pt idx="3">
                  <c:v>Government bonds</c:v>
                </c:pt>
                <c:pt idx="4">
                  <c:v>Money market instruments</c:v>
                </c:pt>
                <c:pt idx="5">
                  <c:v>Bank deposits</c:v>
                </c:pt>
              </c:strCache>
            </c:strRef>
          </c:cat>
          <c:val>
            <c:numRef>
              <c:f>Sheet1!$C$31:$H$31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1.6</c:v>
                </c:pt>
                <c:pt idx="3">
                  <c:v>9.5</c:v>
                </c:pt>
                <c:pt idx="4">
                  <c:v>17</c:v>
                </c:pt>
                <c:pt idx="5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55-474D-B090-4BEB401FF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57112304"/>
        <c:axId val="657111648"/>
      </c:barChart>
      <c:catAx>
        <c:axId val="65711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657111648"/>
        <c:crosses val="autoZero"/>
        <c:auto val="1"/>
        <c:lblAlgn val="ctr"/>
        <c:lblOffset val="100"/>
        <c:noMultiLvlLbl val="0"/>
      </c:catAx>
      <c:valAx>
        <c:axId val="65711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711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FD749-8BA9-485B-BFEE-0BE7928377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0A8EE-5E62-4586-903A-097A15265780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revenue mobilization, including tax and non-tax policy measures</a:t>
          </a:r>
        </a:p>
      </dgm:t>
    </dgm:pt>
    <dgm:pt modelId="{49228F0D-900A-4BA0-BA9A-10A1C3D2BB11}" type="parTrans" cxnId="{C6B27CCE-1738-4C41-A79F-356FF398E23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77DFC4B-20B4-41E4-9D3B-2DCABECE5BB6}" type="sibTrans" cxnId="{C6B27CCE-1738-4C41-A79F-356FF398E23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0768FCE-CB02-46E2-964C-9E0033E66651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Value-for-money, impactful public spending</a:t>
          </a:r>
        </a:p>
      </dgm:t>
    </dgm:pt>
    <dgm:pt modelId="{7533E225-F737-4ED2-A75B-CE680F9AFD87}" type="parTrans" cxnId="{12C223B2-7EB1-4CAD-A9EF-B38934D09CBF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3265079-C531-4144-9C54-20C8003AEB8E}" type="sibTrans" cxnId="{12C223B2-7EB1-4CAD-A9EF-B38934D09CBF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5FD64EE-6079-4C7C-A1A1-DAD61BC6127F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Effective public debt management</a:t>
          </a:r>
        </a:p>
      </dgm:t>
    </dgm:pt>
    <dgm:pt modelId="{3B678CDA-A69A-4925-90CA-1A4099B4EB43}" type="parTrans" cxnId="{49671FCD-56F9-4AB3-A55A-C43CBC1FC70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D4F13B4-5DC1-4A15-862B-69D70EA99EB7}" type="sibTrans" cxnId="{49671FCD-56F9-4AB3-A55A-C43CBC1FC70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A798516-4025-497A-9F92-6E5962048B33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Development transfers and concessional loans</a:t>
          </a:r>
        </a:p>
      </dgm:t>
    </dgm:pt>
    <dgm:pt modelId="{189EC38C-8E65-469F-945E-0D8670DAB1E9}" type="parTrans" cxnId="{4D9E6EB2-722B-4817-B58A-645C9E469FE2}">
      <dgm:prSet/>
      <dgm:spPr/>
      <dgm:t>
        <a:bodyPr/>
        <a:lstStyle/>
        <a:p>
          <a:endParaRPr lang="en-US" sz="2000"/>
        </a:p>
      </dgm:t>
    </dgm:pt>
    <dgm:pt modelId="{BC5B6C8E-C847-4722-A0C5-BF5C05B8F1D5}" type="sibTrans" cxnId="{4D9E6EB2-722B-4817-B58A-645C9E469FE2}">
      <dgm:prSet/>
      <dgm:spPr/>
      <dgm:t>
        <a:bodyPr/>
        <a:lstStyle/>
        <a:p>
          <a:endParaRPr lang="en-US" sz="2000"/>
        </a:p>
      </dgm:t>
    </dgm:pt>
    <dgm:pt modelId="{A0D9B3F0-3545-486E-B7B1-D9A4692FC601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debt relief, including through common international principles and norms</a:t>
          </a:r>
        </a:p>
      </dgm:t>
    </dgm:pt>
    <dgm:pt modelId="{56EEF551-295A-4CC1-B6C6-8642997B70F7}" type="parTrans" cxnId="{37C5A758-28FB-4931-96E6-BA3A7DA21AF1}">
      <dgm:prSet/>
      <dgm:spPr/>
      <dgm:t>
        <a:bodyPr/>
        <a:lstStyle/>
        <a:p>
          <a:endParaRPr lang="en-US" sz="2000"/>
        </a:p>
      </dgm:t>
    </dgm:pt>
    <dgm:pt modelId="{E77389D6-94C1-4B77-8CA7-6CEA757B58A8}" type="sibTrans" cxnId="{37C5A758-28FB-4931-96E6-BA3A7DA21AF1}">
      <dgm:prSet/>
      <dgm:spPr/>
      <dgm:t>
        <a:bodyPr/>
        <a:lstStyle/>
        <a:p>
          <a:endParaRPr lang="en-US" sz="2000"/>
        </a:p>
      </dgm:t>
    </dgm:pt>
    <dgm:pt modelId="{6FE7B169-4755-4553-A6D0-D9A5DC1E6514}" type="pres">
      <dgm:prSet presAssocID="{88AFD749-8BA9-485B-BFEE-0BE79283773B}" presName="Name0" presStyleCnt="0">
        <dgm:presLayoutVars>
          <dgm:chMax val="7"/>
          <dgm:chPref val="7"/>
          <dgm:dir/>
        </dgm:presLayoutVars>
      </dgm:prSet>
      <dgm:spPr/>
    </dgm:pt>
    <dgm:pt modelId="{679C8994-676F-4AFB-9BAB-C805FFD0DAE5}" type="pres">
      <dgm:prSet presAssocID="{88AFD749-8BA9-485B-BFEE-0BE79283773B}" presName="Name1" presStyleCnt="0"/>
      <dgm:spPr/>
    </dgm:pt>
    <dgm:pt modelId="{5CF99C00-AAC2-4BD3-A073-5F5BEB4B0030}" type="pres">
      <dgm:prSet presAssocID="{88AFD749-8BA9-485B-BFEE-0BE79283773B}" presName="cycle" presStyleCnt="0"/>
      <dgm:spPr/>
    </dgm:pt>
    <dgm:pt modelId="{93A368A0-3958-4FD2-99B3-7716023B3477}" type="pres">
      <dgm:prSet presAssocID="{88AFD749-8BA9-485B-BFEE-0BE79283773B}" presName="srcNode" presStyleLbl="node1" presStyleIdx="0" presStyleCnt="5"/>
      <dgm:spPr/>
    </dgm:pt>
    <dgm:pt modelId="{DD7BD800-AC27-42BA-BF83-6B0DB76DB537}" type="pres">
      <dgm:prSet presAssocID="{88AFD749-8BA9-485B-BFEE-0BE79283773B}" presName="conn" presStyleLbl="parChTrans1D2" presStyleIdx="0" presStyleCnt="1"/>
      <dgm:spPr/>
    </dgm:pt>
    <dgm:pt modelId="{5E079B88-CF41-413B-8B8E-8097F756BE9B}" type="pres">
      <dgm:prSet presAssocID="{88AFD749-8BA9-485B-BFEE-0BE79283773B}" presName="extraNode" presStyleLbl="node1" presStyleIdx="0" presStyleCnt="5"/>
      <dgm:spPr/>
    </dgm:pt>
    <dgm:pt modelId="{30F9038D-D273-4BD7-B27D-392CD95537D7}" type="pres">
      <dgm:prSet presAssocID="{88AFD749-8BA9-485B-BFEE-0BE79283773B}" presName="dstNode" presStyleLbl="node1" presStyleIdx="0" presStyleCnt="5"/>
      <dgm:spPr/>
    </dgm:pt>
    <dgm:pt modelId="{DAC5B7F6-92B7-44DC-BB59-C8977406E573}" type="pres">
      <dgm:prSet presAssocID="{87E0A8EE-5E62-4586-903A-097A15265780}" presName="text_1" presStyleLbl="node1" presStyleIdx="0" presStyleCnt="5">
        <dgm:presLayoutVars>
          <dgm:bulletEnabled val="1"/>
        </dgm:presLayoutVars>
      </dgm:prSet>
      <dgm:spPr/>
    </dgm:pt>
    <dgm:pt modelId="{85A63A98-672B-4585-B748-E067D252C184}" type="pres">
      <dgm:prSet presAssocID="{87E0A8EE-5E62-4586-903A-097A15265780}" presName="accent_1" presStyleCnt="0"/>
      <dgm:spPr/>
    </dgm:pt>
    <dgm:pt modelId="{A5C1B9FB-3406-4413-83AF-2E8EA5A93555}" type="pres">
      <dgm:prSet presAssocID="{87E0A8EE-5E62-4586-903A-097A15265780}" presName="accentRepeatNode" presStyleLbl="solidFgAcc1" presStyleIdx="0" presStyleCnt="5"/>
      <dgm:spPr/>
    </dgm:pt>
    <dgm:pt modelId="{B2163E12-D7A4-4A3B-812B-EF0F8085631A}" type="pres">
      <dgm:prSet presAssocID="{70768FCE-CB02-46E2-964C-9E0033E66651}" presName="text_2" presStyleLbl="node1" presStyleIdx="1" presStyleCnt="5" custLinFactNeighborX="353">
        <dgm:presLayoutVars>
          <dgm:bulletEnabled val="1"/>
        </dgm:presLayoutVars>
      </dgm:prSet>
      <dgm:spPr/>
    </dgm:pt>
    <dgm:pt modelId="{47952F23-1900-4D60-B840-D237B3EDFFC6}" type="pres">
      <dgm:prSet presAssocID="{70768FCE-CB02-46E2-964C-9E0033E66651}" presName="accent_2" presStyleCnt="0"/>
      <dgm:spPr/>
    </dgm:pt>
    <dgm:pt modelId="{01C13973-4FEB-467C-969A-763C2834329C}" type="pres">
      <dgm:prSet presAssocID="{70768FCE-CB02-46E2-964C-9E0033E66651}" presName="accentRepeatNode" presStyleLbl="solidFgAcc1" presStyleIdx="1" presStyleCnt="5"/>
      <dgm:spPr/>
    </dgm:pt>
    <dgm:pt modelId="{69A2B279-56B5-43E0-9A80-4A0204AF5B0B}" type="pres">
      <dgm:prSet presAssocID="{F5FD64EE-6079-4C7C-A1A1-DAD61BC6127F}" presName="text_3" presStyleLbl="node1" presStyleIdx="2" presStyleCnt="5">
        <dgm:presLayoutVars>
          <dgm:bulletEnabled val="1"/>
        </dgm:presLayoutVars>
      </dgm:prSet>
      <dgm:spPr/>
    </dgm:pt>
    <dgm:pt modelId="{D74169AD-28E3-4A26-B632-490ED4030111}" type="pres">
      <dgm:prSet presAssocID="{F5FD64EE-6079-4C7C-A1A1-DAD61BC6127F}" presName="accent_3" presStyleCnt="0"/>
      <dgm:spPr/>
    </dgm:pt>
    <dgm:pt modelId="{7A409A96-4B2C-4423-BB93-7A2CCB5EAAB4}" type="pres">
      <dgm:prSet presAssocID="{F5FD64EE-6079-4C7C-A1A1-DAD61BC6127F}" presName="accentRepeatNode" presStyleLbl="solidFgAcc1" presStyleIdx="2" presStyleCnt="5"/>
      <dgm:spPr/>
    </dgm:pt>
    <dgm:pt modelId="{DBC7E27D-D1DF-4D95-AE40-FECC0D2E23FD}" type="pres">
      <dgm:prSet presAssocID="{6A798516-4025-497A-9F92-6E5962048B33}" presName="text_4" presStyleLbl="node1" presStyleIdx="3" presStyleCnt="5" custLinFactNeighborX="-159" custLinFactNeighborY="5269">
        <dgm:presLayoutVars>
          <dgm:bulletEnabled val="1"/>
        </dgm:presLayoutVars>
      </dgm:prSet>
      <dgm:spPr/>
    </dgm:pt>
    <dgm:pt modelId="{4CF5DCB6-6F21-4F0B-AB8C-BCB3003DDC14}" type="pres">
      <dgm:prSet presAssocID="{6A798516-4025-497A-9F92-6E5962048B33}" presName="accent_4" presStyleCnt="0"/>
      <dgm:spPr/>
    </dgm:pt>
    <dgm:pt modelId="{561FC3FF-FBED-41E9-8D8A-0B1F214042C7}" type="pres">
      <dgm:prSet presAssocID="{6A798516-4025-497A-9F92-6E5962048B33}" presName="accentRepeatNode" presStyleLbl="solidFgAcc1" presStyleIdx="3" presStyleCnt="5"/>
      <dgm:spPr/>
    </dgm:pt>
    <dgm:pt modelId="{AB9B8F0F-1F4D-43B2-91EF-11F98381E128}" type="pres">
      <dgm:prSet presAssocID="{A0D9B3F0-3545-486E-B7B1-D9A4692FC601}" presName="text_5" presStyleLbl="node1" presStyleIdx="4" presStyleCnt="5">
        <dgm:presLayoutVars>
          <dgm:bulletEnabled val="1"/>
        </dgm:presLayoutVars>
      </dgm:prSet>
      <dgm:spPr/>
    </dgm:pt>
    <dgm:pt modelId="{A2F469EF-5216-4BEF-96FC-E80ADD130598}" type="pres">
      <dgm:prSet presAssocID="{A0D9B3F0-3545-486E-B7B1-D9A4692FC601}" presName="accent_5" presStyleCnt="0"/>
      <dgm:spPr/>
    </dgm:pt>
    <dgm:pt modelId="{EC566B88-90A4-4C2E-9558-3683AD03F197}" type="pres">
      <dgm:prSet presAssocID="{A0D9B3F0-3545-486E-B7B1-D9A4692FC601}" presName="accentRepeatNode" presStyleLbl="solidFgAcc1" presStyleIdx="4" presStyleCnt="5"/>
      <dgm:spPr/>
    </dgm:pt>
  </dgm:ptLst>
  <dgm:cxnLst>
    <dgm:cxn modelId="{BFC47D0A-C7E6-4E08-BC1D-D79813943D4D}" type="presOf" srcId="{A0D9B3F0-3545-486E-B7B1-D9A4692FC601}" destId="{AB9B8F0F-1F4D-43B2-91EF-11F98381E128}" srcOrd="0" destOrd="0" presId="urn:microsoft.com/office/officeart/2008/layout/VerticalCurvedList"/>
    <dgm:cxn modelId="{C1B9381B-BB60-48B3-A372-FFC0550B180F}" type="presOf" srcId="{70768FCE-CB02-46E2-964C-9E0033E66651}" destId="{B2163E12-D7A4-4A3B-812B-EF0F8085631A}" srcOrd="0" destOrd="0" presId="urn:microsoft.com/office/officeart/2008/layout/VerticalCurvedList"/>
    <dgm:cxn modelId="{2EDC266F-8CD2-4C2B-9AA8-D009C59A0CCA}" type="presOf" srcId="{F5FD64EE-6079-4C7C-A1A1-DAD61BC6127F}" destId="{69A2B279-56B5-43E0-9A80-4A0204AF5B0B}" srcOrd="0" destOrd="0" presId="urn:microsoft.com/office/officeart/2008/layout/VerticalCurvedList"/>
    <dgm:cxn modelId="{A04ED371-918F-405E-848C-45D157984AE6}" type="presOf" srcId="{6A798516-4025-497A-9F92-6E5962048B33}" destId="{DBC7E27D-D1DF-4D95-AE40-FECC0D2E23FD}" srcOrd="0" destOrd="0" presId="urn:microsoft.com/office/officeart/2008/layout/VerticalCurvedList"/>
    <dgm:cxn modelId="{D5CE0C58-3D35-4C85-AC2A-672FEFF081EC}" type="presOf" srcId="{377DFC4B-20B4-41E4-9D3B-2DCABECE5BB6}" destId="{DD7BD800-AC27-42BA-BF83-6B0DB76DB537}" srcOrd="0" destOrd="0" presId="urn:microsoft.com/office/officeart/2008/layout/VerticalCurvedList"/>
    <dgm:cxn modelId="{37C5A758-28FB-4931-96E6-BA3A7DA21AF1}" srcId="{88AFD749-8BA9-485B-BFEE-0BE79283773B}" destId="{A0D9B3F0-3545-486E-B7B1-D9A4692FC601}" srcOrd="4" destOrd="0" parTransId="{56EEF551-295A-4CC1-B6C6-8642997B70F7}" sibTransId="{E77389D6-94C1-4B77-8CA7-6CEA757B58A8}"/>
    <dgm:cxn modelId="{E124E2AC-C53C-4E08-B33B-E8E95A1BE532}" type="presOf" srcId="{87E0A8EE-5E62-4586-903A-097A15265780}" destId="{DAC5B7F6-92B7-44DC-BB59-C8977406E573}" srcOrd="0" destOrd="0" presId="urn:microsoft.com/office/officeart/2008/layout/VerticalCurvedList"/>
    <dgm:cxn modelId="{12C223B2-7EB1-4CAD-A9EF-B38934D09CBF}" srcId="{88AFD749-8BA9-485B-BFEE-0BE79283773B}" destId="{70768FCE-CB02-46E2-964C-9E0033E66651}" srcOrd="1" destOrd="0" parTransId="{7533E225-F737-4ED2-A75B-CE680F9AFD87}" sibTransId="{D3265079-C531-4144-9C54-20C8003AEB8E}"/>
    <dgm:cxn modelId="{4D9E6EB2-722B-4817-B58A-645C9E469FE2}" srcId="{88AFD749-8BA9-485B-BFEE-0BE79283773B}" destId="{6A798516-4025-497A-9F92-6E5962048B33}" srcOrd="3" destOrd="0" parTransId="{189EC38C-8E65-469F-945E-0D8670DAB1E9}" sibTransId="{BC5B6C8E-C847-4722-A0C5-BF5C05B8F1D5}"/>
    <dgm:cxn modelId="{49671FCD-56F9-4AB3-A55A-C43CBC1FC709}" srcId="{88AFD749-8BA9-485B-BFEE-0BE79283773B}" destId="{F5FD64EE-6079-4C7C-A1A1-DAD61BC6127F}" srcOrd="2" destOrd="0" parTransId="{3B678CDA-A69A-4925-90CA-1A4099B4EB43}" sibTransId="{2D4F13B4-5DC1-4A15-862B-69D70EA99EB7}"/>
    <dgm:cxn modelId="{C6B27CCE-1738-4C41-A79F-356FF398E239}" srcId="{88AFD749-8BA9-485B-BFEE-0BE79283773B}" destId="{87E0A8EE-5E62-4586-903A-097A15265780}" srcOrd="0" destOrd="0" parTransId="{49228F0D-900A-4BA0-BA9A-10A1C3D2BB11}" sibTransId="{377DFC4B-20B4-41E4-9D3B-2DCABECE5BB6}"/>
    <dgm:cxn modelId="{D97695F3-4105-47E0-A99A-FDA9AAEF7C36}" type="presOf" srcId="{88AFD749-8BA9-485B-BFEE-0BE79283773B}" destId="{6FE7B169-4755-4553-A6D0-D9A5DC1E6514}" srcOrd="0" destOrd="0" presId="urn:microsoft.com/office/officeart/2008/layout/VerticalCurvedList"/>
    <dgm:cxn modelId="{9D0E5C7D-5A87-4842-9081-B183AFCEA4D8}" type="presParOf" srcId="{6FE7B169-4755-4553-A6D0-D9A5DC1E6514}" destId="{679C8994-676F-4AFB-9BAB-C805FFD0DAE5}" srcOrd="0" destOrd="0" presId="urn:microsoft.com/office/officeart/2008/layout/VerticalCurvedList"/>
    <dgm:cxn modelId="{64AA4FD9-FB1F-4521-A18C-0644484AEE0D}" type="presParOf" srcId="{679C8994-676F-4AFB-9BAB-C805FFD0DAE5}" destId="{5CF99C00-AAC2-4BD3-A073-5F5BEB4B0030}" srcOrd="0" destOrd="0" presId="urn:microsoft.com/office/officeart/2008/layout/VerticalCurvedList"/>
    <dgm:cxn modelId="{762C11DA-99CA-4BFB-A79B-6293ADBF14DF}" type="presParOf" srcId="{5CF99C00-AAC2-4BD3-A073-5F5BEB4B0030}" destId="{93A368A0-3958-4FD2-99B3-7716023B3477}" srcOrd="0" destOrd="0" presId="urn:microsoft.com/office/officeart/2008/layout/VerticalCurvedList"/>
    <dgm:cxn modelId="{279323A0-B573-4821-ADA8-1C571EF0A03C}" type="presParOf" srcId="{5CF99C00-AAC2-4BD3-A073-5F5BEB4B0030}" destId="{DD7BD800-AC27-42BA-BF83-6B0DB76DB537}" srcOrd="1" destOrd="0" presId="urn:microsoft.com/office/officeart/2008/layout/VerticalCurvedList"/>
    <dgm:cxn modelId="{94A0CCA4-649E-45D0-97A6-D9F28B3D732C}" type="presParOf" srcId="{5CF99C00-AAC2-4BD3-A073-5F5BEB4B0030}" destId="{5E079B88-CF41-413B-8B8E-8097F756BE9B}" srcOrd="2" destOrd="0" presId="urn:microsoft.com/office/officeart/2008/layout/VerticalCurvedList"/>
    <dgm:cxn modelId="{028F6B5D-5E48-437B-AE66-027F4B2E8084}" type="presParOf" srcId="{5CF99C00-AAC2-4BD3-A073-5F5BEB4B0030}" destId="{30F9038D-D273-4BD7-B27D-392CD95537D7}" srcOrd="3" destOrd="0" presId="urn:microsoft.com/office/officeart/2008/layout/VerticalCurvedList"/>
    <dgm:cxn modelId="{AC80DE5E-F609-4AFC-B7F9-7FE589605C44}" type="presParOf" srcId="{679C8994-676F-4AFB-9BAB-C805FFD0DAE5}" destId="{DAC5B7F6-92B7-44DC-BB59-C8977406E573}" srcOrd="1" destOrd="0" presId="urn:microsoft.com/office/officeart/2008/layout/VerticalCurvedList"/>
    <dgm:cxn modelId="{8C1E664D-1AB1-459F-9A9E-13EB8FC5E07A}" type="presParOf" srcId="{679C8994-676F-4AFB-9BAB-C805FFD0DAE5}" destId="{85A63A98-672B-4585-B748-E067D252C184}" srcOrd="2" destOrd="0" presId="urn:microsoft.com/office/officeart/2008/layout/VerticalCurvedList"/>
    <dgm:cxn modelId="{BA4846F1-2A31-4726-B577-8A6561FD14F8}" type="presParOf" srcId="{85A63A98-672B-4585-B748-E067D252C184}" destId="{A5C1B9FB-3406-4413-83AF-2E8EA5A93555}" srcOrd="0" destOrd="0" presId="urn:microsoft.com/office/officeart/2008/layout/VerticalCurvedList"/>
    <dgm:cxn modelId="{EA25C31E-31D3-47B6-A0F6-394B90CD259C}" type="presParOf" srcId="{679C8994-676F-4AFB-9BAB-C805FFD0DAE5}" destId="{B2163E12-D7A4-4A3B-812B-EF0F8085631A}" srcOrd="3" destOrd="0" presId="urn:microsoft.com/office/officeart/2008/layout/VerticalCurvedList"/>
    <dgm:cxn modelId="{943F1B48-65D8-4BDE-B7C3-1575916650C0}" type="presParOf" srcId="{679C8994-676F-4AFB-9BAB-C805FFD0DAE5}" destId="{47952F23-1900-4D60-B840-D237B3EDFFC6}" srcOrd="4" destOrd="0" presId="urn:microsoft.com/office/officeart/2008/layout/VerticalCurvedList"/>
    <dgm:cxn modelId="{60513216-0A51-4444-A133-78411232B96E}" type="presParOf" srcId="{47952F23-1900-4D60-B840-D237B3EDFFC6}" destId="{01C13973-4FEB-467C-969A-763C2834329C}" srcOrd="0" destOrd="0" presId="urn:microsoft.com/office/officeart/2008/layout/VerticalCurvedList"/>
    <dgm:cxn modelId="{55023321-0651-4D2D-AD99-5DC6E87F4F1F}" type="presParOf" srcId="{679C8994-676F-4AFB-9BAB-C805FFD0DAE5}" destId="{69A2B279-56B5-43E0-9A80-4A0204AF5B0B}" srcOrd="5" destOrd="0" presId="urn:microsoft.com/office/officeart/2008/layout/VerticalCurvedList"/>
    <dgm:cxn modelId="{838E5E6F-CF71-4AD8-8503-F9BF412927FF}" type="presParOf" srcId="{679C8994-676F-4AFB-9BAB-C805FFD0DAE5}" destId="{D74169AD-28E3-4A26-B632-490ED4030111}" srcOrd="6" destOrd="0" presId="urn:microsoft.com/office/officeart/2008/layout/VerticalCurvedList"/>
    <dgm:cxn modelId="{A12CB62F-87C8-4CDC-85E0-2369D505CEB8}" type="presParOf" srcId="{D74169AD-28E3-4A26-B632-490ED4030111}" destId="{7A409A96-4B2C-4423-BB93-7A2CCB5EAAB4}" srcOrd="0" destOrd="0" presId="urn:microsoft.com/office/officeart/2008/layout/VerticalCurvedList"/>
    <dgm:cxn modelId="{9856C44E-742A-4193-948F-61B56BE2F1EF}" type="presParOf" srcId="{679C8994-676F-4AFB-9BAB-C805FFD0DAE5}" destId="{DBC7E27D-D1DF-4D95-AE40-FECC0D2E23FD}" srcOrd="7" destOrd="0" presId="urn:microsoft.com/office/officeart/2008/layout/VerticalCurvedList"/>
    <dgm:cxn modelId="{4B721484-643B-45C2-B9ED-6483A1917D89}" type="presParOf" srcId="{679C8994-676F-4AFB-9BAB-C805FFD0DAE5}" destId="{4CF5DCB6-6F21-4F0B-AB8C-BCB3003DDC14}" srcOrd="8" destOrd="0" presId="urn:microsoft.com/office/officeart/2008/layout/VerticalCurvedList"/>
    <dgm:cxn modelId="{507640AE-AAD5-4805-B44F-9D0B9E18EB1E}" type="presParOf" srcId="{4CF5DCB6-6F21-4F0B-AB8C-BCB3003DDC14}" destId="{561FC3FF-FBED-41E9-8D8A-0B1F214042C7}" srcOrd="0" destOrd="0" presId="urn:microsoft.com/office/officeart/2008/layout/VerticalCurvedList"/>
    <dgm:cxn modelId="{56EB8542-8FE3-48FB-8BB7-845580D4E02D}" type="presParOf" srcId="{679C8994-676F-4AFB-9BAB-C805FFD0DAE5}" destId="{AB9B8F0F-1F4D-43B2-91EF-11F98381E128}" srcOrd="9" destOrd="0" presId="urn:microsoft.com/office/officeart/2008/layout/VerticalCurvedList"/>
    <dgm:cxn modelId="{FD0887E3-BA6D-4A3F-9610-5E4803C2BB79}" type="presParOf" srcId="{679C8994-676F-4AFB-9BAB-C805FFD0DAE5}" destId="{A2F469EF-5216-4BEF-96FC-E80ADD130598}" srcOrd="10" destOrd="0" presId="urn:microsoft.com/office/officeart/2008/layout/VerticalCurvedList"/>
    <dgm:cxn modelId="{1BD8F6B1-C5D1-4A01-98A1-3B58F64F6126}" type="presParOf" srcId="{A2F469EF-5216-4BEF-96FC-E80ADD130598}" destId="{EC566B88-90A4-4C2E-9558-3683AD03F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5BE0E5-C245-41FE-AE97-50F29FF7C67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FDE8D6-2560-438F-91F2-A6A7863D7586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200" b="1" u="sng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Central banking area</a:t>
          </a:r>
        </a:p>
      </dgm:t>
    </dgm:pt>
    <dgm:pt modelId="{22881A62-060C-4811-8769-C941AF4AC7BD}" type="parTrans" cxnId="{C3A8CA39-8731-4F41-BF10-F03C9EFEFC2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D678A0F9-B6BC-49DA-94E1-41E9E4548282}" type="sibTrans" cxnId="{C3A8CA39-8731-4F41-BF10-F03C9EFEFC2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11A0E2CA-9519-4235-A67F-386C7F74879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Monetary policy conduct</a:t>
          </a:r>
        </a:p>
      </dgm:t>
    </dgm:pt>
    <dgm:pt modelId="{36274891-277D-44D4-ACDF-66BA287362D3}" type="parTrans" cxnId="{8FC42537-7FD1-48CB-BE02-55D19DC4A2BC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CF8C1263-B773-46A8-9971-B24B629F9D53}" type="sibTrans" cxnId="{8FC42537-7FD1-48CB-BE02-55D19DC4A2BC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2FF7541F-8B87-4049-8E46-86941561C7F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Official reserve management</a:t>
          </a:r>
        </a:p>
      </dgm:t>
    </dgm:pt>
    <dgm:pt modelId="{75F18F64-C7C9-436B-90C8-A7A70487252C}" type="parTrans" cxnId="{98859B19-B9C3-4C82-B708-1768BD7F1AFD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BE6F4F45-ED1A-4AFF-B9AA-56D7FFC85F40}" type="sibTrans" cxnId="{98859B19-B9C3-4C82-B708-1768BD7F1AFD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DC5B482D-BF29-4BBC-AC7C-78F7CB356E03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200" b="1" u="sng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Current objective</a:t>
          </a:r>
        </a:p>
      </dgm:t>
    </dgm:pt>
    <dgm:pt modelId="{9F4A1EF4-86F8-46B9-A3CA-73818C164B39}" type="parTrans" cxnId="{0029DF37-45D9-4683-A5D7-EB4F612FDB8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DB1846DD-87BB-4CF1-AD81-3C4BED153733}" type="sibTrans" cxnId="{0029DF37-45D9-4683-A5D7-EB4F612FDB8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C61E7F36-26FC-4E8F-BA3F-A5CE35CA256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Safety &amp; liquidity</a:t>
          </a:r>
        </a:p>
      </dgm:t>
    </dgm:pt>
    <dgm:pt modelId="{B0620436-D3AE-4AEE-B752-F8DA0CB013BB}" type="parTrans" cxnId="{CCBC73CE-933F-4D11-9FD9-099076DBCFFC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A85CBD17-EEA7-4029-9D86-91FF7DB1C674}" type="sibTrans" cxnId="{CCBC73CE-933F-4D11-9FD9-099076DBCFFC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7B43F5DE-9BBB-4DD2-A740-EB5AEE3A2722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Adequate cash in circulation</a:t>
          </a:r>
        </a:p>
      </dgm:t>
    </dgm:pt>
    <dgm:pt modelId="{FB6B86CB-57B5-4850-BFFA-06841D55756F}" type="parTrans" cxnId="{ECF6590E-E791-4321-B6DB-6B55B246E76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8766090F-1411-42FE-8DCC-16472F23D6FF}" type="sibTrans" cxnId="{ECF6590E-E791-4321-B6DB-6B55B246E76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4C04BC4D-47F1-4972-A4ED-E4C6067E25F9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200" b="1" u="sng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Additional social consideration</a:t>
          </a:r>
        </a:p>
      </dgm:t>
    </dgm:pt>
    <dgm:pt modelId="{1BE05809-5E45-4AE6-A283-C308DD68AA54}" type="parTrans" cxnId="{BF184D9D-C29F-4F7F-B7D2-1A219DB44968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F0FE8183-C8DB-48D7-959F-8B67B766E0F3}" type="sibTrans" cxnId="{BF184D9D-C29F-4F7F-B7D2-1A219DB44968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8BB102CA-6963-4A6C-A751-0D58D26C5C0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Income and wealth distribution</a:t>
          </a:r>
        </a:p>
      </dgm:t>
    </dgm:pt>
    <dgm:pt modelId="{7E9DFBC3-AD86-4C6A-BB87-998AD50C0B14}" type="parTrans" cxnId="{440358C7-A479-428D-8DF6-45383B06FCCF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38D9BA6F-7151-4C63-B2CA-0E29FA1984BD}" type="sibTrans" cxnId="{440358C7-A479-428D-8DF6-45383B06FCCF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716CFB97-AA7A-490A-9274-5E3F53B00D9E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Digital currency for financial inclusion</a:t>
          </a:r>
        </a:p>
      </dgm:t>
    </dgm:pt>
    <dgm:pt modelId="{A2BAFE6D-C296-4A07-858B-11C665D9C3AD}" type="parTrans" cxnId="{A9664595-A63D-4303-8D26-D2B346E18FB6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E0846D6A-8EE8-4474-B635-D194E6232853}" type="sibTrans" cxnId="{A9664595-A63D-4303-8D26-D2B346E18FB6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8882A974-20D8-4C6D-BFA3-93FE67E5B83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Currency issuance</a:t>
          </a:r>
        </a:p>
      </dgm:t>
    </dgm:pt>
    <dgm:pt modelId="{44DF21B8-2F7D-40B3-8A20-12AB7A9938E0}" type="parTrans" cxnId="{23AB5F9C-1F75-48D7-932C-9E6F673E4663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E19A31C7-67A2-43F7-9A72-D1C6D88BAA9E}" type="sibTrans" cxnId="{23AB5F9C-1F75-48D7-932C-9E6F673E4663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EC983B1A-B4E9-43B1-AD2F-AF8F63B9D11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Price stability</a:t>
          </a:r>
        </a:p>
      </dgm:t>
    </dgm:pt>
    <dgm:pt modelId="{53D6E70D-034D-4230-A931-D3B7AFEA7E1B}" type="parTrans" cxnId="{26773DBE-5CAA-4B3A-AF32-3A426A84CB56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4A4A1FAB-FB37-486A-A7F8-EB37AD0C3BDD}" type="sibTrans" cxnId="{26773DBE-5CAA-4B3A-AF32-3A426A84CB56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8494EF24-A19B-460D-BCDF-95B2A190D3B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Investment with social impacts</a:t>
          </a:r>
        </a:p>
      </dgm:t>
    </dgm:pt>
    <dgm:pt modelId="{7A3FEA9F-DCEE-4419-BB80-5912B8E34554}" type="parTrans" cxnId="{11966920-ADE2-4B4A-9CEC-0097C68E3A44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1B34D6CE-1EB5-4CAF-ACA5-6536E093F55C}" type="sibTrans" cxnId="{11966920-ADE2-4B4A-9CEC-0097C68E3A44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A69446BA-FFAC-4B71-866A-995498B24882}" type="pres">
      <dgm:prSet presAssocID="{025BE0E5-C245-41FE-AE97-50F29FF7C679}" presName="theList" presStyleCnt="0">
        <dgm:presLayoutVars>
          <dgm:dir/>
          <dgm:animLvl val="lvl"/>
          <dgm:resizeHandles val="exact"/>
        </dgm:presLayoutVars>
      </dgm:prSet>
      <dgm:spPr/>
    </dgm:pt>
    <dgm:pt modelId="{6579B313-BBBE-4C70-9803-7E75BE866A53}" type="pres">
      <dgm:prSet presAssocID="{46FDE8D6-2560-438F-91F2-A6A7863D7586}" presName="compNode" presStyleCnt="0"/>
      <dgm:spPr/>
    </dgm:pt>
    <dgm:pt modelId="{39BA9BAA-47C6-4E9A-882A-FD49FFD09920}" type="pres">
      <dgm:prSet presAssocID="{46FDE8D6-2560-438F-91F2-A6A7863D7586}" presName="aNode" presStyleLbl="bgShp" presStyleIdx="0" presStyleCnt="3"/>
      <dgm:spPr/>
    </dgm:pt>
    <dgm:pt modelId="{DE06A0F5-E627-4605-B217-77E9FB6ED630}" type="pres">
      <dgm:prSet presAssocID="{46FDE8D6-2560-438F-91F2-A6A7863D7586}" presName="textNode" presStyleLbl="bgShp" presStyleIdx="0" presStyleCnt="3"/>
      <dgm:spPr/>
    </dgm:pt>
    <dgm:pt modelId="{20090177-ABC2-4C01-A8BE-935C7B6C19C9}" type="pres">
      <dgm:prSet presAssocID="{46FDE8D6-2560-438F-91F2-A6A7863D7586}" presName="compChildNode" presStyleCnt="0"/>
      <dgm:spPr/>
    </dgm:pt>
    <dgm:pt modelId="{8ADFBEEB-2E3F-42EF-97B7-E1E9F5C606EB}" type="pres">
      <dgm:prSet presAssocID="{46FDE8D6-2560-438F-91F2-A6A7863D7586}" presName="theInnerList" presStyleCnt="0"/>
      <dgm:spPr/>
    </dgm:pt>
    <dgm:pt modelId="{B8E17755-86E4-4CF9-A70E-E90EB2337E62}" type="pres">
      <dgm:prSet presAssocID="{11A0E2CA-9519-4235-A67F-386C7F748792}" presName="childNode" presStyleLbl="node1" presStyleIdx="0" presStyleCnt="9">
        <dgm:presLayoutVars>
          <dgm:bulletEnabled val="1"/>
        </dgm:presLayoutVars>
      </dgm:prSet>
      <dgm:spPr/>
    </dgm:pt>
    <dgm:pt modelId="{85BE069F-B001-4AEE-AED4-BFD30D39CB88}" type="pres">
      <dgm:prSet presAssocID="{11A0E2CA-9519-4235-A67F-386C7F748792}" presName="aSpace2" presStyleCnt="0"/>
      <dgm:spPr/>
    </dgm:pt>
    <dgm:pt modelId="{9DCC76EE-9BDA-4B21-B942-9481473379A0}" type="pres">
      <dgm:prSet presAssocID="{2FF7541F-8B87-4049-8E46-86941561C7FD}" presName="childNode" presStyleLbl="node1" presStyleIdx="1" presStyleCnt="9">
        <dgm:presLayoutVars>
          <dgm:bulletEnabled val="1"/>
        </dgm:presLayoutVars>
      </dgm:prSet>
      <dgm:spPr/>
    </dgm:pt>
    <dgm:pt modelId="{7B923CFE-37A1-40DB-808D-D52BB681CE93}" type="pres">
      <dgm:prSet presAssocID="{2FF7541F-8B87-4049-8E46-86941561C7FD}" presName="aSpace2" presStyleCnt="0"/>
      <dgm:spPr/>
    </dgm:pt>
    <dgm:pt modelId="{2BA41780-3E01-49DE-8985-180C3185310B}" type="pres">
      <dgm:prSet presAssocID="{8882A974-20D8-4C6D-BFA3-93FE67E5B838}" presName="childNode" presStyleLbl="node1" presStyleIdx="2" presStyleCnt="9">
        <dgm:presLayoutVars>
          <dgm:bulletEnabled val="1"/>
        </dgm:presLayoutVars>
      </dgm:prSet>
      <dgm:spPr/>
    </dgm:pt>
    <dgm:pt modelId="{2F391ABA-E001-4C36-A937-AECA28A6ED83}" type="pres">
      <dgm:prSet presAssocID="{46FDE8D6-2560-438F-91F2-A6A7863D7586}" presName="aSpace" presStyleCnt="0"/>
      <dgm:spPr/>
    </dgm:pt>
    <dgm:pt modelId="{62E11C74-A54D-4CD3-9EC9-DE1A85259010}" type="pres">
      <dgm:prSet presAssocID="{DC5B482D-BF29-4BBC-AC7C-78F7CB356E03}" presName="compNode" presStyleCnt="0"/>
      <dgm:spPr/>
    </dgm:pt>
    <dgm:pt modelId="{B2481753-ABC2-4474-973D-E3141EDA7883}" type="pres">
      <dgm:prSet presAssocID="{DC5B482D-BF29-4BBC-AC7C-78F7CB356E03}" presName="aNode" presStyleLbl="bgShp" presStyleIdx="1" presStyleCnt="3"/>
      <dgm:spPr/>
    </dgm:pt>
    <dgm:pt modelId="{BE3FDD4C-AD3C-494C-8988-C4EDF5053272}" type="pres">
      <dgm:prSet presAssocID="{DC5B482D-BF29-4BBC-AC7C-78F7CB356E03}" presName="textNode" presStyleLbl="bgShp" presStyleIdx="1" presStyleCnt="3"/>
      <dgm:spPr/>
    </dgm:pt>
    <dgm:pt modelId="{A3DD3AB1-43AF-4FC5-B2C9-EEC006721D19}" type="pres">
      <dgm:prSet presAssocID="{DC5B482D-BF29-4BBC-AC7C-78F7CB356E03}" presName="compChildNode" presStyleCnt="0"/>
      <dgm:spPr/>
    </dgm:pt>
    <dgm:pt modelId="{58A89C20-AFBA-4EA3-9A1A-CC011A489455}" type="pres">
      <dgm:prSet presAssocID="{DC5B482D-BF29-4BBC-AC7C-78F7CB356E03}" presName="theInnerList" presStyleCnt="0"/>
      <dgm:spPr/>
    </dgm:pt>
    <dgm:pt modelId="{A55D6415-0848-4292-B8BD-8F4D7C58B88D}" type="pres">
      <dgm:prSet presAssocID="{EC983B1A-B4E9-43B1-AD2F-AF8F63B9D114}" presName="childNode" presStyleLbl="node1" presStyleIdx="3" presStyleCnt="9">
        <dgm:presLayoutVars>
          <dgm:bulletEnabled val="1"/>
        </dgm:presLayoutVars>
      </dgm:prSet>
      <dgm:spPr/>
    </dgm:pt>
    <dgm:pt modelId="{DD36FAC9-EA18-4F02-AB1B-29D07E602809}" type="pres">
      <dgm:prSet presAssocID="{EC983B1A-B4E9-43B1-AD2F-AF8F63B9D114}" presName="aSpace2" presStyleCnt="0"/>
      <dgm:spPr/>
    </dgm:pt>
    <dgm:pt modelId="{0BBD1494-CEB8-4605-9433-DCB2653C75A1}" type="pres">
      <dgm:prSet presAssocID="{C61E7F36-26FC-4E8F-BA3F-A5CE35CA2568}" presName="childNode" presStyleLbl="node1" presStyleIdx="4" presStyleCnt="9">
        <dgm:presLayoutVars>
          <dgm:bulletEnabled val="1"/>
        </dgm:presLayoutVars>
      </dgm:prSet>
      <dgm:spPr/>
    </dgm:pt>
    <dgm:pt modelId="{7D37DDB6-88B9-43B8-BB76-3458FD91E319}" type="pres">
      <dgm:prSet presAssocID="{C61E7F36-26FC-4E8F-BA3F-A5CE35CA2568}" presName="aSpace2" presStyleCnt="0"/>
      <dgm:spPr/>
    </dgm:pt>
    <dgm:pt modelId="{BC9A3879-8056-4BF1-82F9-53BFFE3F4BD9}" type="pres">
      <dgm:prSet presAssocID="{7B43F5DE-9BBB-4DD2-A740-EB5AEE3A2722}" presName="childNode" presStyleLbl="node1" presStyleIdx="5" presStyleCnt="9">
        <dgm:presLayoutVars>
          <dgm:bulletEnabled val="1"/>
        </dgm:presLayoutVars>
      </dgm:prSet>
      <dgm:spPr/>
    </dgm:pt>
    <dgm:pt modelId="{24BF0475-1D7F-4F95-A1FE-AEF6B099CF14}" type="pres">
      <dgm:prSet presAssocID="{DC5B482D-BF29-4BBC-AC7C-78F7CB356E03}" presName="aSpace" presStyleCnt="0"/>
      <dgm:spPr/>
    </dgm:pt>
    <dgm:pt modelId="{F0318BEA-5263-453F-8CF0-3B35251FFA5A}" type="pres">
      <dgm:prSet presAssocID="{4C04BC4D-47F1-4972-A4ED-E4C6067E25F9}" presName="compNode" presStyleCnt="0"/>
      <dgm:spPr/>
    </dgm:pt>
    <dgm:pt modelId="{3FEEC021-5F6D-49BC-A792-D64180073159}" type="pres">
      <dgm:prSet presAssocID="{4C04BC4D-47F1-4972-A4ED-E4C6067E25F9}" presName="aNode" presStyleLbl="bgShp" presStyleIdx="2" presStyleCnt="3"/>
      <dgm:spPr/>
    </dgm:pt>
    <dgm:pt modelId="{36325C8F-4F3B-4B05-ACC3-0EAD79067988}" type="pres">
      <dgm:prSet presAssocID="{4C04BC4D-47F1-4972-A4ED-E4C6067E25F9}" presName="textNode" presStyleLbl="bgShp" presStyleIdx="2" presStyleCnt="3"/>
      <dgm:spPr/>
    </dgm:pt>
    <dgm:pt modelId="{DE1D94E8-158E-4DF4-BA75-8C5DF6FBEF4F}" type="pres">
      <dgm:prSet presAssocID="{4C04BC4D-47F1-4972-A4ED-E4C6067E25F9}" presName="compChildNode" presStyleCnt="0"/>
      <dgm:spPr/>
    </dgm:pt>
    <dgm:pt modelId="{9F64D746-D74D-4F90-915E-07406ED9EF61}" type="pres">
      <dgm:prSet presAssocID="{4C04BC4D-47F1-4972-A4ED-E4C6067E25F9}" presName="theInnerList" presStyleCnt="0"/>
      <dgm:spPr/>
    </dgm:pt>
    <dgm:pt modelId="{9F6B2F5D-CBE9-44C8-A6A7-28CCE343B803}" type="pres">
      <dgm:prSet presAssocID="{8BB102CA-6963-4A6C-A751-0D58D26C5C0F}" presName="childNode" presStyleLbl="node1" presStyleIdx="6" presStyleCnt="9">
        <dgm:presLayoutVars>
          <dgm:bulletEnabled val="1"/>
        </dgm:presLayoutVars>
      </dgm:prSet>
      <dgm:spPr/>
    </dgm:pt>
    <dgm:pt modelId="{BCE3B3F5-F715-458A-B26C-DA7AD0EDED26}" type="pres">
      <dgm:prSet presAssocID="{8BB102CA-6963-4A6C-A751-0D58D26C5C0F}" presName="aSpace2" presStyleCnt="0"/>
      <dgm:spPr/>
    </dgm:pt>
    <dgm:pt modelId="{979C7C47-CCEE-4D9A-AEC4-D31FB06D8668}" type="pres">
      <dgm:prSet presAssocID="{8494EF24-A19B-460D-BCDF-95B2A190D3B5}" presName="childNode" presStyleLbl="node1" presStyleIdx="7" presStyleCnt="9">
        <dgm:presLayoutVars>
          <dgm:bulletEnabled val="1"/>
        </dgm:presLayoutVars>
      </dgm:prSet>
      <dgm:spPr/>
    </dgm:pt>
    <dgm:pt modelId="{3002AAD3-5CBC-435E-ADFC-0B3E1F34E877}" type="pres">
      <dgm:prSet presAssocID="{8494EF24-A19B-460D-BCDF-95B2A190D3B5}" presName="aSpace2" presStyleCnt="0"/>
      <dgm:spPr/>
    </dgm:pt>
    <dgm:pt modelId="{ECF5909C-453A-46BF-B2E3-EDB5165EA9E8}" type="pres">
      <dgm:prSet presAssocID="{716CFB97-AA7A-490A-9274-5E3F53B00D9E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60E2EE02-50D1-413B-99B0-70B14E839A97}" type="presOf" srcId="{716CFB97-AA7A-490A-9274-5E3F53B00D9E}" destId="{ECF5909C-453A-46BF-B2E3-EDB5165EA9E8}" srcOrd="0" destOrd="0" presId="urn:microsoft.com/office/officeart/2005/8/layout/lProcess2"/>
    <dgm:cxn modelId="{ECF6590E-E791-4321-B6DB-6B55B246E76B}" srcId="{DC5B482D-BF29-4BBC-AC7C-78F7CB356E03}" destId="{7B43F5DE-9BBB-4DD2-A740-EB5AEE3A2722}" srcOrd="2" destOrd="0" parTransId="{FB6B86CB-57B5-4850-BFFA-06841D55756F}" sibTransId="{8766090F-1411-42FE-8DCC-16472F23D6FF}"/>
    <dgm:cxn modelId="{EF0BE512-D8E9-4F67-ADE8-28A5F94B6DF2}" type="presOf" srcId="{7B43F5DE-9BBB-4DD2-A740-EB5AEE3A2722}" destId="{BC9A3879-8056-4BF1-82F9-53BFFE3F4BD9}" srcOrd="0" destOrd="0" presId="urn:microsoft.com/office/officeart/2005/8/layout/lProcess2"/>
    <dgm:cxn modelId="{1BFBC618-99E6-452F-BBCE-118E1568910E}" type="presOf" srcId="{8882A974-20D8-4C6D-BFA3-93FE67E5B838}" destId="{2BA41780-3E01-49DE-8985-180C3185310B}" srcOrd="0" destOrd="0" presId="urn:microsoft.com/office/officeart/2005/8/layout/lProcess2"/>
    <dgm:cxn modelId="{98859B19-B9C3-4C82-B708-1768BD7F1AFD}" srcId="{46FDE8D6-2560-438F-91F2-A6A7863D7586}" destId="{2FF7541F-8B87-4049-8E46-86941561C7FD}" srcOrd="1" destOrd="0" parTransId="{75F18F64-C7C9-436B-90C8-A7A70487252C}" sibTransId="{BE6F4F45-ED1A-4AFF-B9AA-56D7FFC85F40}"/>
    <dgm:cxn modelId="{11966920-ADE2-4B4A-9CEC-0097C68E3A44}" srcId="{4C04BC4D-47F1-4972-A4ED-E4C6067E25F9}" destId="{8494EF24-A19B-460D-BCDF-95B2A190D3B5}" srcOrd="1" destOrd="0" parTransId="{7A3FEA9F-DCEE-4419-BB80-5912B8E34554}" sibTransId="{1B34D6CE-1EB5-4CAF-ACA5-6536E093F55C}"/>
    <dgm:cxn modelId="{57E9E623-DDB3-4025-8EC1-C6B35CFCD6F9}" type="presOf" srcId="{DC5B482D-BF29-4BBC-AC7C-78F7CB356E03}" destId="{B2481753-ABC2-4474-973D-E3141EDA7883}" srcOrd="0" destOrd="0" presId="urn:microsoft.com/office/officeart/2005/8/layout/lProcess2"/>
    <dgm:cxn modelId="{D67E1B24-B0FF-42D4-8004-E7782AEA6B1A}" type="presOf" srcId="{2FF7541F-8B87-4049-8E46-86941561C7FD}" destId="{9DCC76EE-9BDA-4B21-B942-9481473379A0}" srcOrd="0" destOrd="0" presId="urn:microsoft.com/office/officeart/2005/8/layout/lProcess2"/>
    <dgm:cxn modelId="{8FC42537-7FD1-48CB-BE02-55D19DC4A2BC}" srcId="{46FDE8D6-2560-438F-91F2-A6A7863D7586}" destId="{11A0E2CA-9519-4235-A67F-386C7F748792}" srcOrd="0" destOrd="0" parTransId="{36274891-277D-44D4-ACDF-66BA287362D3}" sibTransId="{CF8C1263-B773-46A8-9971-B24B629F9D53}"/>
    <dgm:cxn modelId="{0029DF37-45D9-4683-A5D7-EB4F612FDB8B}" srcId="{025BE0E5-C245-41FE-AE97-50F29FF7C679}" destId="{DC5B482D-BF29-4BBC-AC7C-78F7CB356E03}" srcOrd="1" destOrd="0" parTransId="{9F4A1EF4-86F8-46B9-A3CA-73818C164B39}" sibTransId="{DB1846DD-87BB-4CF1-AD81-3C4BED153733}"/>
    <dgm:cxn modelId="{C3A8CA39-8731-4F41-BF10-F03C9EFEFC20}" srcId="{025BE0E5-C245-41FE-AE97-50F29FF7C679}" destId="{46FDE8D6-2560-438F-91F2-A6A7863D7586}" srcOrd="0" destOrd="0" parTransId="{22881A62-060C-4811-8769-C941AF4AC7BD}" sibTransId="{D678A0F9-B6BC-49DA-94E1-41E9E4548282}"/>
    <dgm:cxn modelId="{88D28F68-B2F9-4049-8F79-ACE421C49582}" type="presOf" srcId="{4C04BC4D-47F1-4972-A4ED-E4C6067E25F9}" destId="{3FEEC021-5F6D-49BC-A792-D64180073159}" srcOrd="0" destOrd="0" presId="urn:microsoft.com/office/officeart/2005/8/layout/lProcess2"/>
    <dgm:cxn modelId="{A9664595-A63D-4303-8D26-D2B346E18FB6}" srcId="{4C04BC4D-47F1-4972-A4ED-E4C6067E25F9}" destId="{716CFB97-AA7A-490A-9274-5E3F53B00D9E}" srcOrd="2" destOrd="0" parTransId="{A2BAFE6D-C296-4A07-858B-11C665D9C3AD}" sibTransId="{E0846D6A-8EE8-4474-B635-D194E6232853}"/>
    <dgm:cxn modelId="{A9BEC295-6D47-475C-A3F5-1E9F2AF296F4}" type="presOf" srcId="{46FDE8D6-2560-438F-91F2-A6A7863D7586}" destId="{DE06A0F5-E627-4605-B217-77E9FB6ED630}" srcOrd="1" destOrd="0" presId="urn:microsoft.com/office/officeart/2005/8/layout/lProcess2"/>
    <dgm:cxn modelId="{A738DF98-A673-4E43-8742-A967CE13F5CE}" type="presOf" srcId="{DC5B482D-BF29-4BBC-AC7C-78F7CB356E03}" destId="{BE3FDD4C-AD3C-494C-8988-C4EDF5053272}" srcOrd="1" destOrd="0" presId="urn:microsoft.com/office/officeart/2005/8/layout/lProcess2"/>
    <dgm:cxn modelId="{23AB5F9C-1F75-48D7-932C-9E6F673E4663}" srcId="{46FDE8D6-2560-438F-91F2-A6A7863D7586}" destId="{8882A974-20D8-4C6D-BFA3-93FE67E5B838}" srcOrd="2" destOrd="0" parTransId="{44DF21B8-2F7D-40B3-8A20-12AB7A9938E0}" sibTransId="{E19A31C7-67A2-43F7-9A72-D1C6D88BAA9E}"/>
    <dgm:cxn modelId="{5A657D9C-7BF6-4384-8A5C-EB445D45C358}" type="presOf" srcId="{8BB102CA-6963-4A6C-A751-0D58D26C5C0F}" destId="{9F6B2F5D-CBE9-44C8-A6A7-28CCE343B803}" srcOrd="0" destOrd="0" presId="urn:microsoft.com/office/officeart/2005/8/layout/lProcess2"/>
    <dgm:cxn modelId="{BF184D9D-C29F-4F7F-B7D2-1A219DB44968}" srcId="{025BE0E5-C245-41FE-AE97-50F29FF7C679}" destId="{4C04BC4D-47F1-4972-A4ED-E4C6067E25F9}" srcOrd="2" destOrd="0" parTransId="{1BE05809-5E45-4AE6-A283-C308DD68AA54}" sibTransId="{F0FE8183-C8DB-48D7-959F-8B67B766E0F3}"/>
    <dgm:cxn modelId="{14D12EBC-7008-4C04-B89C-4F7431F5BC5B}" type="presOf" srcId="{46FDE8D6-2560-438F-91F2-A6A7863D7586}" destId="{39BA9BAA-47C6-4E9A-882A-FD49FFD09920}" srcOrd="0" destOrd="0" presId="urn:microsoft.com/office/officeart/2005/8/layout/lProcess2"/>
    <dgm:cxn modelId="{26773DBE-5CAA-4B3A-AF32-3A426A84CB56}" srcId="{DC5B482D-BF29-4BBC-AC7C-78F7CB356E03}" destId="{EC983B1A-B4E9-43B1-AD2F-AF8F63B9D114}" srcOrd="0" destOrd="0" parTransId="{53D6E70D-034D-4230-A931-D3B7AFEA7E1B}" sibTransId="{4A4A1FAB-FB37-486A-A7F8-EB37AD0C3BDD}"/>
    <dgm:cxn modelId="{440358C7-A479-428D-8DF6-45383B06FCCF}" srcId="{4C04BC4D-47F1-4972-A4ED-E4C6067E25F9}" destId="{8BB102CA-6963-4A6C-A751-0D58D26C5C0F}" srcOrd="0" destOrd="0" parTransId="{7E9DFBC3-AD86-4C6A-BB87-998AD50C0B14}" sibTransId="{38D9BA6F-7151-4C63-B2CA-0E29FA1984BD}"/>
    <dgm:cxn modelId="{F11C6FC8-A07E-424D-A628-A4DD2190A1FA}" type="presOf" srcId="{025BE0E5-C245-41FE-AE97-50F29FF7C679}" destId="{A69446BA-FFAC-4B71-866A-995498B24882}" srcOrd="0" destOrd="0" presId="urn:microsoft.com/office/officeart/2005/8/layout/lProcess2"/>
    <dgm:cxn modelId="{CCBC73CE-933F-4D11-9FD9-099076DBCFFC}" srcId="{DC5B482D-BF29-4BBC-AC7C-78F7CB356E03}" destId="{C61E7F36-26FC-4E8F-BA3F-A5CE35CA2568}" srcOrd="1" destOrd="0" parTransId="{B0620436-D3AE-4AEE-B752-F8DA0CB013BB}" sibTransId="{A85CBD17-EEA7-4029-9D86-91FF7DB1C674}"/>
    <dgm:cxn modelId="{A97C1EDD-5668-45A5-8985-166B713A93E0}" type="presOf" srcId="{C61E7F36-26FC-4E8F-BA3F-A5CE35CA2568}" destId="{0BBD1494-CEB8-4605-9433-DCB2653C75A1}" srcOrd="0" destOrd="0" presId="urn:microsoft.com/office/officeart/2005/8/layout/lProcess2"/>
    <dgm:cxn modelId="{257E68E4-C602-4796-89BA-E81DCB34C356}" type="presOf" srcId="{8494EF24-A19B-460D-BCDF-95B2A190D3B5}" destId="{979C7C47-CCEE-4D9A-AEC4-D31FB06D8668}" srcOrd="0" destOrd="0" presId="urn:microsoft.com/office/officeart/2005/8/layout/lProcess2"/>
    <dgm:cxn modelId="{84F65DEB-A497-42FB-96A4-94741B582A3E}" type="presOf" srcId="{4C04BC4D-47F1-4972-A4ED-E4C6067E25F9}" destId="{36325C8F-4F3B-4B05-ACC3-0EAD79067988}" srcOrd="1" destOrd="0" presId="urn:microsoft.com/office/officeart/2005/8/layout/lProcess2"/>
    <dgm:cxn modelId="{754C9CEC-C372-4D91-8577-FF2279EE0BF9}" type="presOf" srcId="{EC983B1A-B4E9-43B1-AD2F-AF8F63B9D114}" destId="{A55D6415-0848-4292-B8BD-8F4D7C58B88D}" srcOrd="0" destOrd="0" presId="urn:microsoft.com/office/officeart/2005/8/layout/lProcess2"/>
    <dgm:cxn modelId="{C8EF71EF-9938-48BA-8D71-48E555E4C66C}" type="presOf" srcId="{11A0E2CA-9519-4235-A67F-386C7F748792}" destId="{B8E17755-86E4-4CF9-A70E-E90EB2337E62}" srcOrd="0" destOrd="0" presId="urn:microsoft.com/office/officeart/2005/8/layout/lProcess2"/>
    <dgm:cxn modelId="{2B6E7622-C777-4D7A-AC48-E701A8904065}" type="presParOf" srcId="{A69446BA-FFAC-4B71-866A-995498B24882}" destId="{6579B313-BBBE-4C70-9803-7E75BE866A53}" srcOrd="0" destOrd="0" presId="urn:microsoft.com/office/officeart/2005/8/layout/lProcess2"/>
    <dgm:cxn modelId="{222546FE-E9CE-482B-ABE5-107EEEEB2674}" type="presParOf" srcId="{6579B313-BBBE-4C70-9803-7E75BE866A53}" destId="{39BA9BAA-47C6-4E9A-882A-FD49FFD09920}" srcOrd="0" destOrd="0" presId="urn:microsoft.com/office/officeart/2005/8/layout/lProcess2"/>
    <dgm:cxn modelId="{FDE971D9-F182-4667-9D10-859FBA760297}" type="presParOf" srcId="{6579B313-BBBE-4C70-9803-7E75BE866A53}" destId="{DE06A0F5-E627-4605-B217-77E9FB6ED630}" srcOrd="1" destOrd="0" presId="urn:microsoft.com/office/officeart/2005/8/layout/lProcess2"/>
    <dgm:cxn modelId="{9014FE7B-93EC-4CC8-A9BF-D0FCEE0DB51C}" type="presParOf" srcId="{6579B313-BBBE-4C70-9803-7E75BE866A53}" destId="{20090177-ABC2-4C01-A8BE-935C7B6C19C9}" srcOrd="2" destOrd="0" presId="urn:microsoft.com/office/officeart/2005/8/layout/lProcess2"/>
    <dgm:cxn modelId="{34032E40-EC4B-4AA3-B6B0-96E72F825050}" type="presParOf" srcId="{20090177-ABC2-4C01-A8BE-935C7B6C19C9}" destId="{8ADFBEEB-2E3F-42EF-97B7-E1E9F5C606EB}" srcOrd="0" destOrd="0" presId="urn:microsoft.com/office/officeart/2005/8/layout/lProcess2"/>
    <dgm:cxn modelId="{F61788E4-E4F0-4B4A-A6E4-398B591B22AC}" type="presParOf" srcId="{8ADFBEEB-2E3F-42EF-97B7-E1E9F5C606EB}" destId="{B8E17755-86E4-4CF9-A70E-E90EB2337E62}" srcOrd="0" destOrd="0" presId="urn:microsoft.com/office/officeart/2005/8/layout/lProcess2"/>
    <dgm:cxn modelId="{8CCD05B5-779A-4E47-A90E-4DBFFE3986EB}" type="presParOf" srcId="{8ADFBEEB-2E3F-42EF-97B7-E1E9F5C606EB}" destId="{85BE069F-B001-4AEE-AED4-BFD30D39CB88}" srcOrd="1" destOrd="0" presId="urn:microsoft.com/office/officeart/2005/8/layout/lProcess2"/>
    <dgm:cxn modelId="{9A94F73C-CC45-4E7B-BF1A-90D1C8BBA607}" type="presParOf" srcId="{8ADFBEEB-2E3F-42EF-97B7-E1E9F5C606EB}" destId="{9DCC76EE-9BDA-4B21-B942-9481473379A0}" srcOrd="2" destOrd="0" presId="urn:microsoft.com/office/officeart/2005/8/layout/lProcess2"/>
    <dgm:cxn modelId="{107A4095-9BF7-4344-818F-0CA9261C74FE}" type="presParOf" srcId="{8ADFBEEB-2E3F-42EF-97B7-E1E9F5C606EB}" destId="{7B923CFE-37A1-40DB-808D-D52BB681CE93}" srcOrd="3" destOrd="0" presId="urn:microsoft.com/office/officeart/2005/8/layout/lProcess2"/>
    <dgm:cxn modelId="{F6ADA5CF-89F8-4563-B1D6-72CD1B885F38}" type="presParOf" srcId="{8ADFBEEB-2E3F-42EF-97B7-E1E9F5C606EB}" destId="{2BA41780-3E01-49DE-8985-180C3185310B}" srcOrd="4" destOrd="0" presId="urn:microsoft.com/office/officeart/2005/8/layout/lProcess2"/>
    <dgm:cxn modelId="{F240D162-B7B0-403E-9611-5E040EE6D05C}" type="presParOf" srcId="{A69446BA-FFAC-4B71-866A-995498B24882}" destId="{2F391ABA-E001-4C36-A937-AECA28A6ED83}" srcOrd="1" destOrd="0" presId="urn:microsoft.com/office/officeart/2005/8/layout/lProcess2"/>
    <dgm:cxn modelId="{B932C72D-F1CB-460D-A335-C7BAC15516ED}" type="presParOf" srcId="{A69446BA-FFAC-4B71-866A-995498B24882}" destId="{62E11C74-A54D-4CD3-9EC9-DE1A85259010}" srcOrd="2" destOrd="0" presId="urn:microsoft.com/office/officeart/2005/8/layout/lProcess2"/>
    <dgm:cxn modelId="{EA7419B0-D4E8-484B-865F-E08F26B37DDB}" type="presParOf" srcId="{62E11C74-A54D-4CD3-9EC9-DE1A85259010}" destId="{B2481753-ABC2-4474-973D-E3141EDA7883}" srcOrd="0" destOrd="0" presId="urn:microsoft.com/office/officeart/2005/8/layout/lProcess2"/>
    <dgm:cxn modelId="{8D00B31F-AC31-4B39-9EC8-FCB783802A6C}" type="presParOf" srcId="{62E11C74-A54D-4CD3-9EC9-DE1A85259010}" destId="{BE3FDD4C-AD3C-494C-8988-C4EDF5053272}" srcOrd="1" destOrd="0" presId="urn:microsoft.com/office/officeart/2005/8/layout/lProcess2"/>
    <dgm:cxn modelId="{69FEAD1D-B42A-4C1F-81B4-29C96D0980CD}" type="presParOf" srcId="{62E11C74-A54D-4CD3-9EC9-DE1A85259010}" destId="{A3DD3AB1-43AF-4FC5-B2C9-EEC006721D19}" srcOrd="2" destOrd="0" presId="urn:microsoft.com/office/officeart/2005/8/layout/lProcess2"/>
    <dgm:cxn modelId="{21C051AA-EB3F-4BD1-9C9A-327668A0B712}" type="presParOf" srcId="{A3DD3AB1-43AF-4FC5-B2C9-EEC006721D19}" destId="{58A89C20-AFBA-4EA3-9A1A-CC011A489455}" srcOrd="0" destOrd="0" presId="urn:microsoft.com/office/officeart/2005/8/layout/lProcess2"/>
    <dgm:cxn modelId="{2142E761-6B98-402F-BBC9-8AFCB321CA80}" type="presParOf" srcId="{58A89C20-AFBA-4EA3-9A1A-CC011A489455}" destId="{A55D6415-0848-4292-B8BD-8F4D7C58B88D}" srcOrd="0" destOrd="0" presId="urn:microsoft.com/office/officeart/2005/8/layout/lProcess2"/>
    <dgm:cxn modelId="{228594C2-EEA1-4533-9578-0714263618C4}" type="presParOf" srcId="{58A89C20-AFBA-4EA3-9A1A-CC011A489455}" destId="{DD36FAC9-EA18-4F02-AB1B-29D07E602809}" srcOrd="1" destOrd="0" presId="urn:microsoft.com/office/officeart/2005/8/layout/lProcess2"/>
    <dgm:cxn modelId="{43D1416A-F35F-4C1E-9812-BC3205D58852}" type="presParOf" srcId="{58A89C20-AFBA-4EA3-9A1A-CC011A489455}" destId="{0BBD1494-CEB8-4605-9433-DCB2653C75A1}" srcOrd="2" destOrd="0" presId="urn:microsoft.com/office/officeart/2005/8/layout/lProcess2"/>
    <dgm:cxn modelId="{43B95845-E908-4056-BBD1-3D6B5AFCA1C1}" type="presParOf" srcId="{58A89C20-AFBA-4EA3-9A1A-CC011A489455}" destId="{7D37DDB6-88B9-43B8-BB76-3458FD91E319}" srcOrd="3" destOrd="0" presId="urn:microsoft.com/office/officeart/2005/8/layout/lProcess2"/>
    <dgm:cxn modelId="{A33C228B-A1E1-4812-A0F8-4CEDAF3E037F}" type="presParOf" srcId="{58A89C20-AFBA-4EA3-9A1A-CC011A489455}" destId="{BC9A3879-8056-4BF1-82F9-53BFFE3F4BD9}" srcOrd="4" destOrd="0" presId="urn:microsoft.com/office/officeart/2005/8/layout/lProcess2"/>
    <dgm:cxn modelId="{7BB9E490-543C-46B1-AE1C-D0B77C204B9A}" type="presParOf" srcId="{A69446BA-FFAC-4B71-866A-995498B24882}" destId="{24BF0475-1D7F-4F95-A1FE-AEF6B099CF14}" srcOrd="3" destOrd="0" presId="urn:microsoft.com/office/officeart/2005/8/layout/lProcess2"/>
    <dgm:cxn modelId="{C2156F15-2D70-449E-9847-609D18903935}" type="presParOf" srcId="{A69446BA-FFAC-4B71-866A-995498B24882}" destId="{F0318BEA-5263-453F-8CF0-3B35251FFA5A}" srcOrd="4" destOrd="0" presId="urn:microsoft.com/office/officeart/2005/8/layout/lProcess2"/>
    <dgm:cxn modelId="{4C15315A-E047-4665-B768-7DE8D0038C3F}" type="presParOf" srcId="{F0318BEA-5263-453F-8CF0-3B35251FFA5A}" destId="{3FEEC021-5F6D-49BC-A792-D64180073159}" srcOrd="0" destOrd="0" presId="urn:microsoft.com/office/officeart/2005/8/layout/lProcess2"/>
    <dgm:cxn modelId="{28005B3E-96E3-4E58-AFD3-2AF472B72A9F}" type="presParOf" srcId="{F0318BEA-5263-453F-8CF0-3B35251FFA5A}" destId="{36325C8F-4F3B-4B05-ACC3-0EAD79067988}" srcOrd="1" destOrd="0" presId="urn:microsoft.com/office/officeart/2005/8/layout/lProcess2"/>
    <dgm:cxn modelId="{2C36D050-4CCD-4BA8-BC71-D25C001C5F73}" type="presParOf" srcId="{F0318BEA-5263-453F-8CF0-3B35251FFA5A}" destId="{DE1D94E8-158E-4DF4-BA75-8C5DF6FBEF4F}" srcOrd="2" destOrd="0" presId="urn:microsoft.com/office/officeart/2005/8/layout/lProcess2"/>
    <dgm:cxn modelId="{F23BDB9C-8F8F-4906-A9C8-C947269A9B16}" type="presParOf" srcId="{DE1D94E8-158E-4DF4-BA75-8C5DF6FBEF4F}" destId="{9F64D746-D74D-4F90-915E-07406ED9EF61}" srcOrd="0" destOrd="0" presId="urn:microsoft.com/office/officeart/2005/8/layout/lProcess2"/>
    <dgm:cxn modelId="{9941D618-D59E-4B5F-BBB9-9C85DD3D078F}" type="presParOf" srcId="{9F64D746-D74D-4F90-915E-07406ED9EF61}" destId="{9F6B2F5D-CBE9-44C8-A6A7-28CCE343B803}" srcOrd="0" destOrd="0" presId="urn:microsoft.com/office/officeart/2005/8/layout/lProcess2"/>
    <dgm:cxn modelId="{A28C008E-8D65-4952-888F-2E586AE1DE89}" type="presParOf" srcId="{9F64D746-D74D-4F90-915E-07406ED9EF61}" destId="{BCE3B3F5-F715-458A-B26C-DA7AD0EDED26}" srcOrd="1" destOrd="0" presId="urn:microsoft.com/office/officeart/2005/8/layout/lProcess2"/>
    <dgm:cxn modelId="{225FFBAD-4260-4320-8EA5-C08430EE8DA5}" type="presParOf" srcId="{9F64D746-D74D-4F90-915E-07406ED9EF61}" destId="{979C7C47-CCEE-4D9A-AEC4-D31FB06D8668}" srcOrd="2" destOrd="0" presId="urn:microsoft.com/office/officeart/2005/8/layout/lProcess2"/>
    <dgm:cxn modelId="{CE733D8F-864B-4618-9208-21143E1534EE}" type="presParOf" srcId="{9F64D746-D74D-4F90-915E-07406ED9EF61}" destId="{3002AAD3-5CBC-435E-ADFC-0B3E1F34E877}" srcOrd="3" destOrd="0" presId="urn:microsoft.com/office/officeart/2005/8/layout/lProcess2"/>
    <dgm:cxn modelId="{F5AF0920-ACBF-4203-95C5-3C2EFA0F875B}" type="presParOf" srcId="{9F64D746-D74D-4F90-915E-07406ED9EF61}" destId="{ECF5909C-453A-46BF-B2E3-EDB5165EA9E8}" srcOrd="4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C85059-2E53-4FC6-857A-6710CAC4A34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134A57-F907-4F63-8BCD-8E8D3EC61B1E}">
      <dgm:prSet phldrT="[Text]" custT="1"/>
      <dgm:spPr/>
      <dgm:t>
        <a:bodyPr/>
        <a:lstStyle/>
        <a:p>
          <a:r>
            <a:rPr lang="en-US" sz="2200" b="1" dirty="0">
              <a:latin typeface="Roboto" panose="02000000000000000000" pitchFamily="2" charset="0"/>
              <a:ea typeface="Roboto" panose="02000000000000000000" pitchFamily="2" charset="0"/>
            </a:rPr>
            <a:t>Starting with… </a:t>
          </a:r>
        </a:p>
      </dgm:t>
    </dgm:pt>
    <dgm:pt modelId="{57B9A080-C521-4571-90F5-DAA1EAC8FCE0}" type="parTrans" cxnId="{BC80816C-177C-4D0C-8304-CB5BC050890C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DBA4FAE-751B-4BFE-A381-1647AE7C7317}" type="sibTrans" cxnId="{BC80816C-177C-4D0C-8304-CB5BC050890C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3F8EF79-90E1-46ED-BB81-305482DDB13B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Determine whether existing mandate allows allocations into non-traditional assets  </a:t>
          </a:r>
        </a:p>
      </dgm:t>
    </dgm:pt>
    <dgm:pt modelId="{BD7D957E-E83B-48DB-9AED-AED80EB47E3D}" type="parTrans" cxnId="{EEA72D1A-8B13-42A0-85E6-2284C67C2880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B804A6-6089-4827-B139-E581F8756D52}" type="sibTrans" cxnId="{EEA72D1A-8B13-42A0-85E6-2284C67C2880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D62A220-3610-4474-AB0D-C0FA98FA752C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Examine how social-tilted investment strategies would affect portfolio performance</a:t>
          </a:r>
        </a:p>
      </dgm:t>
    </dgm:pt>
    <dgm:pt modelId="{4E9371AD-1EB5-4F13-8121-EB76BBBB7772}" type="parTrans" cxnId="{B63397B3-6246-4FC7-8241-6D19101136B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66C6E43-BDC6-4E90-9527-B27A6A3AFEC7}" type="sibTrans" cxnId="{B63397B3-6246-4FC7-8241-6D19101136B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88009B1-E599-4F6B-A485-74F00A63840D}">
      <dgm:prSet phldrT="[Text]" custT="1"/>
      <dgm:spPr/>
      <dgm:t>
        <a:bodyPr/>
        <a:lstStyle/>
        <a:p>
          <a:r>
            <a:rPr lang="en-US" sz="2200" b="1" dirty="0">
              <a:latin typeface="Roboto" panose="02000000000000000000" pitchFamily="2" charset="0"/>
              <a:ea typeface="Roboto" panose="02000000000000000000" pitchFamily="2" charset="0"/>
            </a:rPr>
            <a:t>If more ambitious…</a:t>
          </a:r>
        </a:p>
      </dgm:t>
    </dgm:pt>
    <dgm:pt modelId="{0151DC1B-DB5E-449B-B157-9FDADD676C57}" type="parTrans" cxnId="{05A559A1-9F36-4B6B-A317-1469FAC8FC48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D61094-4425-427D-957C-707AE4A3E1EC}" type="sibTrans" cxnId="{05A559A1-9F36-4B6B-A317-1469FAC8FC48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59F9A7A-ECED-4777-8EB4-64E1141579F4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Add social impact as secondary reserve management goal</a:t>
          </a:r>
        </a:p>
      </dgm:t>
    </dgm:pt>
    <dgm:pt modelId="{8A851DDD-9ECE-406E-A493-41B19CDAFC95}" type="parTrans" cxnId="{42D5225A-9C88-4B15-9587-4821274568F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DAA4BB-683F-4989-8337-1AF1E1821D31}" type="sibTrans" cxnId="{42D5225A-9C88-4B15-9587-4821274568F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834404B-59DB-4FF3-9EA4-71AE15C080F0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9D084FD-AD2C-4E43-90C6-B61F6A5A8ECE}" type="parTrans" cxnId="{F3E6B88F-88D1-44C4-894A-FFB1B90CB294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82ABFFC-A473-4E63-B351-34AA8DDECCAF}" type="sibTrans" cxnId="{F3E6B88F-88D1-44C4-894A-FFB1B90CB294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D5C3CD0-6C09-47AF-8238-7E86A9F6E44D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Set up an investment committee to make reserve allocation decisions </a:t>
          </a:r>
        </a:p>
      </dgm:t>
    </dgm:pt>
    <dgm:pt modelId="{4EE114C9-AE4D-4FF2-8C99-279C2FFFD1B2}" type="parTrans" cxnId="{1B9FC298-4994-4871-9F08-79BAE4984A7C}">
      <dgm:prSet/>
      <dgm:spPr/>
      <dgm:t>
        <a:bodyPr/>
        <a:lstStyle/>
        <a:p>
          <a:endParaRPr lang="en-US"/>
        </a:p>
      </dgm:t>
    </dgm:pt>
    <dgm:pt modelId="{13D9DCD7-BC85-4300-B2FA-541E563C8E62}" type="sibTrans" cxnId="{1B9FC298-4994-4871-9F08-79BAE4984A7C}">
      <dgm:prSet/>
      <dgm:spPr/>
      <dgm:t>
        <a:bodyPr/>
        <a:lstStyle/>
        <a:p>
          <a:endParaRPr lang="en-US"/>
        </a:p>
      </dgm:t>
    </dgm:pt>
    <dgm:pt modelId="{F3B046B3-BF14-46B0-A264-6A77F8BB0678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1001F1F-DCCE-4B9B-97F9-7CD8F6720BEA}" type="parTrans" cxnId="{90EF5337-83AF-45AA-AE51-58517704D934}">
      <dgm:prSet/>
      <dgm:spPr/>
      <dgm:t>
        <a:bodyPr/>
        <a:lstStyle/>
        <a:p>
          <a:endParaRPr lang="en-US"/>
        </a:p>
      </dgm:t>
    </dgm:pt>
    <dgm:pt modelId="{A7DB6550-8A4F-4F51-BD8C-EE25E52BDD12}" type="sibTrans" cxnId="{90EF5337-83AF-45AA-AE51-58517704D934}">
      <dgm:prSet/>
      <dgm:spPr/>
      <dgm:t>
        <a:bodyPr/>
        <a:lstStyle/>
        <a:p>
          <a:endParaRPr lang="en-US"/>
        </a:p>
      </dgm:t>
    </dgm:pt>
    <dgm:pt modelId="{3B37362F-4A99-44E0-BF4E-C3770DEBBDAF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Use excess reserves as seed capital for local social projects</a:t>
          </a:r>
        </a:p>
      </dgm:t>
    </dgm:pt>
    <dgm:pt modelId="{B5A41367-40B8-4CEB-8F95-42365E683E23}" type="parTrans" cxnId="{0E4BB3B3-0974-43F5-AA6C-345A4A3E69F0}">
      <dgm:prSet/>
      <dgm:spPr/>
      <dgm:t>
        <a:bodyPr/>
        <a:lstStyle/>
        <a:p>
          <a:endParaRPr lang="en-US"/>
        </a:p>
      </dgm:t>
    </dgm:pt>
    <dgm:pt modelId="{B10D6AFF-A01A-4FD2-A918-9293D1982BFF}" type="sibTrans" cxnId="{0E4BB3B3-0974-43F5-AA6C-345A4A3E69F0}">
      <dgm:prSet/>
      <dgm:spPr/>
      <dgm:t>
        <a:bodyPr/>
        <a:lstStyle/>
        <a:p>
          <a:endParaRPr lang="en-US"/>
        </a:p>
      </dgm:t>
    </dgm:pt>
    <dgm:pt modelId="{E4AC63E8-DE8A-48EF-8BC2-2E9797D81A50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62AE30F-4B7C-49E2-AFAD-6716020F4A69}" type="parTrans" cxnId="{5B1DB82B-6BC8-44DC-9890-58970316A262}">
      <dgm:prSet/>
      <dgm:spPr/>
      <dgm:t>
        <a:bodyPr/>
        <a:lstStyle/>
        <a:p>
          <a:endParaRPr lang="en-US"/>
        </a:p>
      </dgm:t>
    </dgm:pt>
    <dgm:pt modelId="{608D411A-808B-4B37-AFF6-DFDFF99391EB}" type="sibTrans" cxnId="{5B1DB82B-6BC8-44DC-9890-58970316A262}">
      <dgm:prSet/>
      <dgm:spPr/>
      <dgm:t>
        <a:bodyPr/>
        <a:lstStyle/>
        <a:p>
          <a:endParaRPr lang="en-US"/>
        </a:p>
      </dgm:t>
    </dgm:pt>
    <dgm:pt modelId="{CEC3F299-DDAD-4EA2-8446-29BB8A3DF64F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3452BAD-01CF-4CCA-A029-C971634123B5}" type="parTrans" cxnId="{BFE31F07-CB53-4D94-BDE9-DA198067C034}">
      <dgm:prSet/>
      <dgm:spPr/>
      <dgm:t>
        <a:bodyPr/>
        <a:lstStyle/>
        <a:p>
          <a:endParaRPr lang="en-US"/>
        </a:p>
      </dgm:t>
    </dgm:pt>
    <dgm:pt modelId="{16AE2769-E4DF-48E8-8560-AD5C46A19082}" type="sibTrans" cxnId="{BFE31F07-CB53-4D94-BDE9-DA198067C034}">
      <dgm:prSet/>
      <dgm:spPr/>
      <dgm:t>
        <a:bodyPr/>
        <a:lstStyle/>
        <a:p>
          <a:endParaRPr lang="en-US"/>
        </a:p>
      </dgm:t>
    </dgm:pt>
    <dgm:pt modelId="{21FBD7BA-9B59-497D-A709-DD611F967A17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9B867E6-CF52-4DFB-92AC-42A037D6DDB3}" type="parTrans" cxnId="{E023681F-4927-4699-B9B5-FAEA29048AAB}">
      <dgm:prSet/>
      <dgm:spPr/>
      <dgm:t>
        <a:bodyPr/>
        <a:lstStyle/>
        <a:p>
          <a:endParaRPr lang="en-US"/>
        </a:p>
      </dgm:t>
    </dgm:pt>
    <dgm:pt modelId="{765C0636-7837-4350-8DF2-D01F69340343}" type="sibTrans" cxnId="{E023681F-4927-4699-B9B5-FAEA29048AAB}">
      <dgm:prSet/>
      <dgm:spPr/>
      <dgm:t>
        <a:bodyPr/>
        <a:lstStyle/>
        <a:p>
          <a:endParaRPr lang="en-US"/>
        </a:p>
      </dgm:t>
    </dgm:pt>
    <dgm:pt modelId="{09138BB2-57EB-40C6-B354-DEC404C72AD6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7752949-BD92-48FE-8871-8F35C63A24F1}" type="parTrans" cxnId="{E5E685E2-8094-448E-B7ED-DEA3118843AC}">
      <dgm:prSet/>
      <dgm:spPr/>
      <dgm:t>
        <a:bodyPr/>
        <a:lstStyle/>
        <a:p>
          <a:endParaRPr lang="en-US"/>
        </a:p>
      </dgm:t>
    </dgm:pt>
    <dgm:pt modelId="{3A6BA66A-00A7-41D3-96DA-AEBA69766214}" type="sibTrans" cxnId="{E5E685E2-8094-448E-B7ED-DEA3118843AC}">
      <dgm:prSet/>
      <dgm:spPr/>
      <dgm:t>
        <a:bodyPr/>
        <a:lstStyle/>
        <a:p>
          <a:endParaRPr lang="en-US"/>
        </a:p>
      </dgm:t>
    </dgm:pt>
    <dgm:pt modelId="{FD16A565-8CFB-4D80-9BE0-B9BA7109FCAC}" type="pres">
      <dgm:prSet presAssocID="{0FC85059-2E53-4FC6-857A-6710CAC4A341}" presName="Name0" presStyleCnt="0">
        <dgm:presLayoutVars>
          <dgm:dir/>
          <dgm:animLvl val="lvl"/>
          <dgm:resizeHandles val="exact"/>
        </dgm:presLayoutVars>
      </dgm:prSet>
      <dgm:spPr/>
    </dgm:pt>
    <dgm:pt modelId="{96C3EA67-5605-44E9-BECB-250359E34928}" type="pres">
      <dgm:prSet presAssocID="{F4134A57-F907-4F63-8BCD-8E8D3EC61B1E}" presName="composite" presStyleCnt="0"/>
      <dgm:spPr/>
    </dgm:pt>
    <dgm:pt modelId="{4DEDF8A4-C288-497D-8B29-8F27AB6D01F2}" type="pres">
      <dgm:prSet presAssocID="{F4134A57-F907-4F63-8BCD-8E8D3EC61B1E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10C4510D-2BAA-4361-820C-F07B43BA2F6A}" type="pres">
      <dgm:prSet presAssocID="{F4134A57-F907-4F63-8BCD-8E8D3EC61B1E}" presName="desTx" presStyleLbl="alignAccFollowNode1" presStyleIdx="0" presStyleCnt="2">
        <dgm:presLayoutVars>
          <dgm:bulletEnabled val="1"/>
        </dgm:presLayoutVars>
      </dgm:prSet>
      <dgm:spPr/>
    </dgm:pt>
    <dgm:pt modelId="{38B4797A-32D4-46F5-9BEE-5AE1DDEBAE14}" type="pres">
      <dgm:prSet presAssocID="{DDBA4FAE-751B-4BFE-A381-1647AE7C7317}" presName="space" presStyleCnt="0"/>
      <dgm:spPr/>
    </dgm:pt>
    <dgm:pt modelId="{5BE39DFF-BF0B-4549-8863-4CC6463F2027}" type="pres">
      <dgm:prSet presAssocID="{488009B1-E599-4F6B-A485-74F00A63840D}" presName="composite" presStyleCnt="0"/>
      <dgm:spPr/>
    </dgm:pt>
    <dgm:pt modelId="{4CE7EF03-E39B-4584-8083-FD67FC4F15ED}" type="pres">
      <dgm:prSet presAssocID="{488009B1-E599-4F6B-A485-74F00A6384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D9C8F73-2009-48E0-842E-055D57EDDE27}" type="pres">
      <dgm:prSet presAssocID="{488009B1-E599-4F6B-A485-74F00A63840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6B56B06-B404-419D-A077-A527B2DFF4D6}" type="presOf" srcId="{488009B1-E599-4F6B-A485-74F00A63840D}" destId="{4CE7EF03-E39B-4584-8083-FD67FC4F15ED}" srcOrd="0" destOrd="0" presId="urn:microsoft.com/office/officeart/2005/8/layout/hList1"/>
    <dgm:cxn modelId="{BFE31F07-CB53-4D94-BDE9-DA198067C034}" srcId="{488009B1-E599-4F6B-A485-74F00A63840D}" destId="{CEC3F299-DDAD-4EA2-8446-29BB8A3DF64F}" srcOrd="4" destOrd="0" parTransId="{03452BAD-01CF-4CCA-A029-C971634123B5}" sibTransId="{16AE2769-E4DF-48E8-8560-AD5C46A19082}"/>
    <dgm:cxn modelId="{EEA72D1A-8B13-42A0-85E6-2284C67C2880}" srcId="{F4134A57-F907-4F63-8BCD-8E8D3EC61B1E}" destId="{C3F8EF79-90E1-46ED-BB81-305482DDB13B}" srcOrd="1" destOrd="0" parTransId="{BD7D957E-E83B-48DB-9AED-AED80EB47E3D}" sibTransId="{43B804A6-6089-4827-B139-E581F8756D52}"/>
    <dgm:cxn modelId="{E023681F-4927-4699-B9B5-FAEA29048AAB}" srcId="{F4134A57-F907-4F63-8BCD-8E8D3EC61B1E}" destId="{21FBD7BA-9B59-497D-A709-DD611F967A17}" srcOrd="0" destOrd="0" parTransId="{E9B867E6-CF52-4DFB-92AC-42A037D6DDB3}" sibTransId="{765C0636-7837-4350-8DF2-D01F69340343}"/>
    <dgm:cxn modelId="{5B1DB82B-6BC8-44DC-9890-58970316A262}" srcId="{F4134A57-F907-4F63-8BCD-8E8D3EC61B1E}" destId="{E4AC63E8-DE8A-48EF-8BC2-2E9797D81A50}" srcOrd="2" destOrd="0" parTransId="{A62AE30F-4B7C-49E2-AFAD-6716020F4A69}" sibTransId="{608D411A-808B-4B37-AFF6-DFDFF99391EB}"/>
    <dgm:cxn modelId="{A4BA532F-A390-49C2-BF46-44A08CF93A73}" type="presOf" srcId="{CEC3F299-DDAD-4EA2-8446-29BB8A3DF64F}" destId="{6D9C8F73-2009-48E0-842E-055D57EDDE27}" srcOrd="0" destOrd="4" presId="urn:microsoft.com/office/officeart/2005/8/layout/hList1"/>
    <dgm:cxn modelId="{90EF5337-83AF-45AA-AE51-58517704D934}" srcId="{488009B1-E599-4F6B-A485-74F00A63840D}" destId="{F3B046B3-BF14-46B0-A264-6A77F8BB0678}" srcOrd="2" destOrd="0" parTransId="{E1001F1F-DCCE-4B9B-97F9-7CD8F6720BEA}" sibTransId="{A7DB6550-8A4F-4F51-BD8C-EE25E52BDD12}"/>
    <dgm:cxn modelId="{A95AF238-96F6-4DCE-A10E-8EB2F46139A9}" type="presOf" srcId="{0FC85059-2E53-4FC6-857A-6710CAC4A341}" destId="{FD16A565-8CFB-4D80-9BE0-B9BA7109FCAC}" srcOrd="0" destOrd="0" presId="urn:microsoft.com/office/officeart/2005/8/layout/hList1"/>
    <dgm:cxn modelId="{3092E83D-73C8-4673-B5D4-5DBEF1E50D70}" type="presOf" srcId="{3B37362F-4A99-44E0-BF4E-C3770DEBBDAF}" destId="{6D9C8F73-2009-48E0-842E-055D57EDDE27}" srcOrd="0" destOrd="5" presId="urn:microsoft.com/office/officeart/2005/8/layout/hList1"/>
    <dgm:cxn modelId="{7E25C35E-B0D9-484C-822A-9CE66763C379}" type="presOf" srcId="{959F9A7A-ECED-4777-8EB4-64E1141579F4}" destId="{6D9C8F73-2009-48E0-842E-055D57EDDE27}" srcOrd="0" destOrd="1" presId="urn:microsoft.com/office/officeart/2005/8/layout/hList1"/>
    <dgm:cxn modelId="{CE331F68-35A8-449A-9B83-DECD2D954E8A}" type="presOf" srcId="{09138BB2-57EB-40C6-B354-DEC404C72AD6}" destId="{6D9C8F73-2009-48E0-842E-055D57EDDE27}" srcOrd="0" destOrd="0" presId="urn:microsoft.com/office/officeart/2005/8/layout/hList1"/>
    <dgm:cxn modelId="{CA1EF549-04CA-4F68-BCDF-11B0BF494A1E}" type="presOf" srcId="{1D62A220-3610-4474-AB0D-C0FA98FA752C}" destId="{10C4510D-2BAA-4361-820C-F07B43BA2F6A}" srcOrd="0" destOrd="3" presId="urn:microsoft.com/office/officeart/2005/8/layout/hList1"/>
    <dgm:cxn modelId="{790EDB4A-DEE4-4E9D-95EB-466A2263056A}" type="presOf" srcId="{F4134A57-F907-4F63-8BCD-8E8D3EC61B1E}" destId="{4DEDF8A4-C288-497D-8B29-8F27AB6D01F2}" srcOrd="0" destOrd="0" presId="urn:microsoft.com/office/officeart/2005/8/layout/hList1"/>
    <dgm:cxn modelId="{2D46554B-AEC9-4977-B846-D9E3B5F316F3}" type="presOf" srcId="{E4AC63E8-DE8A-48EF-8BC2-2E9797D81A50}" destId="{10C4510D-2BAA-4361-820C-F07B43BA2F6A}" srcOrd="0" destOrd="2" presId="urn:microsoft.com/office/officeart/2005/8/layout/hList1"/>
    <dgm:cxn modelId="{BC80816C-177C-4D0C-8304-CB5BC050890C}" srcId="{0FC85059-2E53-4FC6-857A-6710CAC4A341}" destId="{F4134A57-F907-4F63-8BCD-8E8D3EC61B1E}" srcOrd="0" destOrd="0" parTransId="{57B9A080-C521-4571-90F5-DAA1EAC8FCE0}" sibTransId="{DDBA4FAE-751B-4BFE-A381-1647AE7C7317}"/>
    <dgm:cxn modelId="{58F18A50-B3FF-435D-ABCF-A250C32BF5F8}" type="presOf" srcId="{C3F8EF79-90E1-46ED-BB81-305482DDB13B}" destId="{10C4510D-2BAA-4361-820C-F07B43BA2F6A}" srcOrd="0" destOrd="1" presId="urn:microsoft.com/office/officeart/2005/8/layout/hList1"/>
    <dgm:cxn modelId="{42D5225A-9C88-4B15-9587-4821274568FD}" srcId="{488009B1-E599-4F6B-A485-74F00A63840D}" destId="{959F9A7A-ECED-4777-8EB4-64E1141579F4}" srcOrd="1" destOrd="0" parTransId="{8A851DDD-9ECE-406E-A493-41B19CDAFC95}" sibTransId="{44DAA4BB-683F-4989-8337-1AF1E1821D31}"/>
    <dgm:cxn modelId="{F3E6B88F-88D1-44C4-894A-FFB1B90CB294}" srcId="{488009B1-E599-4F6B-A485-74F00A63840D}" destId="{D834404B-59DB-4FF3-9EA4-71AE15C080F0}" srcOrd="6" destOrd="0" parTransId="{A9D084FD-AD2C-4E43-90C6-B61F6A5A8ECE}" sibTransId="{282ABFFC-A473-4E63-B351-34AA8DDECCAF}"/>
    <dgm:cxn modelId="{1B9FC298-4994-4871-9F08-79BAE4984A7C}" srcId="{488009B1-E599-4F6B-A485-74F00A63840D}" destId="{FD5C3CD0-6C09-47AF-8238-7E86A9F6E44D}" srcOrd="3" destOrd="0" parTransId="{4EE114C9-AE4D-4FF2-8C99-279C2FFFD1B2}" sibTransId="{13D9DCD7-BC85-4300-B2FA-541E563C8E62}"/>
    <dgm:cxn modelId="{05A559A1-9F36-4B6B-A317-1469FAC8FC48}" srcId="{0FC85059-2E53-4FC6-857A-6710CAC4A341}" destId="{488009B1-E599-4F6B-A485-74F00A63840D}" srcOrd="1" destOrd="0" parTransId="{0151DC1B-DB5E-449B-B157-9FDADD676C57}" sibTransId="{E2D61094-4425-427D-957C-707AE4A3E1EC}"/>
    <dgm:cxn modelId="{B63397B3-6246-4FC7-8241-6D19101136BD}" srcId="{F4134A57-F907-4F63-8BCD-8E8D3EC61B1E}" destId="{1D62A220-3610-4474-AB0D-C0FA98FA752C}" srcOrd="3" destOrd="0" parTransId="{4E9371AD-1EB5-4F13-8121-EB76BBBB7772}" sibTransId="{966C6E43-BDC6-4E90-9527-B27A6A3AFEC7}"/>
    <dgm:cxn modelId="{0E4BB3B3-0974-43F5-AA6C-345A4A3E69F0}" srcId="{488009B1-E599-4F6B-A485-74F00A63840D}" destId="{3B37362F-4A99-44E0-BF4E-C3770DEBBDAF}" srcOrd="5" destOrd="0" parTransId="{B5A41367-40B8-4CEB-8F95-42365E683E23}" sibTransId="{B10D6AFF-A01A-4FD2-A918-9293D1982BFF}"/>
    <dgm:cxn modelId="{E5E685E2-8094-448E-B7ED-DEA3118843AC}" srcId="{488009B1-E599-4F6B-A485-74F00A63840D}" destId="{09138BB2-57EB-40C6-B354-DEC404C72AD6}" srcOrd="0" destOrd="0" parTransId="{17752949-BD92-48FE-8871-8F35C63A24F1}" sibTransId="{3A6BA66A-00A7-41D3-96DA-AEBA69766214}"/>
    <dgm:cxn modelId="{00FC3EEA-1BE5-412A-92F7-CA3CCA6C9A26}" type="presOf" srcId="{FD5C3CD0-6C09-47AF-8238-7E86A9F6E44D}" destId="{6D9C8F73-2009-48E0-842E-055D57EDDE27}" srcOrd="0" destOrd="3" presId="urn:microsoft.com/office/officeart/2005/8/layout/hList1"/>
    <dgm:cxn modelId="{F0FBBAEC-5227-4C89-83B3-4D6F1A46F82D}" type="presOf" srcId="{F3B046B3-BF14-46B0-A264-6A77F8BB0678}" destId="{6D9C8F73-2009-48E0-842E-055D57EDDE27}" srcOrd="0" destOrd="2" presId="urn:microsoft.com/office/officeart/2005/8/layout/hList1"/>
    <dgm:cxn modelId="{C97265F8-3BC7-4A17-95E8-8C66D0A3810E}" type="presOf" srcId="{D834404B-59DB-4FF3-9EA4-71AE15C080F0}" destId="{6D9C8F73-2009-48E0-842E-055D57EDDE27}" srcOrd="0" destOrd="6" presId="urn:microsoft.com/office/officeart/2005/8/layout/hList1"/>
    <dgm:cxn modelId="{265BF1FC-A005-42E2-BE3A-F6F554E99422}" type="presOf" srcId="{21FBD7BA-9B59-497D-A709-DD611F967A17}" destId="{10C4510D-2BAA-4361-820C-F07B43BA2F6A}" srcOrd="0" destOrd="0" presId="urn:microsoft.com/office/officeart/2005/8/layout/hList1"/>
    <dgm:cxn modelId="{8E376E0E-D00A-4A8D-BFAF-014CFADF0963}" type="presParOf" srcId="{FD16A565-8CFB-4D80-9BE0-B9BA7109FCAC}" destId="{96C3EA67-5605-44E9-BECB-250359E34928}" srcOrd="0" destOrd="0" presId="urn:microsoft.com/office/officeart/2005/8/layout/hList1"/>
    <dgm:cxn modelId="{A2D49579-9E31-484D-9C03-1334EAE36153}" type="presParOf" srcId="{96C3EA67-5605-44E9-BECB-250359E34928}" destId="{4DEDF8A4-C288-497D-8B29-8F27AB6D01F2}" srcOrd="0" destOrd="0" presId="urn:microsoft.com/office/officeart/2005/8/layout/hList1"/>
    <dgm:cxn modelId="{127F8582-EE2C-411F-80E7-3A489BAAB04C}" type="presParOf" srcId="{96C3EA67-5605-44E9-BECB-250359E34928}" destId="{10C4510D-2BAA-4361-820C-F07B43BA2F6A}" srcOrd="1" destOrd="0" presId="urn:microsoft.com/office/officeart/2005/8/layout/hList1"/>
    <dgm:cxn modelId="{23CFA336-5C43-462C-910E-B0DA80816951}" type="presParOf" srcId="{FD16A565-8CFB-4D80-9BE0-B9BA7109FCAC}" destId="{38B4797A-32D4-46F5-9BEE-5AE1DDEBAE14}" srcOrd="1" destOrd="0" presId="urn:microsoft.com/office/officeart/2005/8/layout/hList1"/>
    <dgm:cxn modelId="{03A4E022-DDB4-4B2E-914D-EBCFDC88E709}" type="presParOf" srcId="{FD16A565-8CFB-4D80-9BE0-B9BA7109FCAC}" destId="{5BE39DFF-BF0B-4549-8863-4CC6463F2027}" srcOrd="2" destOrd="0" presId="urn:microsoft.com/office/officeart/2005/8/layout/hList1"/>
    <dgm:cxn modelId="{B8EA4A85-06F5-42FB-89AE-50BFD78AC372}" type="presParOf" srcId="{5BE39DFF-BF0B-4549-8863-4CC6463F2027}" destId="{4CE7EF03-E39B-4584-8083-FD67FC4F15ED}" srcOrd="0" destOrd="0" presId="urn:microsoft.com/office/officeart/2005/8/layout/hList1"/>
    <dgm:cxn modelId="{1D48C4B5-D5B8-477B-A976-6FDCC1BE725E}" type="presParOf" srcId="{5BE39DFF-BF0B-4549-8863-4CC6463F2027}" destId="{6D9C8F73-2009-48E0-842E-055D57EDDE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CC6247-E3B8-4789-9CCF-D9AD11E26F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C1DDFB-9B0A-4CB4-89A4-EAE3AD19D89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u="sng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Research</a:t>
          </a:r>
          <a:r>
            <a:rPr lang="th-TH" sz="1600" b="1" u="sng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600" b="1" u="sng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(28)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500" b="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Australia </a:t>
          </a:r>
          <a:r>
            <a:rPr lang="en-US" sz="1500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(3)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Azerbaijan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Bangladesh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Bhutan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China</a:t>
          </a:r>
          <a:endParaRPr lang="en-US" sz="1500" b="0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Fiji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Hong Kong, China</a:t>
          </a: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500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(3)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India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Indonesia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Japan</a:t>
          </a:r>
          <a:endParaRPr lang="en-US" sz="1500" b="1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Macao, China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Malaysia</a:t>
          </a:r>
          <a:endParaRPr lang="en-US" sz="1500" b="1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Mongolia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Nepal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Pakistan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Philippines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Singapore</a:t>
          </a: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(2)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Solomon Islands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Sri Lanka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Thailand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Tonga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Vanuatu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5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Viet Nam</a:t>
          </a:r>
        </a:p>
      </dgm:t>
    </dgm:pt>
    <dgm:pt modelId="{7C130482-D41C-47CD-9095-6C32841084EB}" type="parTrans" cxnId="{D99B31CB-3E1D-4D84-88C8-F80D8905F1CA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6830842-D4EE-4B35-B966-CBAB7CE8F589}" type="sibTrans" cxnId="{D99B31CB-3E1D-4D84-88C8-F80D8905F1C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137D9DC-C971-424B-8BF9-08ED2A6A984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 lIns="36576"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u="sng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Proof of concept (17)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6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Georgia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Hong Kong, China</a:t>
          </a:r>
          <a:r>
            <a:rPr lang="en-US" sz="16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600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(2)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Islamic Republic of Iran</a:t>
          </a:r>
          <a:endParaRPr lang="en-US" sz="1600" b="0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Japan</a:t>
          </a:r>
          <a:endParaRPr lang="en-US" sz="1600" b="1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Kazakhstan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Lao PDR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Malaysia</a:t>
          </a:r>
          <a:endParaRPr lang="en-US" sz="1600" b="1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New Zealand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Palau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en-US" sz="16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Republic of Korea</a:t>
          </a:r>
          <a:endParaRPr lang="en-US" sz="1600" b="1" i="1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Singapore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Thailand</a:t>
          </a:r>
          <a:r>
            <a: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(3)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en-US" sz="1600" b="0" i="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Türkiye</a:t>
          </a:r>
          <a:endParaRPr lang="en-US" sz="1600" b="0" u="sng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D818EDF-E6E6-48E0-9660-CD4BD8EB40BE}" type="parTrans" cxnId="{8CBB061B-75F0-493A-AF64-58680E65DE43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3B92F24-7F2F-4575-818C-2BC088D732CC}" type="sibTrans" cxnId="{8CBB061B-75F0-493A-AF64-58680E65DE4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D415097-2425-4606-864E-A01FADA0F592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u="sng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Pilot (5)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600" b="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China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India</a:t>
          </a:r>
          <a:endParaRPr lang="en-US" sz="1600" b="1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Republic of Korea</a:t>
          </a:r>
          <a:endParaRPr lang="en-US" sz="1600" b="1" i="1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Russian Federation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Singapore</a:t>
          </a:r>
        </a:p>
      </dgm:t>
    </dgm:pt>
    <dgm:pt modelId="{F26C4A11-F25B-424C-B023-E835D32CFCF2}" type="parTrans" cxnId="{1F7DCEEE-CD87-4807-B608-E981364D429D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5AE6D94-98D1-4221-A1CD-578E41570B47}" type="sibTrans" cxnId="{1F7DCEEE-CD87-4807-B608-E981364D429D}">
      <dgm:prSet custT="1"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3C7B91D-AEC6-4A45-BA39-C7DD73A3A872}" type="pres">
      <dgm:prSet presAssocID="{35CC6247-E3B8-4789-9CCF-D9AD11E26F0A}" presName="Name0" presStyleCnt="0">
        <dgm:presLayoutVars>
          <dgm:dir/>
          <dgm:resizeHandles val="exact"/>
        </dgm:presLayoutVars>
      </dgm:prSet>
      <dgm:spPr/>
    </dgm:pt>
    <dgm:pt modelId="{3C1E740E-9BF5-44E1-A133-91970116E4F1}" type="pres">
      <dgm:prSet presAssocID="{0AC1DDFB-9B0A-4CB4-89A4-EAE3AD19D890}" presName="node" presStyleLbl="node1" presStyleIdx="0" presStyleCnt="3" custScaleX="117594">
        <dgm:presLayoutVars>
          <dgm:bulletEnabled val="1"/>
        </dgm:presLayoutVars>
      </dgm:prSet>
      <dgm:spPr/>
    </dgm:pt>
    <dgm:pt modelId="{79020E73-C761-487F-B1A6-DBAAC761C51C}" type="pres">
      <dgm:prSet presAssocID="{56830842-D4EE-4B35-B966-CBAB7CE8F589}" presName="sibTrans" presStyleLbl="sibTrans2D1" presStyleIdx="0" presStyleCnt="2" custScaleX="87653"/>
      <dgm:spPr/>
    </dgm:pt>
    <dgm:pt modelId="{B1705972-AEF2-4AB8-BBA9-ECF9B3B4CFD0}" type="pres">
      <dgm:prSet presAssocID="{56830842-D4EE-4B35-B966-CBAB7CE8F589}" presName="connectorText" presStyleLbl="sibTrans2D1" presStyleIdx="0" presStyleCnt="2"/>
      <dgm:spPr/>
    </dgm:pt>
    <dgm:pt modelId="{9E0DE7EB-4B1B-486A-AC7F-0446ED14862E}" type="pres">
      <dgm:prSet presAssocID="{0137D9DC-C971-424B-8BF9-08ED2A6A984B}" presName="node" presStyleLbl="node1" presStyleIdx="1" presStyleCnt="3" custScaleX="117428" custLinFactNeighborX="1406">
        <dgm:presLayoutVars>
          <dgm:bulletEnabled val="1"/>
        </dgm:presLayoutVars>
      </dgm:prSet>
      <dgm:spPr/>
    </dgm:pt>
    <dgm:pt modelId="{EA9F735F-D8FB-4F1F-8E88-562C91DAC86B}" type="pres">
      <dgm:prSet presAssocID="{23B92F24-7F2F-4575-818C-2BC088D732CC}" presName="sibTrans" presStyleLbl="sibTrans2D1" presStyleIdx="1" presStyleCnt="2" custScaleX="82771"/>
      <dgm:spPr/>
    </dgm:pt>
    <dgm:pt modelId="{8C89D9E9-7A88-4616-AA62-D8DC9FC2E52A}" type="pres">
      <dgm:prSet presAssocID="{23B92F24-7F2F-4575-818C-2BC088D732CC}" presName="connectorText" presStyleLbl="sibTrans2D1" presStyleIdx="1" presStyleCnt="2"/>
      <dgm:spPr/>
    </dgm:pt>
    <dgm:pt modelId="{1597A32D-AB8A-4A79-89EE-15B93AFD0ABB}" type="pres">
      <dgm:prSet presAssocID="{7D415097-2425-4606-864E-A01FADA0F592}" presName="node" presStyleLbl="node1" presStyleIdx="2" presStyleCnt="3" custScaleX="113366">
        <dgm:presLayoutVars>
          <dgm:bulletEnabled val="1"/>
        </dgm:presLayoutVars>
      </dgm:prSet>
      <dgm:spPr/>
    </dgm:pt>
  </dgm:ptLst>
  <dgm:cxnLst>
    <dgm:cxn modelId="{8CBB061B-75F0-493A-AF64-58680E65DE43}" srcId="{35CC6247-E3B8-4789-9CCF-D9AD11E26F0A}" destId="{0137D9DC-C971-424B-8BF9-08ED2A6A984B}" srcOrd="1" destOrd="0" parTransId="{DD818EDF-E6E6-48E0-9660-CD4BD8EB40BE}" sibTransId="{23B92F24-7F2F-4575-818C-2BC088D732CC}"/>
    <dgm:cxn modelId="{8E9F601B-A0C5-4E68-B7D8-C64A597B424B}" type="presOf" srcId="{23B92F24-7F2F-4575-818C-2BC088D732CC}" destId="{EA9F735F-D8FB-4F1F-8E88-562C91DAC86B}" srcOrd="0" destOrd="0" presId="urn:microsoft.com/office/officeart/2005/8/layout/process1"/>
    <dgm:cxn modelId="{02601B2F-0CB1-4A21-9A9E-A9473DE6311C}" type="presOf" srcId="{56830842-D4EE-4B35-B966-CBAB7CE8F589}" destId="{B1705972-AEF2-4AB8-BBA9-ECF9B3B4CFD0}" srcOrd="1" destOrd="0" presId="urn:microsoft.com/office/officeart/2005/8/layout/process1"/>
    <dgm:cxn modelId="{8C68A960-14EB-4150-9DB2-BFB2CADF683F}" type="presOf" srcId="{7D415097-2425-4606-864E-A01FADA0F592}" destId="{1597A32D-AB8A-4A79-89EE-15B93AFD0ABB}" srcOrd="0" destOrd="0" presId="urn:microsoft.com/office/officeart/2005/8/layout/process1"/>
    <dgm:cxn modelId="{0A747E70-9256-4EAA-B3DC-C2C4BC051A8B}" type="presOf" srcId="{35CC6247-E3B8-4789-9CCF-D9AD11E26F0A}" destId="{13C7B91D-AEC6-4A45-BA39-C7DD73A3A872}" srcOrd="0" destOrd="0" presId="urn:microsoft.com/office/officeart/2005/8/layout/process1"/>
    <dgm:cxn modelId="{2E198558-A0B3-465B-A605-6F80741C2CC0}" type="presOf" srcId="{0137D9DC-C971-424B-8BF9-08ED2A6A984B}" destId="{9E0DE7EB-4B1B-486A-AC7F-0446ED14862E}" srcOrd="0" destOrd="0" presId="urn:microsoft.com/office/officeart/2005/8/layout/process1"/>
    <dgm:cxn modelId="{D16DADA3-37B5-429B-B0CB-DA8AA01D1C3C}" type="presOf" srcId="{23B92F24-7F2F-4575-818C-2BC088D732CC}" destId="{8C89D9E9-7A88-4616-AA62-D8DC9FC2E52A}" srcOrd="1" destOrd="0" presId="urn:microsoft.com/office/officeart/2005/8/layout/process1"/>
    <dgm:cxn modelId="{CAC19FC6-05FA-48FD-90E0-A0B19E973925}" type="presOf" srcId="{0AC1DDFB-9B0A-4CB4-89A4-EAE3AD19D890}" destId="{3C1E740E-9BF5-44E1-A133-91970116E4F1}" srcOrd="0" destOrd="0" presId="urn:microsoft.com/office/officeart/2005/8/layout/process1"/>
    <dgm:cxn modelId="{D99B31CB-3E1D-4D84-88C8-F80D8905F1CA}" srcId="{35CC6247-E3B8-4789-9CCF-D9AD11E26F0A}" destId="{0AC1DDFB-9B0A-4CB4-89A4-EAE3AD19D890}" srcOrd="0" destOrd="0" parTransId="{7C130482-D41C-47CD-9095-6C32841084EB}" sibTransId="{56830842-D4EE-4B35-B966-CBAB7CE8F589}"/>
    <dgm:cxn modelId="{1F7DCEEE-CD87-4807-B608-E981364D429D}" srcId="{35CC6247-E3B8-4789-9CCF-D9AD11E26F0A}" destId="{7D415097-2425-4606-864E-A01FADA0F592}" srcOrd="2" destOrd="0" parTransId="{F26C4A11-F25B-424C-B023-E835D32CFCF2}" sibTransId="{95AE6D94-98D1-4221-A1CD-578E41570B47}"/>
    <dgm:cxn modelId="{C48A65F1-21FA-46BC-893E-E2F21270DF8D}" type="presOf" srcId="{56830842-D4EE-4B35-B966-CBAB7CE8F589}" destId="{79020E73-C761-487F-B1A6-DBAAC761C51C}" srcOrd="0" destOrd="0" presId="urn:microsoft.com/office/officeart/2005/8/layout/process1"/>
    <dgm:cxn modelId="{31E34BAE-A7A7-43F7-95E1-80417DEFB54A}" type="presParOf" srcId="{13C7B91D-AEC6-4A45-BA39-C7DD73A3A872}" destId="{3C1E740E-9BF5-44E1-A133-91970116E4F1}" srcOrd="0" destOrd="0" presId="urn:microsoft.com/office/officeart/2005/8/layout/process1"/>
    <dgm:cxn modelId="{F4460AB8-C3F8-40F6-83E8-D91C0E6DA323}" type="presParOf" srcId="{13C7B91D-AEC6-4A45-BA39-C7DD73A3A872}" destId="{79020E73-C761-487F-B1A6-DBAAC761C51C}" srcOrd="1" destOrd="0" presId="urn:microsoft.com/office/officeart/2005/8/layout/process1"/>
    <dgm:cxn modelId="{CD36D6D5-E3B8-4CAA-ADB7-EDC137001D8B}" type="presParOf" srcId="{79020E73-C761-487F-B1A6-DBAAC761C51C}" destId="{B1705972-AEF2-4AB8-BBA9-ECF9B3B4CFD0}" srcOrd="0" destOrd="0" presId="urn:microsoft.com/office/officeart/2005/8/layout/process1"/>
    <dgm:cxn modelId="{17459F01-57F2-459B-BBA7-2BE432160EB0}" type="presParOf" srcId="{13C7B91D-AEC6-4A45-BA39-C7DD73A3A872}" destId="{9E0DE7EB-4B1B-486A-AC7F-0446ED14862E}" srcOrd="2" destOrd="0" presId="urn:microsoft.com/office/officeart/2005/8/layout/process1"/>
    <dgm:cxn modelId="{CC25BEFA-3C30-44D1-BFB2-AB65EE61311F}" type="presParOf" srcId="{13C7B91D-AEC6-4A45-BA39-C7DD73A3A872}" destId="{EA9F735F-D8FB-4F1F-8E88-562C91DAC86B}" srcOrd="3" destOrd="0" presId="urn:microsoft.com/office/officeart/2005/8/layout/process1"/>
    <dgm:cxn modelId="{839153FB-57D3-4A61-AD8A-462C80620E2D}" type="presParOf" srcId="{EA9F735F-D8FB-4F1F-8E88-562C91DAC86B}" destId="{8C89D9E9-7A88-4616-AA62-D8DC9FC2E52A}" srcOrd="0" destOrd="0" presId="urn:microsoft.com/office/officeart/2005/8/layout/process1"/>
    <dgm:cxn modelId="{409136D9-1CEA-490D-9933-8186922F0B1C}" type="presParOf" srcId="{13C7B91D-AEC6-4A45-BA39-C7DD73A3A872}" destId="{1597A32D-AB8A-4A79-89EE-15B93AFD0A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C85059-2E53-4FC6-857A-6710CAC4A34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134A57-F907-4F63-8BCD-8E8D3EC61B1E}">
      <dgm:prSet phldrT="[Text]" custT="1"/>
      <dgm:spPr/>
      <dgm:t>
        <a:bodyPr/>
        <a:lstStyle/>
        <a:p>
          <a:r>
            <a:rPr lang="en-US" sz="2200" b="1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</a:rPr>
            <a:t>Central banks </a:t>
          </a:r>
          <a:r>
            <a:rPr lang="en-US" sz="2200" b="1" dirty="0">
              <a:latin typeface="Roboto" panose="02000000000000000000" pitchFamily="2" charset="0"/>
              <a:ea typeface="Roboto" panose="02000000000000000000" pitchFamily="2" charset="0"/>
            </a:rPr>
            <a:t>to…</a:t>
          </a:r>
        </a:p>
      </dgm:t>
    </dgm:pt>
    <dgm:pt modelId="{57B9A080-C521-4571-90F5-DAA1EAC8FCE0}" type="parTrans" cxnId="{BC80816C-177C-4D0C-8304-CB5BC050890C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DBA4FAE-751B-4BFE-A381-1647AE7C7317}" type="sibTrans" cxnId="{BC80816C-177C-4D0C-8304-CB5BC050890C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3F8EF79-90E1-46ED-BB81-305482DDB13B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D7D957E-E83B-48DB-9AED-AED80EB47E3D}" type="parTrans" cxnId="{EEA72D1A-8B13-42A0-85E6-2284C67C2880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B804A6-6089-4827-B139-E581F8756D52}" type="sibTrans" cxnId="{EEA72D1A-8B13-42A0-85E6-2284C67C2880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D62A220-3610-4474-AB0D-C0FA98FA752C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Identify associated risks and mitigation measures</a:t>
          </a:r>
        </a:p>
      </dgm:t>
    </dgm:pt>
    <dgm:pt modelId="{4E9371AD-1EB5-4F13-8121-EB76BBBB7772}" type="parTrans" cxnId="{B63397B3-6246-4FC7-8241-6D19101136B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66C6E43-BDC6-4E90-9527-B27A6A3AFEC7}" type="sibTrans" cxnId="{B63397B3-6246-4FC7-8241-6D19101136B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88009B1-E599-4F6B-A485-74F00A63840D}">
      <dgm:prSet phldrT="[Text]" custT="1"/>
      <dgm:spPr/>
      <dgm:t>
        <a:bodyPr/>
        <a:lstStyle/>
        <a:p>
          <a:r>
            <a:rPr lang="en-US" sz="2200" b="1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</a:rPr>
            <a:t>Other policymakers </a:t>
          </a:r>
          <a:r>
            <a:rPr lang="en-US" sz="2200" b="1" dirty="0">
              <a:latin typeface="Roboto" panose="02000000000000000000" pitchFamily="2" charset="0"/>
              <a:ea typeface="Roboto" panose="02000000000000000000" pitchFamily="2" charset="0"/>
            </a:rPr>
            <a:t>to…</a:t>
          </a:r>
        </a:p>
      </dgm:t>
    </dgm:pt>
    <dgm:pt modelId="{0151DC1B-DB5E-449B-B157-9FDADD676C57}" type="parTrans" cxnId="{05A559A1-9F36-4B6B-A317-1469FAC8FC48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D61094-4425-427D-957C-707AE4A3E1EC}" type="sibTrans" cxnId="{05A559A1-9F36-4B6B-A317-1469FAC8FC48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59F9A7A-ECED-4777-8EB4-64E1141579F4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Ensure speedy, affordable internet connection</a:t>
          </a:r>
        </a:p>
      </dgm:t>
    </dgm:pt>
    <dgm:pt modelId="{8A851DDD-9ECE-406E-A493-41B19CDAFC95}" type="parTrans" cxnId="{42D5225A-9C88-4B15-9587-4821274568F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DAA4BB-683F-4989-8337-1AF1E1821D31}" type="sibTrans" cxnId="{42D5225A-9C88-4B15-9587-4821274568FD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834404B-59DB-4FF3-9EA4-71AE15C080F0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9D084FD-AD2C-4E43-90C6-B61F6A5A8ECE}" type="parTrans" cxnId="{F3E6B88F-88D1-44C4-894A-FFB1B90CB294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82ABFFC-A473-4E63-B351-34AA8DDECCAF}" type="sibTrans" cxnId="{F3E6B88F-88D1-44C4-894A-FFB1B90CB294}">
      <dgm:prSet/>
      <dgm:spPr/>
      <dgm:t>
        <a:bodyPr/>
        <a:lstStyle/>
        <a:p>
          <a:endParaRPr lang="en-US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D5C3CD0-6C09-47AF-8238-7E86A9F6E44D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Expand the coverage of personal identification system</a:t>
          </a:r>
        </a:p>
      </dgm:t>
    </dgm:pt>
    <dgm:pt modelId="{4EE114C9-AE4D-4FF2-8C99-279C2FFFD1B2}" type="parTrans" cxnId="{1B9FC298-4994-4871-9F08-79BAE4984A7C}">
      <dgm:prSet/>
      <dgm:spPr/>
      <dgm:t>
        <a:bodyPr/>
        <a:lstStyle/>
        <a:p>
          <a:endParaRPr lang="en-US"/>
        </a:p>
      </dgm:t>
    </dgm:pt>
    <dgm:pt modelId="{13D9DCD7-BC85-4300-B2FA-541E563C8E62}" type="sibTrans" cxnId="{1B9FC298-4994-4871-9F08-79BAE4984A7C}">
      <dgm:prSet/>
      <dgm:spPr/>
      <dgm:t>
        <a:bodyPr/>
        <a:lstStyle/>
        <a:p>
          <a:endParaRPr lang="en-US"/>
        </a:p>
      </dgm:t>
    </dgm:pt>
    <dgm:pt modelId="{14A3D26E-DDFF-4AB3-A055-8EFD446272B8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8BFCFF1-5860-4603-A264-2F03FCA4BDD9}" type="parTrans" cxnId="{792EDFD3-3BAF-467A-9EC1-4D2EEADAC6D2}">
      <dgm:prSet/>
      <dgm:spPr/>
      <dgm:t>
        <a:bodyPr/>
        <a:lstStyle/>
        <a:p>
          <a:endParaRPr lang="en-US"/>
        </a:p>
      </dgm:t>
    </dgm:pt>
    <dgm:pt modelId="{C2B1C055-BD4D-48A1-B44C-866A0CAB7EBB}" type="sibTrans" cxnId="{792EDFD3-3BAF-467A-9EC1-4D2EEADAC6D2}">
      <dgm:prSet/>
      <dgm:spPr/>
      <dgm:t>
        <a:bodyPr/>
        <a:lstStyle/>
        <a:p>
          <a:endParaRPr lang="en-US"/>
        </a:p>
      </dgm:t>
    </dgm:pt>
    <dgm:pt modelId="{F3B046B3-BF14-46B0-A264-6A77F8BB0678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1001F1F-DCCE-4B9B-97F9-7CD8F6720BEA}" type="parTrans" cxnId="{90EF5337-83AF-45AA-AE51-58517704D934}">
      <dgm:prSet/>
      <dgm:spPr/>
      <dgm:t>
        <a:bodyPr/>
        <a:lstStyle/>
        <a:p>
          <a:endParaRPr lang="en-US"/>
        </a:p>
      </dgm:t>
    </dgm:pt>
    <dgm:pt modelId="{A7DB6550-8A4F-4F51-BD8C-EE25E52BDD12}" type="sibTrans" cxnId="{90EF5337-83AF-45AA-AE51-58517704D934}">
      <dgm:prSet/>
      <dgm:spPr/>
      <dgm:t>
        <a:bodyPr/>
        <a:lstStyle/>
        <a:p>
          <a:endParaRPr lang="en-US"/>
        </a:p>
      </dgm:t>
    </dgm:pt>
    <dgm:pt modelId="{D23FAA4A-497D-4E49-AE00-619FDFB8D902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Examine whether non-CBDC options are available</a:t>
          </a:r>
        </a:p>
      </dgm:t>
    </dgm:pt>
    <dgm:pt modelId="{B946FBFB-5C05-425B-9381-A11D6A66D852}" type="parTrans" cxnId="{80E40531-E474-462E-8710-23475A3EAF51}">
      <dgm:prSet/>
      <dgm:spPr/>
      <dgm:t>
        <a:bodyPr/>
        <a:lstStyle/>
        <a:p>
          <a:endParaRPr lang="en-US"/>
        </a:p>
      </dgm:t>
    </dgm:pt>
    <dgm:pt modelId="{32E02231-B1E5-4342-9407-A1B05D4B579F}" type="sibTrans" cxnId="{80E40531-E474-462E-8710-23475A3EAF51}">
      <dgm:prSet/>
      <dgm:spPr/>
      <dgm:t>
        <a:bodyPr/>
        <a:lstStyle/>
        <a:p>
          <a:endParaRPr lang="en-US"/>
        </a:p>
      </dgm:t>
    </dgm:pt>
    <dgm:pt modelId="{CB056E80-A01E-4307-BF43-AB324315C141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Enhance financial education</a:t>
          </a:r>
        </a:p>
      </dgm:t>
    </dgm:pt>
    <dgm:pt modelId="{8716F36B-A0DD-4062-AAA0-3C79C2C3DE79}" type="parTrans" cxnId="{B631718E-596A-461E-8789-86482F0D7869}">
      <dgm:prSet/>
      <dgm:spPr/>
      <dgm:t>
        <a:bodyPr/>
        <a:lstStyle/>
        <a:p>
          <a:endParaRPr lang="en-US"/>
        </a:p>
      </dgm:t>
    </dgm:pt>
    <dgm:pt modelId="{9DABFD99-64E1-41D9-BC26-37B70724A6F8}" type="sibTrans" cxnId="{B631718E-596A-461E-8789-86482F0D7869}">
      <dgm:prSet/>
      <dgm:spPr/>
      <dgm:t>
        <a:bodyPr/>
        <a:lstStyle/>
        <a:p>
          <a:endParaRPr lang="en-US"/>
        </a:p>
      </dgm:t>
    </dgm:pt>
    <dgm:pt modelId="{31320C60-D0DE-4BAC-BFF5-3552B00FC9D3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BA33269-9E22-4168-B2AE-A01A15DC7A74}" type="parTrans" cxnId="{9792F543-4184-419D-A76B-77E929D9CC50}">
      <dgm:prSet/>
      <dgm:spPr/>
      <dgm:t>
        <a:bodyPr/>
        <a:lstStyle/>
        <a:p>
          <a:endParaRPr lang="en-US"/>
        </a:p>
      </dgm:t>
    </dgm:pt>
    <dgm:pt modelId="{088149E3-BB62-4CFE-B20F-7BBE72367A76}" type="sibTrans" cxnId="{9792F543-4184-419D-A76B-77E929D9CC50}">
      <dgm:prSet/>
      <dgm:spPr/>
      <dgm:t>
        <a:bodyPr/>
        <a:lstStyle/>
        <a:p>
          <a:endParaRPr lang="en-US"/>
        </a:p>
      </dgm:t>
    </dgm:pt>
    <dgm:pt modelId="{0F865B8F-1D9A-4F1D-81DC-CB9429493027}">
      <dgm:prSet phldrT="[Text]" custT="1"/>
      <dgm:spPr/>
      <dgm:t>
        <a:bodyPr/>
        <a:lstStyle/>
        <a:p>
          <a:r>
            <a:rPr lang="en-US" sz="2200" dirty="0">
              <a:latin typeface="Roboto" panose="02000000000000000000" pitchFamily="2" charset="0"/>
              <a:ea typeface="Roboto" panose="02000000000000000000" pitchFamily="2" charset="0"/>
            </a:rPr>
            <a:t>Improve digital literacy </a:t>
          </a:r>
        </a:p>
      </dgm:t>
    </dgm:pt>
    <dgm:pt modelId="{54A3B982-76C6-4619-BB6D-0D7914146275}" type="parTrans" cxnId="{E465E063-DA7C-41DE-8DC6-55477BB152B9}">
      <dgm:prSet/>
      <dgm:spPr/>
      <dgm:t>
        <a:bodyPr/>
        <a:lstStyle/>
        <a:p>
          <a:endParaRPr lang="en-US"/>
        </a:p>
      </dgm:t>
    </dgm:pt>
    <dgm:pt modelId="{41F928CD-F664-470C-A580-1B1FFACE4011}" type="sibTrans" cxnId="{E465E063-DA7C-41DE-8DC6-55477BB152B9}">
      <dgm:prSet/>
      <dgm:spPr/>
      <dgm:t>
        <a:bodyPr/>
        <a:lstStyle/>
        <a:p>
          <a:endParaRPr lang="en-US"/>
        </a:p>
      </dgm:t>
    </dgm:pt>
    <dgm:pt modelId="{45D79901-E312-4500-B3EE-271579BA0C86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44F69A8-072B-492A-871F-477D6D000473}" type="parTrans" cxnId="{55DFAE81-1217-44C7-9C5C-C66880DE4190}">
      <dgm:prSet/>
      <dgm:spPr/>
      <dgm:t>
        <a:bodyPr/>
        <a:lstStyle/>
        <a:p>
          <a:endParaRPr lang="en-US"/>
        </a:p>
      </dgm:t>
    </dgm:pt>
    <dgm:pt modelId="{31ECB499-06D8-4DE4-A7BA-7BED59EFB711}" type="sibTrans" cxnId="{55DFAE81-1217-44C7-9C5C-C66880DE4190}">
      <dgm:prSet/>
      <dgm:spPr/>
      <dgm:t>
        <a:bodyPr/>
        <a:lstStyle/>
        <a:p>
          <a:endParaRPr lang="en-US"/>
        </a:p>
      </dgm:t>
    </dgm:pt>
    <dgm:pt modelId="{0F26AD6E-39B8-47D0-8D08-50D5915C422C}">
      <dgm:prSet phldrT="[Text]" custT="1"/>
      <dgm:spPr/>
      <dgm:t>
        <a:bodyPr/>
        <a:lstStyle/>
        <a:p>
          <a:endParaRPr lang="en-US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2D2EFDF-A0BE-4345-9FDB-909A0FCD6AF8}" type="parTrans" cxnId="{2649623F-CAB6-458F-9729-0512EF6E1F76}">
      <dgm:prSet/>
      <dgm:spPr/>
      <dgm:t>
        <a:bodyPr/>
        <a:lstStyle/>
        <a:p>
          <a:endParaRPr lang="en-US"/>
        </a:p>
      </dgm:t>
    </dgm:pt>
    <dgm:pt modelId="{9FD11659-C8BD-453F-AADA-ABE8998927D4}" type="sibTrans" cxnId="{2649623F-CAB6-458F-9729-0512EF6E1F76}">
      <dgm:prSet/>
      <dgm:spPr/>
      <dgm:t>
        <a:bodyPr/>
        <a:lstStyle/>
        <a:p>
          <a:endParaRPr lang="en-US"/>
        </a:p>
      </dgm:t>
    </dgm:pt>
    <dgm:pt modelId="{42123FDC-460F-41F4-B4C0-C9F948675467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</a:rPr>
            <a:t>Financial disintermediation</a:t>
          </a:r>
        </a:p>
      </dgm:t>
    </dgm:pt>
    <dgm:pt modelId="{BD7F5C11-41E3-41DA-BA81-952C84843B11}" type="parTrans" cxnId="{7BAC17B4-127B-4AA3-925A-4437AB6EEC7D}">
      <dgm:prSet/>
      <dgm:spPr/>
      <dgm:t>
        <a:bodyPr/>
        <a:lstStyle/>
        <a:p>
          <a:endParaRPr lang="en-US"/>
        </a:p>
      </dgm:t>
    </dgm:pt>
    <dgm:pt modelId="{8B708E8F-D9EC-4DFE-8B50-BBE1A903B8E9}" type="sibTrans" cxnId="{7BAC17B4-127B-4AA3-925A-4437AB6EEC7D}">
      <dgm:prSet/>
      <dgm:spPr/>
      <dgm:t>
        <a:bodyPr/>
        <a:lstStyle/>
        <a:p>
          <a:endParaRPr lang="en-US"/>
        </a:p>
      </dgm:t>
    </dgm:pt>
    <dgm:pt modelId="{A10731A6-A2BC-4BEB-A3E3-DDAE94ACAD15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</a:rPr>
            <a:t>Digital bank run</a:t>
          </a:r>
        </a:p>
      </dgm:t>
    </dgm:pt>
    <dgm:pt modelId="{8767F416-5E95-47E2-B880-B84153A1E43E}" type="parTrans" cxnId="{3BF3F2D3-285C-4136-AB88-EE49E3346F6E}">
      <dgm:prSet/>
      <dgm:spPr/>
      <dgm:t>
        <a:bodyPr/>
        <a:lstStyle/>
        <a:p>
          <a:endParaRPr lang="en-US"/>
        </a:p>
      </dgm:t>
    </dgm:pt>
    <dgm:pt modelId="{7E397DCA-0D2D-44DD-B2AF-6441D263EC7A}" type="sibTrans" cxnId="{3BF3F2D3-285C-4136-AB88-EE49E3346F6E}">
      <dgm:prSet/>
      <dgm:spPr/>
      <dgm:t>
        <a:bodyPr/>
        <a:lstStyle/>
        <a:p>
          <a:endParaRPr lang="en-US"/>
        </a:p>
      </dgm:t>
    </dgm:pt>
    <dgm:pt modelId="{4244DF4E-72D9-4A55-B07A-4DC331144B88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</a:rPr>
            <a:t>Operational and reputational risks</a:t>
          </a:r>
        </a:p>
      </dgm:t>
    </dgm:pt>
    <dgm:pt modelId="{F307C494-6559-4A82-BAA1-9FF161F55AEC}" type="parTrans" cxnId="{B3C9BBCD-D423-447A-A793-935F82F7BA02}">
      <dgm:prSet/>
      <dgm:spPr/>
      <dgm:t>
        <a:bodyPr/>
        <a:lstStyle/>
        <a:p>
          <a:endParaRPr lang="en-US"/>
        </a:p>
      </dgm:t>
    </dgm:pt>
    <dgm:pt modelId="{96BE55A5-4D28-4352-BEEB-4F9EE39A355D}" type="sibTrans" cxnId="{B3C9BBCD-D423-447A-A793-935F82F7BA02}">
      <dgm:prSet/>
      <dgm:spPr/>
      <dgm:t>
        <a:bodyPr/>
        <a:lstStyle/>
        <a:p>
          <a:endParaRPr lang="en-US"/>
        </a:p>
      </dgm:t>
    </dgm:pt>
    <dgm:pt modelId="{FD16A565-8CFB-4D80-9BE0-B9BA7109FCAC}" type="pres">
      <dgm:prSet presAssocID="{0FC85059-2E53-4FC6-857A-6710CAC4A341}" presName="Name0" presStyleCnt="0">
        <dgm:presLayoutVars>
          <dgm:dir/>
          <dgm:animLvl val="lvl"/>
          <dgm:resizeHandles val="exact"/>
        </dgm:presLayoutVars>
      </dgm:prSet>
      <dgm:spPr/>
    </dgm:pt>
    <dgm:pt modelId="{96C3EA67-5605-44E9-BECB-250359E34928}" type="pres">
      <dgm:prSet presAssocID="{F4134A57-F907-4F63-8BCD-8E8D3EC61B1E}" presName="composite" presStyleCnt="0"/>
      <dgm:spPr/>
    </dgm:pt>
    <dgm:pt modelId="{4DEDF8A4-C288-497D-8B29-8F27AB6D01F2}" type="pres">
      <dgm:prSet presAssocID="{F4134A57-F907-4F63-8BCD-8E8D3EC61B1E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10C4510D-2BAA-4361-820C-F07B43BA2F6A}" type="pres">
      <dgm:prSet presAssocID="{F4134A57-F907-4F63-8BCD-8E8D3EC61B1E}" presName="desTx" presStyleLbl="alignAccFollowNode1" presStyleIdx="0" presStyleCnt="2">
        <dgm:presLayoutVars>
          <dgm:bulletEnabled val="1"/>
        </dgm:presLayoutVars>
      </dgm:prSet>
      <dgm:spPr/>
    </dgm:pt>
    <dgm:pt modelId="{38B4797A-32D4-46F5-9BEE-5AE1DDEBAE14}" type="pres">
      <dgm:prSet presAssocID="{DDBA4FAE-751B-4BFE-A381-1647AE7C7317}" presName="space" presStyleCnt="0"/>
      <dgm:spPr/>
    </dgm:pt>
    <dgm:pt modelId="{5BE39DFF-BF0B-4549-8863-4CC6463F2027}" type="pres">
      <dgm:prSet presAssocID="{488009B1-E599-4F6B-A485-74F00A63840D}" presName="composite" presStyleCnt="0"/>
      <dgm:spPr/>
    </dgm:pt>
    <dgm:pt modelId="{4CE7EF03-E39B-4584-8083-FD67FC4F15ED}" type="pres">
      <dgm:prSet presAssocID="{488009B1-E599-4F6B-A485-74F00A6384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D9C8F73-2009-48E0-842E-055D57EDDE27}" type="pres">
      <dgm:prSet presAssocID="{488009B1-E599-4F6B-A485-74F00A63840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6B56B06-B404-419D-A077-A527B2DFF4D6}" type="presOf" srcId="{488009B1-E599-4F6B-A485-74F00A63840D}" destId="{4CE7EF03-E39B-4584-8083-FD67FC4F15ED}" srcOrd="0" destOrd="0" presId="urn:microsoft.com/office/officeart/2005/8/layout/hList1"/>
    <dgm:cxn modelId="{4C7DAC15-C9CB-4FA6-AA24-4BFE3366484B}" type="presOf" srcId="{D23FAA4A-497D-4E49-AE00-619FDFB8D902}" destId="{10C4510D-2BAA-4361-820C-F07B43BA2F6A}" srcOrd="0" destOrd="1" presId="urn:microsoft.com/office/officeart/2005/8/layout/hList1"/>
    <dgm:cxn modelId="{EEA72D1A-8B13-42A0-85E6-2284C67C2880}" srcId="{F4134A57-F907-4F63-8BCD-8E8D3EC61B1E}" destId="{C3F8EF79-90E1-46ED-BB81-305482DDB13B}" srcOrd="0" destOrd="0" parTransId="{BD7D957E-E83B-48DB-9AED-AED80EB47E3D}" sibTransId="{43B804A6-6089-4827-B139-E581F8756D52}"/>
    <dgm:cxn modelId="{80E40531-E474-462E-8710-23475A3EAF51}" srcId="{F4134A57-F907-4F63-8BCD-8E8D3EC61B1E}" destId="{D23FAA4A-497D-4E49-AE00-619FDFB8D902}" srcOrd="1" destOrd="0" parTransId="{B946FBFB-5C05-425B-9381-A11D6A66D852}" sibTransId="{32E02231-B1E5-4342-9407-A1B05D4B579F}"/>
    <dgm:cxn modelId="{90EF5337-83AF-45AA-AE51-58517704D934}" srcId="{488009B1-E599-4F6B-A485-74F00A63840D}" destId="{F3B046B3-BF14-46B0-A264-6A77F8BB0678}" srcOrd="4" destOrd="0" parTransId="{E1001F1F-DCCE-4B9B-97F9-7CD8F6720BEA}" sibTransId="{A7DB6550-8A4F-4F51-BD8C-EE25E52BDD12}"/>
    <dgm:cxn modelId="{A95AF238-96F6-4DCE-A10E-8EB2F46139A9}" type="presOf" srcId="{0FC85059-2E53-4FC6-857A-6710CAC4A341}" destId="{FD16A565-8CFB-4D80-9BE0-B9BA7109FCAC}" srcOrd="0" destOrd="0" presId="urn:microsoft.com/office/officeart/2005/8/layout/hList1"/>
    <dgm:cxn modelId="{2649623F-CAB6-458F-9729-0512EF6E1F76}" srcId="{488009B1-E599-4F6B-A485-74F00A63840D}" destId="{0F26AD6E-39B8-47D0-8D08-50D5915C422C}" srcOrd="0" destOrd="0" parTransId="{C2D2EFDF-A0BE-4345-9FDB-909A0FCD6AF8}" sibTransId="{9FD11659-C8BD-453F-AADA-ABE8998927D4}"/>
    <dgm:cxn modelId="{7E25C35E-B0D9-484C-822A-9CE66763C379}" type="presOf" srcId="{959F9A7A-ECED-4777-8EB4-64E1141579F4}" destId="{6D9C8F73-2009-48E0-842E-055D57EDDE27}" srcOrd="0" destOrd="1" presId="urn:microsoft.com/office/officeart/2005/8/layout/hList1"/>
    <dgm:cxn modelId="{1B07DC5E-57B7-4E4E-8334-52BE1DA17AC3}" type="presOf" srcId="{31320C60-D0DE-4BAC-BFF5-3552B00FC9D3}" destId="{10C4510D-2BAA-4361-820C-F07B43BA2F6A}" srcOrd="0" destOrd="7" presId="urn:microsoft.com/office/officeart/2005/8/layout/hList1"/>
    <dgm:cxn modelId="{F12FC163-13ED-4ACD-9577-B574E7312562}" type="presOf" srcId="{14A3D26E-DDFF-4AB3-A055-8EFD446272B8}" destId="{10C4510D-2BAA-4361-820C-F07B43BA2F6A}" srcOrd="0" destOrd="2" presId="urn:microsoft.com/office/officeart/2005/8/layout/hList1"/>
    <dgm:cxn modelId="{E465E063-DA7C-41DE-8DC6-55477BB152B9}" srcId="{488009B1-E599-4F6B-A485-74F00A63840D}" destId="{0F865B8F-1D9A-4F1D-81DC-CB9429493027}" srcOrd="3" destOrd="0" parTransId="{54A3B982-76C6-4619-BB6D-0D7914146275}" sibTransId="{41F928CD-F664-470C-A580-1B1FFACE4011}"/>
    <dgm:cxn modelId="{9792F543-4184-419D-A76B-77E929D9CC50}" srcId="{F4134A57-F907-4F63-8BCD-8E8D3EC61B1E}" destId="{31320C60-D0DE-4BAC-BFF5-3552B00FC9D3}" srcOrd="4" destOrd="0" parTransId="{8BA33269-9E22-4168-B2AE-A01A15DC7A74}" sibTransId="{088149E3-BB62-4CFE-B20F-7BBE72367A76}"/>
    <dgm:cxn modelId="{CA1EF549-04CA-4F68-BCDF-11B0BF494A1E}" type="presOf" srcId="{1D62A220-3610-4474-AB0D-C0FA98FA752C}" destId="{10C4510D-2BAA-4361-820C-F07B43BA2F6A}" srcOrd="0" destOrd="3" presId="urn:microsoft.com/office/officeart/2005/8/layout/hList1"/>
    <dgm:cxn modelId="{790EDB4A-DEE4-4E9D-95EB-466A2263056A}" type="presOf" srcId="{F4134A57-F907-4F63-8BCD-8E8D3EC61B1E}" destId="{4DEDF8A4-C288-497D-8B29-8F27AB6D01F2}" srcOrd="0" destOrd="0" presId="urn:microsoft.com/office/officeart/2005/8/layout/hList1"/>
    <dgm:cxn modelId="{BC80816C-177C-4D0C-8304-CB5BC050890C}" srcId="{0FC85059-2E53-4FC6-857A-6710CAC4A341}" destId="{F4134A57-F907-4F63-8BCD-8E8D3EC61B1E}" srcOrd="0" destOrd="0" parTransId="{57B9A080-C521-4571-90F5-DAA1EAC8FCE0}" sibTransId="{DDBA4FAE-751B-4BFE-A381-1647AE7C7317}"/>
    <dgm:cxn modelId="{A20C1E4D-E5D3-4C2D-BAEE-62618DE20E41}" type="presOf" srcId="{CB056E80-A01E-4307-BF43-AB324315C141}" destId="{10C4510D-2BAA-4361-820C-F07B43BA2F6A}" srcOrd="0" destOrd="8" presId="urn:microsoft.com/office/officeart/2005/8/layout/hList1"/>
    <dgm:cxn modelId="{58F18A50-B3FF-435D-ABCF-A250C32BF5F8}" type="presOf" srcId="{C3F8EF79-90E1-46ED-BB81-305482DDB13B}" destId="{10C4510D-2BAA-4361-820C-F07B43BA2F6A}" srcOrd="0" destOrd="0" presId="urn:microsoft.com/office/officeart/2005/8/layout/hList1"/>
    <dgm:cxn modelId="{FD4BEF50-21EF-473A-9C54-BE396FEE00AD}" type="presOf" srcId="{45D79901-E312-4500-B3EE-271579BA0C86}" destId="{6D9C8F73-2009-48E0-842E-055D57EDDE27}" srcOrd="0" destOrd="2" presId="urn:microsoft.com/office/officeart/2005/8/layout/hList1"/>
    <dgm:cxn modelId="{42D5225A-9C88-4B15-9587-4821274568FD}" srcId="{488009B1-E599-4F6B-A485-74F00A63840D}" destId="{959F9A7A-ECED-4777-8EB4-64E1141579F4}" srcOrd="1" destOrd="0" parTransId="{8A851DDD-9ECE-406E-A493-41B19CDAFC95}" sibTransId="{44DAA4BB-683F-4989-8337-1AF1E1821D31}"/>
    <dgm:cxn modelId="{E9F34F81-3829-4FAD-A6C0-B41BD57DF6DE}" type="presOf" srcId="{0F26AD6E-39B8-47D0-8D08-50D5915C422C}" destId="{6D9C8F73-2009-48E0-842E-055D57EDDE27}" srcOrd="0" destOrd="0" presId="urn:microsoft.com/office/officeart/2005/8/layout/hList1"/>
    <dgm:cxn modelId="{55DFAE81-1217-44C7-9C5C-C66880DE4190}" srcId="{488009B1-E599-4F6B-A485-74F00A63840D}" destId="{45D79901-E312-4500-B3EE-271579BA0C86}" srcOrd="2" destOrd="0" parTransId="{744F69A8-072B-492A-871F-477D6D000473}" sibTransId="{31ECB499-06D8-4DE4-A7BA-7BED59EFB711}"/>
    <dgm:cxn modelId="{B6B9EA82-108B-4109-A99C-FF3B24923B57}" type="presOf" srcId="{42123FDC-460F-41F4-B4C0-C9F948675467}" destId="{10C4510D-2BAA-4361-820C-F07B43BA2F6A}" srcOrd="0" destOrd="4" presId="urn:microsoft.com/office/officeart/2005/8/layout/hList1"/>
    <dgm:cxn modelId="{B631718E-596A-461E-8789-86482F0D7869}" srcId="{F4134A57-F907-4F63-8BCD-8E8D3EC61B1E}" destId="{CB056E80-A01E-4307-BF43-AB324315C141}" srcOrd="5" destOrd="0" parTransId="{8716F36B-A0DD-4062-AAA0-3C79C2C3DE79}" sibTransId="{9DABFD99-64E1-41D9-BC26-37B70724A6F8}"/>
    <dgm:cxn modelId="{F3E6B88F-88D1-44C4-894A-FFB1B90CB294}" srcId="{488009B1-E599-4F6B-A485-74F00A63840D}" destId="{D834404B-59DB-4FF3-9EA4-71AE15C080F0}" srcOrd="6" destOrd="0" parTransId="{A9D084FD-AD2C-4E43-90C6-B61F6A5A8ECE}" sibTransId="{282ABFFC-A473-4E63-B351-34AA8DDECCAF}"/>
    <dgm:cxn modelId="{1B9FC298-4994-4871-9F08-79BAE4984A7C}" srcId="{488009B1-E599-4F6B-A485-74F00A63840D}" destId="{FD5C3CD0-6C09-47AF-8238-7E86A9F6E44D}" srcOrd="5" destOrd="0" parTransId="{4EE114C9-AE4D-4FF2-8C99-279C2FFFD1B2}" sibTransId="{13D9DCD7-BC85-4300-B2FA-541E563C8E62}"/>
    <dgm:cxn modelId="{05A559A1-9F36-4B6B-A317-1469FAC8FC48}" srcId="{0FC85059-2E53-4FC6-857A-6710CAC4A341}" destId="{488009B1-E599-4F6B-A485-74F00A63840D}" srcOrd="1" destOrd="0" parTransId="{0151DC1B-DB5E-449B-B157-9FDADD676C57}" sibTransId="{E2D61094-4425-427D-957C-707AE4A3E1EC}"/>
    <dgm:cxn modelId="{B63397B3-6246-4FC7-8241-6D19101136BD}" srcId="{F4134A57-F907-4F63-8BCD-8E8D3EC61B1E}" destId="{1D62A220-3610-4474-AB0D-C0FA98FA752C}" srcOrd="3" destOrd="0" parTransId="{4E9371AD-1EB5-4F13-8121-EB76BBBB7772}" sibTransId="{966C6E43-BDC6-4E90-9527-B27A6A3AFEC7}"/>
    <dgm:cxn modelId="{7BAC17B4-127B-4AA3-925A-4437AB6EEC7D}" srcId="{1D62A220-3610-4474-AB0D-C0FA98FA752C}" destId="{42123FDC-460F-41F4-B4C0-C9F948675467}" srcOrd="0" destOrd="0" parTransId="{BD7F5C11-41E3-41DA-BA81-952C84843B11}" sibTransId="{8B708E8F-D9EC-4DFE-8B50-BBE1A903B8E9}"/>
    <dgm:cxn modelId="{B3C9BBCD-D423-447A-A793-935F82F7BA02}" srcId="{1D62A220-3610-4474-AB0D-C0FA98FA752C}" destId="{4244DF4E-72D9-4A55-B07A-4DC331144B88}" srcOrd="2" destOrd="0" parTransId="{F307C494-6559-4A82-BAA1-9FF161F55AEC}" sibTransId="{96BE55A5-4D28-4352-BEEB-4F9EE39A355D}"/>
    <dgm:cxn modelId="{792EDFD3-3BAF-467A-9EC1-4D2EEADAC6D2}" srcId="{F4134A57-F907-4F63-8BCD-8E8D3EC61B1E}" destId="{14A3D26E-DDFF-4AB3-A055-8EFD446272B8}" srcOrd="2" destOrd="0" parTransId="{28BFCFF1-5860-4603-A264-2F03FCA4BDD9}" sibTransId="{C2B1C055-BD4D-48A1-B44C-866A0CAB7EBB}"/>
    <dgm:cxn modelId="{3BF3F2D3-285C-4136-AB88-EE49E3346F6E}" srcId="{1D62A220-3610-4474-AB0D-C0FA98FA752C}" destId="{A10731A6-A2BC-4BEB-A3E3-DDAE94ACAD15}" srcOrd="1" destOrd="0" parTransId="{8767F416-5E95-47E2-B880-B84153A1E43E}" sibTransId="{7E397DCA-0D2D-44DD-B2AF-6441D263EC7A}"/>
    <dgm:cxn modelId="{155418EA-C9A0-46D0-8861-2185A1DA9AFA}" type="presOf" srcId="{0F865B8F-1D9A-4F1D-81DC-CB9429493027}" destId="{6D9C8F73-2009-48E0-842E-055D57EDDE27}" srcOrd="0" destOrd="3" presId="urn:microsoft.com/office/officeart/2005/8/layout/hList1"/>
    <dgm:cxn modelId="{00FC3EEA-1BE5-412A-92F7-CA3CCA6C9A26}" type="presOf" srcId="{FD5C3CD0-6C09-47AF-8238-7E86A9F6E44D}" destId="{6D9C8F73-2009-48E0-842E-055D57EDDE27}" srcOrd="0" destOrd="5" presId="urn:microsoft.com/office/officeart/2005/8/layout/hList1"/>
    <dgm:cxn modelId="{F0FBBAEC-5227-4C89-83B3-4D6F1A46F82D}" type="presOf" srcId="{F3B046B3-BF14-46B0-A264-6A77F8BB0678}" destId="{6D9C8F73-2009-48E0-842E-055D57EDDE27}" srcOrd="0" destOrd="4" presId="urn:microsoft.com/office/officeart/2005/8/layout/hList1"/>
    <dgm:cxn modelId="{3B59D2F7-3C11-46AA-9402-835D8A703DBA}" type="presOf" srcId="{4244DF4E-72D9-4A55-B07A-4DC331144B88}" destId="{10C4510D-2BAA-4361-820C-F07B43BA2F6A}" srcOrd="0" destOrd="6" presId="urn:microsoft.com/office/officeart/2005/8/layout/hList1"/>
    <dgm:cxn modelId="{C97265F8-3BC7-4A17-95E8-8C66D0A3810E}" type="presOf" srcId="{D834404B-59DB-4FF3-9EA4-71AE15C080F0}" destId="{6D9C8F73-2009-48E0-842E-055D57EDDE27}" srcOrd="0" destOrd="6" presId="urn:microsoft.com/office/officeart/2005/8/layout/hList1"/>
    <dgm:cxn modelId="{D4C1F2FA-462E-4AE4-9FEF-886BC2C64117}" type="presOf" srcId="{A10731A6-A2BC-4BEB-A3E3-DDAE94ACAD15}" destId="{10C4510D-2BAA-4361-820C-F07B43BA2F6A}" srcOrd="0" destOrd="5" presId="urn:microsoft.com/office/officeart/2005/8/layout/hList1"/>
    <dgm:cxn modelId="{8E376E0E-D00A-4A8D-BFAF-014CFADF0963}" type="presParOf" srcId="{FD16A565-8CFB-4D80-9BE0-B9BA7109FCAC}" destId="{96C3EA67-5605-44E9-BECB-250359E34928}" srcOrd="0" destOrd="0" presId="urn:microsoft.com/office/officeart/2005/8/layout/hList1"/>
    <dgm:cxn modelId="{A2D49579-9E31-484D-9C03-1334EAE36153}" type="presParOf" srcId="{96C3EA67-5605-44E9-BECB-250359E34928}" destId="{4DEDF8A4-C288-497D-8B29-8F27AB6D01F2}" srcOrd="0" destOrd="0" presId="urn:microsoft.com/office/officeart/2005/8/layout/hList1"/>
    <dgm:cxn modelId="{127F8582-EE2C-411F-80E7-3A489BAAB04C}" type="presParOf" srcId="{96C3EA67-5605-44E9-BECB-250359E34928}" destId="{10C4510D-2BAA-4361-820C-F07B43BA2F6A}" srcOrd="1" destOrd="0" presId="urn:microsoft.com/office/officeart/2005/8/layout/hList1"/>
    <dgm:cxn modelId="{23CFA336-5C43-462C-910E-B0DA80816951}" type="presParOf" srcId="{FD16A565-8CFB-4D80-9BE0-B9BA7109FCAC}" destId="{38B4797A-32D4-46F5-9BEE-5AE1DDEBAE14}" srcOrd="1" destOrd="0" presId="urn:microsoft.com/office/officeart/2005/8/layout/hList1"/>
    <dgm:cxn modelId="{03A4E022-DDB4-4B2E-914D-EBCFDC88E709}" type="presParOf" srcId="{FD16A565-8CFB-4D80-9BE0-B9BA7109FCAC}" destId="{5BE39DFF-BF0B-4549-8863-4CC6463F2027}" srcOrd="2" destOrd="0" presId="urn:microsoft.com/office/officeart/2005/8/layout/hList1"/>
    <dgm:cxn modelId="{B8EA4A85-06F5-42FB-89AE-50BFD78AC372}" type="presParOf" srcId="{5BE39DFF-BF0B-4549-8863-4CC6463F2027}" destId="{4CE7EF03-E39B-4584-8083-FD67FC4F15ED}" srcOrd="0" destOrd="0" presId="urn:microsoft.com/office/officeart/2005/8/layout/hList1"/>
    <dgm:cxn modelId="{1D48C4B5-D5B8-477B-A976-6FDCC1BE725E}" type="presParOf" srcId="{5BE39DFF-BF0B-4549-8863-4CC6463F2027}" destId="{6D9C8F73-2009-48E0-842E-055D57EDDE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577-8AE1-428E-BF61-1B57D9D985D5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4738A6C-6940-4243-8CE1-1898D8C748E5}">
      <dgm:prSet phldrT="[Text]" custT="1"/>
      <dgm:spPr/>
      <dgm:t>
        <a:bodyPr/>
        <a:lstStyle/>
        <a:p>
          <a:r>
            <a:rPr lang="en-US" sz="220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Current</a:t>
          </a:r>
          <a:r>
            <a:rPr lang="en-US" sz="22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thinking</a:t>
          </a:r>
        </a:p>
      </dgm:t>
    </dgm:pt>
    <dgm:pt modelId="{DAAE79A5-0FEC-4810-9396-893B10A5BCFE}" type="parTrans" cxnId="{4D23FB8D-C517-45E2-AC1C-B0CABE33726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4CEC654-2C95-4BFB-8114-A1FF9FDCFB4D}" type="sibTrans" cxnId="{4D23FB8D-C517-45E2-AC1C-B0CABE33726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1C04E50-861C-44AD-8875-FB84FEB10CAC}">
      <dgm:prSet phldrT="[Text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en-GB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 public debt is bad</a:t>
          </a:r>
          <a:r>
            <a: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for economic growth and stability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67343BC-5747-43BA-A148-B270A9AAB561}" type="parTrans" cxnId="{6CB57AC3-48E3-43B5-AD4D-CC26806622E8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EBEEC13-8AC4-4173-AE56-A66FAD1B1BD1}" type="sibTrans" cxnId="{6CB57AC3-48E3-43B5-AD4D-CC26806622E8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1B89170-3E88-4E57-9F97-8B58615594DC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There is a </a:t>
          </a:r>
          <a:r>
            <a:rPr lang="en-GB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common ‘optimal’ public debt level</a:t>
          </a:r>
          <a:r>
            <a:rPr lang="en-GB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that can be applied to different countries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615E3AE-27AA-43C8-8775-A03F7C099D33}" type="parTrans" cxnId="{464B6FCD-EEA8-4017-9DF8-10C668BC07BD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4C372F-32E4-4530-9E1D-1A257C244BEF}" type="sibTrans" cxnId="{464B6FCD-EEA8-4017-9DF8-10C668BC07BD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2FC267A-2766-4B5B-85DA-A84B9CD86F5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20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New</a:t>
          </a:r>
          <a:r>
            <a:rPr lang="en-US" sz="2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thinking</a:t>
          </a:r>
        </a:p>
      </dgm:t>
    </dgm:pt>
    <dgm:pt modelId="{9C7C4830-5331-4C35-A4B2-4B45ECE12E41}" type="parTrans" cxnId="{5E03EE31-4F57-4D2A-AB1E-5ACDB578017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D432B6F-8D27-4ABD-BF64-125CFC8B207F}" type="sibTrans" cxnId="{5E03EE31-4F57-4D2A-AB1E-5ACDB578017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2149373-55ED-47D3-8666-3179C7FFF806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debt is a powerful tool for development</a:t>
          </a:r>
          <a:r>
            <a:rPr lang="en-US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if used judiciously and with a long-term horizon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29C07D6-F7DD-4061-ADC8-9A6774D0C503}" type="parTrans" cxnId="{A874FDE6-6557-48F4-A5C3-69133033245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50599C2-6624-410F-88CF-08746902F30C}" type="sibTrans" cxnId="{A874FDE6-6557-48F4-A5C3-69133033245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0E6798F-0F20-4D27-95D4-3C200CA3ABC8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“Appropriate” public debt level is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country-specific</a:t>
          </a: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depending on progress and ambitions on sustainable development.</a:t>
          </a:r>
        </a:p>
      </dgm:t>
    </dgm:pt>
    <dgm:pt modelId="{6AD701EA-9303-497C-A48D-1CD45D66722C}" type="parTrans" cxnId="{1E767008-FD41-4828-813B-364965E64D2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9D673BF-C037-4A4B-9C44-B55C83DDBC1D}" type="sibTrans" cxnId="{1E767008-FD41-4828-813B-364965E64D2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BBE8D77-A1DE-4B13-878C-0D783F298B60}">
      <dgm:prSet phldrT="[Text]" custT="1"/>
      <dgm:spPr>
        <a:ln w="28575">
          <a:solidFill>
            <a:srgbClr val="00B050"/>
          </a:solidFill>
        </a:ln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Current approaches on debt sustainability analysis focus on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maintaining ‘debt sustainability’ in the short term</a:t>
          </a: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leading to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fiscal consolidation</a:t>
          </a: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and </a:t>
          </a:r>
          <a:r>
            <a:rPr lang="en-US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limited governments’ access to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financial resources for SDGs</a:t>
          </a: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 </a:t>
          </a:r>
        </a:p>
      </dgm:t>
    </dgm:pt>
    <dgm:pt modelId="{47C09C66-E612-4F1F-91F1-45CE2C57E828}" type="parTrans" cxnId="{73D2DDBD-4CCC-4F27-9995-702B16CAA149}">
      <dgm:prSet/>
      <dgm:spPr/>
      <dgm:t>
        <a:bodyPr/>
        <a:lstStyle/>
        <a:p>
          <a:endParaRPr lang="en-US" sz="1800"/>
        </a:p>
      </dgm:t>
    </dgm:pt>
    <dgm:pt modelId="{44C238BE-E34B-42D8-A8C5-CD1D97795341}" type="sibTrans" cxnId="{73D2DDBD-4CCC-4F27-9995-702B16CAA149}">
      <dgm:prSet/>
      <dgm:spPr/>
      <dgm:t>
        <a:bodyPr/>
        <a:lstStyle/>
        <a:p>
          <a:endParaRPr lang="en-US" sz="1800"/>
        </a:p>
      </dgm:t>
    </dgm:pt>
    <dgm:pt modelId="{92C7D9E3-DD6F-41A0-B5D8-A247DBE956E1}">
      <dgm:prSet phldrT="[Text]" custT="1"/>
      <dgm:spPr>
        <a:ln w="28575">
          <a:solidFill>
            <a:srgbClr val="00B05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Need to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revamp conventional debt assessment tools </a:t>
          </a:r>
          <a:r>
            <a:rPr lang="en-US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that have a short-term horizon.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2B86A39-646B-4E83-AD90-095C41CA3B67}" type="parTrans" cxnId="{1AD01F8D-A4FB-4E0D-B733-4BA973821247}">
      <dgm:prSet/>
      <dgm:spPr/>
      <dgm:t>
        <a:bodyPr/>
        <a:lstStyle/>
        <a:p>
          <a:endParaRPr lang="en-US" sz="1800"/>
        </a:p>
      </dgm:t>
    </dgm:pt>
    <dgm:pt modelId="{FB13CCF1-57B6-4B06-919E-705258AC74C7}" type="sibTrans" cxnId="{1AD01F8D-A4FB-4E0D-B733-4BA973821247}">
      <dgm:prSet/>
      <dgm:spPr/>
      <dgm:t>
        <a:bodyPr/>
        <a:lstStyle/>
        <a:p>
          <a:endParaRPr lang="en-US" sz="1800"/>
        </a:p>
      </dgm:t>
    </dgm:pt>
    <dgm:pt modelId="{8C4FF365-F49B-4E21-944B-F5B48B32ED47}" type="pres">
      <dgm:prSet presAssocID="{D3C5B577-8AE1-428E-BF61-1B57D9D985D5}" presName="theList" presStyleCnt="0">
        <dgm:presLayoutVars>
          <dgm:dir/>
          <dgm:animLvl val="lvl"/>
          <dgm:resizeHandles val="exact"/>
        </dgm:presLayoutVars>
      </dgm:prSet>
      <dgm:spPr/>
    </dgm:pt>
    <dgm:pt modelId="{ACC77236-681A-4E01-A01E-2B677ED10CC0}" type="pres">
      <dgm:prSet presAssocID="{F4738A6C-6940-4243-8CE1-1898D8C748E5}" presName="compNode" presStyleCnt="0"/>
      <dgm:spPr/>
    </dgm:pt>
    <dgm:pt modelId="{34EF7A67-412D-4805-9924-529BAC78DF25}" type="pres">
      <dgm:prSet presAssocID="{F4738A6C-6940-4243-8CE1-1898D8C748E5}" presName="aNode" presStyleLbl="bgShp" presStyleIdx="0" presStyleCnt="2" custLinFactNeighborX="890" custLinFactNeighborY="-976"/>
      <dgm:spPr/>
    </dgm:pt>
    <dgm:pt modelId="{3996C350-B770-4921-85BB-1AD6D90B1A63}" type="pres">
      <dgm:prSet presAssocID="{F4738A6C-6940-4243-8CE1-1898D8C748E5}" presName="textNode" presStyleLbl="bgShp" presStyleIdx="0" presStyleCnt="2"/>
      <dgm:spPr/>
    </dgm:pt>
    <dgm:pt modelId="{E0973D39-9C60-413B-842F-51325DB84AB0}" type="pres">
      <dgm:prSet presAssocID="{F4738A6C-6940-4243-8CE1-1898D8C748E5}" presName="compChildNode" presStyleCnt="0"/>
      <dgm:spPr/>
    </dgm:pt>
    <dgm:pt modelId="{59627029-0E7D-4EE6-88B9-2DDFF9ED5DA9}" type="pres">
      <dgm:prSet presAssocID="{F4738A6C-6940-4243-8CE1-1898D8C748E5}" presName="theInnerList" presStyleCnt="0"/>
      <dgm:spPr/>
    </dgm:pt>
    <dgm:pt modelId="{759C3D1F-A478-48CA-90BC-1869E61C8130}" type="pres">
      <dgm:prSet presAssocID="{71C04E50-861C-44AD-8875-FB84FEB10CAC}" presName="childNode" presStyleLbl="node1" presStyleIdx="0" presStyleCnt="6" custScaleX="114747" custScaleY="166528" custLinFactY="-63181" custLinFactNeighborX="372" custLinFactNeighborY="-100000">
        <dgm:presLayoutVars>
          <dgm:bulletEnabled val="1"/>
        </dgm:presLayoutVars>
      </dgm:prSet>
      <dgm:spPr/>
    </dgm:pt>
    <dgm:pt modelId="{F87C8ACB-40E7-4A3E-950E-9C47A712072D}" type="pres">
      <dgm:prSet presAssocID="{71C04E50-861C-44AD-8875-FB84FEB10CAC}" presName="aSpace2" presStyleCnt="0"/>
      <dgm:spPr/>
    </dgm:pt>
    <dgm:pt modelId="{2A1F1D1C-5088-46A5-BABC-17A8E26413D1}" type="pres">
      <dgm:prSet presAssocID="{41B89170-3E88-4E57-9F97-8B58615594DC}" presName="childNode" presStyleLbl="node1" presStyleIdx="1" presStyleCnt="6" custScaleX="114995" custScaleY="184103" custLinFactY="-19913" custLinFactNeighborX="622" custLinFactNeighborY="-100000">
        <dgm:presLayoutVars>
          <dgm:bulletEnabled val="1"/>
        </dgm:presLayoutVars>
      </dgm:prSet>
      <dgm:spPr/>
    </dgm:pt>
    <dgm:pt modelId="{415CBA39-5E81-4E7C-9EB1-A8E8270C9A03}" type="pres">
      <dgm:prSet presAssocID="{41B89170-3E88-4E57-9F97-8B58615594DC}" presName="aSpace2" presStyleCnt="0"/>
      <dgm:spPr/>
    </dgm:pt>
    <dgm:pt modelId="{069637F0-18DE-4B63-9964-F63FB06EFFA7}" type="pres">
      <dgm:prSet presAssocID="{4BBE8D77-A1DE-4B13-878C-0D783F298B60}" presName="childNode" presStyleLbl="node1" presStyleIdx="2" presStyleCnt="6" custScaleX="116735" custScaleY="352079" custLinFactNeighborY="4615">
        <dgm:presLayoutVars>
          <dgm:bulletEnabled val="1"/>
        </dgm:presLayoutVars>
      </dgm:prSet>
      <dgm:spPr/>
    </dgm:pt>
    <dgm:pt modelId="{F4790831-3414-4F5F-8AFB-BE18C9DFED17}" type="pres">
      <dgm:prSet presAssocID="{F4738A6C-6940-4243-8CE1-1898D8C748E5}" presName="aSpace" presStyleCnt="0"/>
      <dgm:spPr/>
    </dgm:pt>
    <dgm:pt modelId="{FFD70156-2747-40B9-9299-92F78D73DA70}" type="pres">
      <dgm:prSet presAssocID="{42FC267A-2766-4B5B-85DA-A84B9CD86F57}" presName="compNode" presStyleCnt="0"/>
      <dgm:spPr/>
    </dgm:pt>
    <dgm:pt modelId="{060A8181-DF05-4A1F-A930-330A80DFB59E}" type="pres">
      <dgm:prSet presAssocID="{42FC267A-2766-4B5B-85DA-A84B9CD86F57}" presName="aNode" presStyleLbl="bgShp" presStyleIdx="1" presStyleCnt="2" custLinFactNeighborX="-99"/>
      <dgm:spPr/>
    </dgm:pt>
    <dgm:pt modelId="{4A30DD2C-18D6-42E5-A887-404D1DCB292D}" type="pres">
      <dgm:prSet presAssocID="{42FC267A-2766-4B5B-85DA-A84B9CD86F57}" presName="textNode" presStyleLbl="bgShp" presStyleIdx="1" presStyleCnt="2"/>
      <dgm:spPr/>
    </dgm:pt>
    <dgm:pt modelId="{2B6E17F3-025E-415B-B854-AF163B4D4E59}" type="pres">
      <dgm:prSet presAssocID="{42FC267A-2766-4B5B-85DA-A84B9CD86F57}" presName="compChildNode" presStyleCnt="0"/>
      <dgm:spPr/>
    </dgm:pt>
    <dgm:pt modelId="{44966EF5-5334-4ACE-B39F-C269F25B5DCA}" type="pres">
      <dgm:prSet presAssocID="{42FC267A-2766-4B5B-85DA-A84B9CD86F57}" presName="theInnerList" presStyleCnt="0"/>
      <dgm:spPr/>
    </dgm:pt>
    <dgm:pt modelId="{0143153C-3E7F-425C-9712-0708AB5A7619}" type="pres">
      <dgm:prSet presAssocID="{62149373-55ED-47D3-8666-3179C7FFF806}" presName="childNode" presStyleLbl="node1" presStyleIdx="3" presStyleCnt="6" custScaleX="113006" custLinFactY="-18447" custLinFactNeighborX="372" custLinFactNeighborY="-100000">
        <dgm:presLayoutVars>
          <dgm:bulletEnabled val="1"/>
        </dgm:presLayoutVars>
      </dgm:prSet>
      <dgm:spPr/>
    </dgm:pt>
    <dgm:pt modelId="{57244FF4-0A56-40A3-84CD-BB38F1F2871B}" type="pres">
      <dgm:prSet presAssocID="{62149373-55ED-47D3-8666-3179C7FFF806}" presName="aSpace2" presStyleCnt="0"/>
      <dgm:spPr/>
    </dgm:pt>
    <dgm:pt modelId="{7813A67A-C422-470D-8184-B3222851AF92}" type="pres">
      <dgm:prSet presAssocID="{F0E6798F-0F20-4D27-95D4-3C200CA3ABC8}" presName="childNode" presStyleLbl="node1" presStyleIdx="4" presStyleCnt="6" custScaleX="115074" custLinFactY="-10341" custLinFactNeighborX="124" custLinFactNeighborY="-100000">
        <dgm:presLayoutVars>
          <dgm:bulletEnabled val="1"/>
        </dgm:presLayoutVars>
      </dgm:prSet>
      <dgm:spPr/>
    </dgm:pt>
    <dgm:pt modelId="{A215B86E-6E71-4822-97DE-6F0D735A9EF7}" type="pres">
      <dgm:prSet presAssocID="{F0E6798F-0F20-4D27-95D4-3C200CA3ABC8}" presName="aSpace2" presStyleCnt="0"/>
      <dgm:spPr/>
    </dgm:pt>
    <dgm:pt modelId="{E1400AA7-B52E-43C5-998A-A416A4D279DA}" type="pres">
      <dgm:prSet presAssocID="{92C7D9E3-DD6F-41A0-B5D8-A247DBE956E1}" presName="childNode" presStyleLbl="node1" presStyleIdx="5" presStyleCnt="6" custScaleX="112511" custLinFactY="-5297" custLinFactNeighborX="745" custLinFactNeighborY="-100000">
        <dgm:presLayoutVars>
          <dgm:bulletEnabled val="1"/>
        </dgm:presLayoutVars>
      </dgm:prSet>
      <dgm:spPr/>
    </dgm:pt>
  </dgm:ptLst>
  <dgm:cxnLst>
    <dgm:cxn modelId="{1E767008-FD41-4828-813B-364965E64D20}" srcId="{42FC267A-2766-4B5B-85DA-A84B9CD86F57}" destId="{F0E6798F-0F20-4D27-95D4-3C200CA3ABC8}" srcOrd="1" destOrd="0" parTransId="{6AD701EA-9303-497C-A48D-1CD45D66722C}" sibTransId="{59D673BF-C037-4A4B-9C44-B55C83DDBC1D}"/>
    <dgm:cxn modelId="{5E03EE31-4F57-4D2A-AB1E-5ACDB578017B}" srcId="{D3C5B577-8AE1-428E-BF61-1B57D9D985D5}" destId="{42FC267A-2766-4B5B-85DA-A84B9CD86F57}" srcOrd="1" destOrd="0" parTransId="{9C7C4830-5331-4C35-A4B2-4B45ECE12E41}" sibTransId="{ED432B6F-8D27-4ABD-BF64-125CFC8B207F}"/>
    <dgm:cxn modelId="{B7177E38-D6AB-4C5A-883D-165A7A2F91AC}" type="presOf" srcId="{F4738A6C-6940-4243-8CE1-1898D8C748E5}" destId="{3996C350-B770-4921-85BB-1AD6D90B1A63}" srcOrd="1" destOrd="0" presId="urn:microsoft.com/office/officeart/2005/8/layout/lProcess2"/>
    <dgm:cxn modelId="{0A38B75E-3C90-42F9-8A31-F690AF22735A}" type="presOf" srcId="{42FC267A-2766-4B5B-85DA-A84B9CD86F57}" destId="{4A30DD2C-18D6-42E5-A887-404D1DCB292D}" srcOrd="1" destOrd="0" presId="urn:microsoft.com/office/officeart/2005/8/layout/lProcess2"/>
    <dgm:cxn modelId="{94A98765-9A07-4EFF-8840-D11B6D1224D4}" type="presOf" srcId="{62149373-55ED-47D3-8666-3179C7FFF806}" destId="{0143153C-3E7F-425C-9712-0708AB5A7619}" srcOrd="0" destOrd="0" presId="urn:microsoft.com/office/officeart/2005/8/layout/lProcess2"/>
    <dgm:cxn modelId="{D8DDA884-37F2-436C-8B93-735D9906768C}" type="presOf" srcId="{41B89170-3E88-4E57-9F97-8B58615594DC}" destId="{2A1F1D1C-5088-46A5-BABC-17A8E26413D1}" srcOrd="0" destOrd="0" presId="urn:microsoft.com/office/officeart/2005/8/layout/lProcess2"/>
    <dgm:cxn modelId="{1AD01F8D-A4FB-4E0D-B733-4BA973821247}" srcId="{42FC267A-2766-4B5B-85DA-A84B9CD86F57}" destId="{92C7D9E3-DD6F-41A0-B5D8-A247DBE956E1}" srcOrd="2" destOrd="0" parTransId="{22B86A39-646B-4E83-AD90-095C41CA3B67}" sibTransId="{FB13CCF1-57B6-4B06-919E-705258AC74C7}"/>
    <dgm:cxn modelId="{4D23FB8D-C517-45E2-AC1C-B0CABE337260}" srcId="{D3C5B577-8AE1-428E-BF61-1B57D9D985D5}" destId="{F4738A6C-6940-4243-8CE1-1898D8C748E5}" srcOrd="0" destOrd="0" parTransId="{DAAE79A5-0FEC-4810-9396-893B10A5BCFE}" sibTransId="{E4CEC654-2C95-4BFB-8114-A1FF9FDCFB4D}"/>
    <dgm:cxn modelId="{6F50AE9B-F42D-4D87-9028-7036E5EE8CCF}" type="presOf" srcId="{F0E6798F-0F20-4D27-95D4-3C200CA3ABC8}" destId="{7813A67A-C422-470D-8184-B3222851AF92}" srcOrd="0" destOrd="0" presId="urn:microsoft.com/office/officeart/2005/8/layout/lProcess2"/>
    <dgm:cxn modelId="{9DEDB3AA-FBB4-4FBA-9BD2-F5A41815C492}" type="presOf" srcId="{F4738A6C-6940-4243-8CE1-1898D8C748E5}" destId="{34EF7A67-412D-4805-9924-529BAC78DF25}" srcOrd="0" destOrd="0" presId="urn:microsoft.com/office/officeart/2005/8/layout/lProcess2"/>
    <dgm:cxn modelId="{75DFDBAB-A48B-4070-81E3-E6E1365CF7ED}" type="presOf" srcId="{4BBE8D77-A1DE-4B13-878C-0D783F298B60}" destId="{069637F0-18DE-4B63-9964-F63FB06EFFA7}" srcOrd="0" destOrd="0" presId="urn:microsoft.com/office/officeart/2005/8/layout/lProcess2"/>
    <dgm:cxn modelId="{73D2DDBD-4CCC-4F27-9995-702B16CAA149}" srcId="{F4738A6C-6940-4243-8CE1-1898D8C748E5}" destId="{4BBE8D77-A1DE-4B13-878C-0D783F298B60}" srcOrd="2" destOrd="0" parTransId="{47C09C66-E612-4F1F-91F1-45CE2C57E828}" sibTransId="{44C238BE-E34B-42D8-A8C5-CD1D97795341}"/>
    <dgm:cxn modelId="{E79702BF-482C-43F8-BDED-FED7435B95A4}" type="presOf" srcId="{71C04E50-861C-44AD-8875-FB84FEB10CAC}" destId="{759C3D1F-A478-48CA-90BC-1869E61C8130}" srcOrd="0" destOrd="0" presId="urn:microsoft.com/office/officeart/2005/8/layout/lProcess2"/>
    <dgm:cxn modelId="{6CB57AC3-48E3-43B5-AD4D-CC26806622E8}" srcId="{F4738A6C-6940-4243-8CE1-1898D8C748E5}" destId="{71C04E50-861C-44AD-8875-FB84FEB10CAC}" srcOrd="0" destOrd="0" parTransId="{B67343BC-5747-43BA-A148-B270A9AAB561}" sibTransId="{AEBEEC13-8AC4-4173-AE56-A66FAD1B1BD1}"/>
    <dgm:cxn modelId="{464B6FCD-EEA8-4017-9DF8-10C668BC07BD}" srcId="{F4738A6C-6940-4243-8CE1-1898D8C748E5}" destId="{41B89170-3E88-4E57-9F97-8B58615594DC}" srcOrd="1" destOrd="0" parTransId="{7615E3AE-27AA-43C8-8775-A03F7C099D33}" sibTransId="{EA4C372F-32E4-4530-9E1D-1A257C244BEF}"/>
    <dgm:cxn modelId="{677632D3-CE65-42E1-963F-765911B63814}" type="presOf" srcId="{D3C5B577-8AE1-428E-BF61-1B57D9D985D5}" destId="{8C4FF365-F49B-4E21-944B-F5B48B32ED47}" srcOrd="0" destOrd="0" presId="urn:microsoft.com/office/officeart/2005/8/layout/lProcess2"/>
    <dgm:cxn modelId="{65C266D4-80A8-4DBD-976F-9B0AB8EE55C1}" type="presOf" srcId="{92C7D9E3-DD6F-41A0-B5D8-A247DBE956E1}" destId="{E1400AA7-B52E-43C5-998A-A416A4D279DA}" srcOrd="0" destOrd="0" presId="urn:microsoft.com/office/officeart/2005/8/layout/lProcess2"/>
    <dgm:cxn modelId="{A874FDE6-6557-48F4-A5C3-69133033245B}" srcId="{42FC267A-2766-4B5B-85DA-A84B9CD86F57}" destId="{62149373-55ED-47D3-8666-3179C7FFF806}" srcOrd="0" destOrd="0" parTransId="{E29C07D6-F7DD-4061-ADC8-9A6774D0C503}" sibTransId="{550599C2-6624-410F-88CF-08746902F30C}"/>
    <dgm:cxn modelId="{EE1C1DFE-F9CE-44AE-998F-52BEA0C276F5}" type="presOf" srcId="{42FC267A-2766-4B5B-85DA-A84B9CD86F57}" destId="{060A8181-DF05-4A1F-A930-330A80DFB59E}" srcOrd="0" destOrd="0" presId="urn:microsoft.com/office/officeart/2005/8/layout/lProcess2"/>
    <dgm:cxn modelId="{92DF8DCE-75C3-4F18-B9EA-3A1CB40D0F4E}" type="presParOf" srcId="{8C4FF365-F49B-4E21-944B-F5B48B32ED47}" destId="{ACC77236-681A-4E01-A01E-2B677ED10CC0}" srcOrd="0" destOrd="0" presId="urn:microsoft.com/office/officeart/2005/8/layout/lProcess2"/>
    <dgm:cxn modelId="{B2F15EBA-6A23-40A0-A545-1A132597FDEF}" type="presParOf" srcId="{ACC77236-681A-4E01-A01E-2B677ED10CC0}" destId="{34EF7A67-412D-4805-9924-529BAC78DF25}" srcOrd="0" destOrd="0" presId="urn:microsoft.com/office/officeart/2005/8/layout/lProcess2"/>
    <dgm:cxn modelId="{A60C339E-BB8F-41A7-BED3-A7FCBA230586}" type="presParOf" srcId="{ACC77236-681A-4E01-A01E-2B677ED10CC0}" destId="{3996C350-B770-4921-85BB-1AD6D90B1A63}" srcOrd="1" destOrd="0" presId="urn:microsoft.com/office/officeart/2005/8/layout/lProcess2"/>
    <dgm:cxn modelId="{9E6FD15A-5014-4EAC-AA92-6255D2FF7166}" type="presParOf" srcId="{ACC77236-681A-4E01-A01E-2B677ED10CC0}" destId="{E0973D39-9C60-413B-842F-51325DB84AB0}" srcOrd="2" destOrd="0" presId="urn:microsoft.com/office/officeart/2005/8/layout/lProcess2"/>
    <dgm:cxn modelId="{583683F5-02C1-4711-BCAD-E4000796BB5E}" type="presParOf" srcId="{E0973D39-9C60-413B-842F-51325DB84AB0}" destId="{59627029-0E7D-4EE6-88B9-2DDFF9ED5DA9}" srcOrd="0" destOrd="0" presId="urn:microsoft.com/office/officeart/2005/8/layout/lProcess2"/>
    <dgm:cxn modelId="{09E4F9AA-F70C-4AB5-B323-209232CBD6ED}" type="presParOf" srcId="{59627029-0E7D-4EE6-88B9-2DDFF9ED5DA9}" destId="{759C3D1F-A478-48CA-90BC-1869E61C8130}" srcOrd="0" destOrd="0" presId="urn:microsoft.com/office/officeart/2005/8/layout/lProcess2"/>
    <dgm:cxn modelId="{3E0C79E8-CEBF-4DAD-AA50-F2F9912A8D23}" type="presParOf" srcId="{59627029-0E7D-4EE6-88B9-2DDFF9ED5DA9}" destId="{F87C8ACB-40E7-4A3E-950E-9C47A712072D}" srcOrd="1" destOrd="0" presId="urn:microsoft.com/office/officeart/2005/8/layout/lProcess2"/>
    <dgm:cxn modelId="{C4F32552-B2A5-48FE-B4B5-B3A467A35AF4}" type="presParOf" srcId="{59627029-0E7D-4EE6-88B9-2DDFF9ED5DA9}" destId="{2A1F1D1C-5088-46A5-BABC-17A8E26413D1}" srcOrd="2" destOrd="0" presId="urn:microsoft.com/office/officeart/2005/8/layout/lProcess2"/>
    <dgm:cxn modelId="{BFA5200F-C31F-40B1-A4EC-5FEDB4F65A52}" type="presParOf" srcId="{59627029-0E7D-4EE6-88B9-2DDFF9ED5DA9}" destId="{415CBA39-5E81-4E7C-9EB1-A8E8270C9A03}" srcOrd="3" destOrd="0" presId="urn:microsoft.com/office/officeart/2005/8/layout/lProcess2"/>
    <dgm:cxn modelId="{F37126B0-3068-4C93-BFDE-D82C38B3518B}" type="presParOf" srcId="{59627029-0E7D-4EE6-88B9-2DDFF9ED5DA9}" destId="{069637F0-18DE-4B63-9964-F63FB06EFFA7}" srcOrd="4" destOrd="0" presId="urn:microsoft.com/office/officeart/2005/8/layout/lProcess2"/>
    <dgm:cxn modelId="{B010D575-8EFF-4B9D-93A1-ECFDB1E9EC04}" type="presParOf" srcId="{8C4FF365-F49B-4E21-944B-F5B48B32ED47}" destId="{F4790831-3414-4F5F-8AFB-BE18C9DFED17}" srcOrd="1" destOrd="0" presId="urn:microsoft.com/office/officeart/2005/8/layout/lProcess2"/>
    <dgm:cxn modelId="{8DA4022B-4AC3-41EC-96A9-9D5C1366466A}" type="presParOf" srcId="{8C4FF365-F49B-4E21-944B-F5B48B32ED47}" destId="{FFD70156-2747-40B9-9299-92F78D73DA70}" srcOrd="2" destOrd="0" presId="urn:microsoft.com/office/officeart/2005/8/layout/lProcess2"/>
    <dgm:cxn modelId="{4FAE8E0C-9935-4CD5-8F77-74D680262BBA}" type="presParOf" srcId="{FFD70156-2747-40B9-9299-92F78D73DA70}" destId="{060A8181-DF05-4A1F-A930-330A80DFB59E}" srcOrd="0" destOrd="0" presId="urn:microsoft.com/office/officeart/2005/8/layout/lProcess2"/>
    <dgm:cxn modelId="{C2FEE9FE-9E00-46EC-B53F-BA2614FE258E}" type="presParOf" srcId="{FFD70156-2747-40B9-9299-92F78D73DA70}" destId="{4A30DD2C-18D6-42E5-A887-404D1DCB292D}" srcOrd="1" destOrd="0" presId="urn:microsoft.com/office/officeart/2005/8/layout/lProcess2"/>
    <dgm:cxn modelId="{30C77150-2B87-427B-B94D-DF6154D3C964}" type="presParOf" srcId="{FFD70156-2747-40B9-9299-92F78D73DA70}" destId="{2B6E17F3-025E-415B-B854-AF163B4D4E59}" srcOrd="2" destOrd="0" presId="urn:microsoft.com/office/officeart/2005/8/layout/lProcess2"/>
    <dgm:cxn modelId="{C85C6969-EE4B-4C84-970C-F65FFCD3D513}" type="presParOf" srcId="{2B6E17F3-025E-415B-B854-AF163B4D4E59}" destId="{44966EF5-5334-4ACE-B39F-C269F25B5DCA}" srcOrd="0" destOrd="0" presId="urn:microsoft.com/office/officeart/2005/8/layout/lProcess2"/>
    <dgm:cxn modelId="{858D2830-2F1C-4B2E-893A-753E02A3522D}" type="presParOf" srcId="{44966EF5-5334-4ACE-B39F-C269F25B5DCA}" destId="{0143153C-3E7F-425C-9712-0708AB5A7619}" srcOrd="0" destOrd="0" presId="urn:microsoft.com/office/officeart/2005/8/layout/lProcess2"/>
    <dgm:cxn modelId="{F1D85C9C-284A-4BC9-BBF4-B42D5C2AB80A}" type="presParOf" srcId="{44966EF5-5334-4ACE-B39F-C269F25B5DCA}" destId="{57244FF4-0A56-40A3-84CD-BB38F1F2871B}" srcOrd="1" destOrd="0" presId="urn:microsoft.com/office/officeart/2005/8/layout/lProcess2"/>
    <dgm:cxn modelId="{AB35C570-C0A2-47D9-8741-EA1A273E56C8}" type="presParOf" srcId="{44966EF5-5334-4ACE-B39F-C269F25B5DCA}" destId="{7813A67A-C422-470D-8184-B3222851AF92}" srcOrd="2" destOrd="0" presId="urn:microsoft.com/office/officeart/2005/8/layout/lProcess2"/>
    <dgm:cxn modelId="{72543F22-FAAF-4647-BAB7-370E9014ECA1}" type="presParOf" srcId="{44966EF5-5334-4ACE-B39F-C269F25B5DCA}" destId="{A215B86E-6E71-4822-97DE-6F0D735A9EF7}" srcOrd="3" destOrd="0" presId="urn:microsoft.com/office/officeart/2005/8/layout/lProcess2"/>
    <dgm:cxn modelId="{A53D1B0E-E029-4174-91FC-0D197D209D56}" type="presParOf" srcId="{44966EF5-5334-4ACE-B39F-C269F25B5DCA}" destId="{E1400AA7-B52E-43C5-998A-A416A4D279D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CF0CD-C251-4671-813A-E3F1F2EBE41C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B178AB-8094-473F-BD98-89FE83AA51B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Augmented public debt sustainability analysis</a:t>
          </a:r>
        </a:p>
      </dgm:t>
    </dgm:pt>
    <dgm:pt modelId="{E9AF3635-D89D-4177-9218-0D92713F998C}" type="parTrans" cxnId="{61A6C01C-2AA8-4AD3-89B7-7A285C7D81F6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C1CA5F4-1A03-4AAD-A692-96D3495EB16C}" type="sibTrans" cxnId="{61A6C01C-2AA8-4AD3-89B7-7A285C7D81F6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3C25BC8-007C-42B8-A8BC-985E5D1E4403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Additional spending needs to meet SDGs</a:t>
          </a:r>
        </a:p>
      </dgm:t>
    </dgm:pt>
    <dgm:pt modelId="{62D2E22B-A3F5-4D5D-A1D8-9AC114B5B52B}" type="parTrans" cxnId="{E67855C3-67D6-4101-A0B5-9FF820B1C65E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34423E0-733B-47D3-897A-60DF11FE9752}" type="sibTrans" cxnId="{E67855C3-67D6-4101-A0B5-9FF820B1C65E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75A29F8-1376-4927-861F-279C9DA27201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Structural development policies</a:t>
          </a:r>
        </a:p>
      </dgm:t>
    </dgm:pt>
    <dgm:pt modelId="{F2F98BEC-0A17-4896-97D4-9A37F91E29D0}" type="parTrans" cxnId="{F20FB74E-0CE2-4B75-A799-8A35FE86C7D2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8D7D149-1E6C-4D9A-8E22-75318C4E2EB3}" type="sibTrans" cxnId="{F20FB74E-0CE2-4B75-A799-8A35FE86C7D2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0C49ECB-FA49-4B30-A81E-2C98B2BC2AF5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SDG financing strategies</a:t>
          </a:r>
        </a:p>
      </dgm:t>
    </dgm:pt>
    <dgm:pt modelId="{945ECB5F-FDC7-4DE7-9823-AF8E30BF411D}" type="parTrans" cxnId="{847E9780-80EE-4BAB-B521-924F29BB386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BB7FDAD-0993-4B52-A32B-B89670C64433}" type="sibTrans" cxnId="{847E9780-80EE-4BAB-B521-924F29BB386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87635F-C4DD-4614-AB45-03C808E21E39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Stress tests and contingent liabilities</a:t>
          </a:r>
        </a:p>
      </dgm:t>
    </dgm:pt>
    <dgm:pt modelId="{737AD165-2226-44C0-BFBE-A61F7CF6FB82}" type="parTrans" cxnId="{802815AD-8E53-44E9-998F-AF759840BF9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063F941-4562-411F-BB32-ADAEC8F9E99A}" type="sibTrans" cxnId="{802815AD-8E53-44E9-998F-AF759840BF9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B14EC08-C887-4AF9-9898-14AFF7944A04}" type="pres">
      <dgm:prSet presAssocID="{C30CF0CD-C251-4671-813A-E3F1F2EBE4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9A5917-C157-4847-907A-FDB1C9E62CA4}" type="pres">
      <dgm:prSet presAssocID="{1AB178AB-8094-473F-BD98-89FE83AA51B1}" presName="hierRoot1" presStyleCnt="0">
        <dgm:presLayoutVars>
          <dgm:hierBranch val="init"/>
        </dgm:presLayoutVars>
      </dgm:prSet>
      <dgm:spPr/>
    </dgm:pt>
    <dgm:pt modelId="{14B129BD-88D2-44F9-9533-EDA9F1F777D4}" type="pres">
      <dgm:prSet presAssocID="{1AB178AB-8094-473F-BD98-89FE83AA51B1}" presName="rootComposite1" presStyleCnt="0"/>
      <dgm:spPr/>
    </dgm:pt>
    <dgm:pt modelId="{9E078218-9AC5-409C-950C-3A7B941A4EF7}" type="pres">
      <dgm:prSet presAssocID="{1AB178AB-8094-473F-BD98-89FE83AA51B1}" presName="rootText1" presStyleLbl="node0" presStyleIdx="0" presStyleCnt="1" custScaleX="303719" custScaleY="76432">
        <dgm:presLayoutVars>
          <dgm:chPref val="3"/>
        </dgm:presLayoutVars>
      </dgm:prSet>
      <dgm:spPr/>
    </dgm:pt>
    <dgm:pt modelId="{778ABF7B-362B-44B0-93B8-748F655A9E56}" type="pres">
      <dgm:prSet presAssocID="{1AB178AB-8094-473F-BD98-89FE83AA51B1}" presName="rootConnector1" presStyleLbl="node1" presStyleIdx="0" presStyleCnt="0"/>
      <dgm:spPr/>
    </dgm:pt>
    <dgm:pt modelId="{589B94AE-810C-498E-9D1A-28FFBF09CDC8}" type="pres">
      <dgm:prSet presAssocID="{1AB178AB-8094-473F-BD98-89FE83AA51B1}" presName="hierChild2" presStyleCnt="0"/>
      <dgm:spPr/>
    </dgm:pt>
    <dgm:pt modelId="{B6957FCF-93E7-4CAF-8111-1E3FD1711FA4}" type="pres">
      <dgm:prSet presAssocID="{62D2E22B-A3F5-4D5D-A1D8-9AC114B5B52B}" presName="Name37" presStyleLbl="parChTrans1D2" presStyleIdx="0" presStyleCnt="4"/>
      <dgm:spPr/>
    </dgm:pt>
    <dgm:pt modelId="{612E4C26-E7DE-43BF-AB16-147B8CACBD18}" type="pres">
      <dgm:prSet presAssocID="{03C25BC8-007C-42B8-A8BC-985E5D1E4403}" presName="hierRoot2" presStyleCnt="0">
        <dgm:presLayoutVars>
          <dgm:hierBranch val="init"/>
        </dgm:presLayoutVars>
      </dgm:prSet>
      <dgm:spPr/>
    </dgm:pt>
    <dgm:pt modelId="{E687B6C5-052D-4BFB-9E49-16AB055D03EB}" type="pres">
      <dgm:prSet presAssocID="{03C25BC8-007C-42B8-A8BC-985E5D1E4403}" presName="rootComposite" presStyleCnt="0"/>
      <dgm:spPr/>
    </dgm:pt>
    <dgm:pt modelId="{96AE618D-9C8F-4957-A3FE-02C95F448167}" type="pres">
      <dgm:prSet presAssocID="{03C25BC8-007C-42B8-A8BC-985E5D1E4403}" presName="rootText" presStyleLbl="node2" presStyleIdx="0" presStyleCnt="4">
        <dgm:presLayoutVars>
          <dgm:chPref val="3"/>
        </dgm:presLayoutVars>
      </dgm:prSet>
      <dgm:spPr/>
    </dgm:pt>
    <dgm:pt modelId="{76AD6389-4A35-4B06-98D0-45A6255874AB}" type="pres">
      <dgm:prSet presAssocID="{03C25BC8-007C-42B8-A8BC-985E5D1E4403}" presName="rootConnector" presStyleLbl="node2" presStyleIdx="0" presStyleCnt="4"/>
      <dgm:spPr/>
    </dgm:pt>
    <dgm:pt modelId="{3BB0D51E-6BBC-4806-A686-96214F657A84}" type="pres">
      <dgm:prSet presAssocID="{03C25BC8-007C-42B8-A8BC-985E5D1E4403}" presName="hierChild4" presStyleCnt="0"/>
      <dgm:spPr/>
    </dgm:pt>
    <dgm:pt modelId="{D68EE428-274C-4425-8344-04D9EF816F07}" type="pres">
      <dgm:prSet presAssocID="{03C25BC8-007C-42B8-A8BC-985E5D1E4403}" presName="hierChild5" presStyleCnt="0"/>
      <dgm:spPr/>
    </dgm:pt>
    <dgm:pt modelId="{1EFDDD9C-0071-421F-B5A6-90F7164AA002}" type="pres">
      <dgm:prSet presAssocID="{F2F98BEC-0A17-4896-97D4-9A37F91E29D0}" presName="Name37" presStyleLbl="parChTrans1D2" presStyleIdx="1" presStyleCnt="4"/>
      <dgm:spPr/>
    </dgm:pt>
    <dgm:pt modelId="{983509CB-0D3E-46FA-902A-DB42F392F475}" type="pres">
      <dgm:prSet presAssocID="{375A29F8-1376-4927-861F-279C9DA27201}" presName="hierRoot2" presStyleCnt="0">
        <dgm:presLayoutVars>
          <dgm:hierBranch val="init"/>
        </dgm:presLayoutVars>
      </dgm:prSet>
      <dgm:spPr/>
    </dgm:pt>
    <dgm:pt modelId="{E7122B4D-C216-4E99-9AE9-C2A64C10A14E}" type="pres">
      <dgm:prSet presAssocID="{375A29F8-1376-4927-861F-279C9DA27201}" presName="rootComposite" presStyleCnt="0"/>
      <dgm:spPr/>
    </dgm:pt>
    <dgm:pt modelId="{0474A79C-6B05-4836-A960-9E6693097E3A}" type="pres">
      <dgm:prSet presAssocID="{375A29F8-1376-4927-861F-279C9DA27201}" presName="rootText" presStyleLbl="node2" presStyleIdx="1" presStyleCnt="4" custScaleX="105412">
        <dgm:presLayoutVars>
          <dgm:chPref val="3"/>
        </dgm:presLayoutVars>
      </dgm:prSet>
      <dgm:spPr/>
    </dgm:pt>
    <dgm:pt modelId="{71686AC5-4EBF-4B7E-9EA8-F73795BBCD80}" type="pres">
      <dgm:prSet presAssocID="{375A29F8-1376-4927-861F-279C9DA27201}" presName="rootConnector" presStyleLbl="node2" presStyleIdx="1" presStyleCnt="4"/>
      <dgm:spPr/>
    </dgm:pt>
    <dgm:pt modelId="{B0BC7928-BCF9-414D-8DB7-E9D93EE7A497}" type="pres">
      <dgm:prSet presAssocID="{375A29F8-1376-4927-861F-279C9DA27201}" presName="hierChild4" presStyleCnt="0"/>
      <dgm:spPr/>
    </dgm:pt>
    <dgm:pt modelId="{C939A1EC-C069-4057-9970-D9F86ADCD07D}" type="pres">
      <dgm:prSet presAssocID="{375A29F8-1376-4927-861F-279C9DA27201}" presName="hierChild5" presStyleCnt="0"/>
      <dgm:spPr/>
    </dgm:pt>
    <dgm:pt modelId="{FEC2942F-ACFF-444A-862D-4B21728F0017}" type="pres">
      <dgm:prSet presAssocID="{945ECB5F-FDC7-4DE7-9823-AF8E30BF411D}" presName="Name37" presStyleLbl="parChTrans1D2" presStyleIdx="2" presStyleCnt="4"/>
      <dgm:spPr/>
    </dgm:pt>
    <dgm:pt modelId="{5A61C6BD-40E3-4606-925F-5F30DB274720}" type="pres">
      <dgm:prSet presAssocID="{20C49ECB-FA49-4B30-A81E-2C98B2BC2AF5}" presName="hierRoot2" presStyleCnt="0">
        <dgm:presLayoutVars>
          <dgm:hierBranch val="init"/>
        </dgm:presLayoutVars>
      </dgm:prSet>
      <dgm:spPr/>
    </dgm:pt>
    <dgm:pt modelId="{30F912C8-9443-4E98-AE89-B4BCC25B1AF0}" type="pres">
      <dgm:prSet presAssocID="{20C49ECB-FA49-4B30-A81E-2C98B2BC2AF5}" presName="rootComposite" presStyleCnt="0"/>
      <dgm:spPr/>
    </dgm:pt>
    <dgm:pt modelId="{992FA887-10D1-49EE-B101-85C0FA873DDB}" type="pres">
      <dgm:prSet presAssocID="{20C49ECB-FA49-4B30-A81E-2C98B2BC2AF5}" presName="rootText" presStyleLbl="node2" presStyleIdx="2" presStyleCnt="4" custScaleX="106018">
        <dgm:presLayoutVars>
          <dgm:chPref val="3"/>
        </dgm:presLayoutVars>
      </dgm:prSet>
      <dgm:spPr/>
    </dgm:pt>
    <dgm:pt modelId="{5DD2EED7-84E0-4311-9E02-51729D6D92D7}" type="pres">
      <dgm:prSet presAssocID="{20C49ECB-FA49-4B30-A81E-2C98B2BC2AF5}" presName="rootConnector" presStyleLbl="node2" presStyleIdx="2" presStyleCnt="4"/>
      <dgm:spPr/>
    </dgm:pt>
    <dgm:pt modelId="{CBE9A3A0-702F-4906-9250-48F24CCFBF2B}" type="pres">
      <dgm:prSet presAssocID="{20C49ECB-FA49-4B30-A81E-2C98B2BC2AF5}" presName="hierChild4" presStyleCnt="0"/>
      <dgm:spPr/>
    </dgm:pt>
    <dgm:pt modelId="{3A08B66D-44F8-4237-A02D-C5F3492D2C38}" type="pres">
      <dgm:prSet presAssocID="{20C49ECB-FA49-4B30-A81E-2C98B2BC2AF5}" presName="hierChild5" presStyleCnt="0"/>
      <dgm:spPr/>
    </dgm:pt>
    <dgm:pt modelId="{B73BD811-2654-406B-922C-7EE75D9A4B1A}" type="pres">
      <dgm:prSet presAssocID="{737AD165-2226-44C0-BFBE-A61F7CF6FB82}" presName="Name37" presStyleLbl="parChTrans1D2" presStyleIdx="3" presStyleCnt="4"/>
      <dgm:spPr/>
    </dgm:pt>
    <dgm:pt modelId="{496289B5-0689-4C0E-8286-E17531646FB1}" type="pres">
      <dgm:prSet presAssocID="{B887635F-C4DD-4614-AB45-03C808E21E39}" presName="hierRoot2" presStyleCnt="0">
        <dgm:presLayoutVars>
          <dgm:hierBranch val="init"/>
        </dgm:presLayoutVars>
      </dgm:prSet>
      <dgm:spPr/>
    </dgm:pt>
    <dgm:pt modelId="{111230CE-20DB-42C1-852D-EFDF143099EE}" type="pres">
      <dgm:prSet presAssocID="{B887635F-C4DD-4614-AB45-03C808E21E39}" presName="rootComposite" presStyleCnt="0"/>
      <dgm:spPr/>
    </dgm:pt>
    <dgm:pt modelId="{1955C767-F569-4243-8FF2-A71D28CE5E34}" type="pres">
      <dgm:prSet presAssocID="{B887635F-C4DD-4614-AB45-03C808E21E39}" presName="rootText" presStyleLbl="node2" presStyleIdx="3" presStyleCnt="4">
        <dgm:presLayoutVars>
          <dgm:chPref val="3"/>
        </dgm:presLayoutVars>
      </dgm:prSet>
      <dgm:spPr/>
    </dgm:pt>
    <dgm:pt modelId="{CD93C19A-93DA-405A-BD5E-C28E661C8362}" type="pres">
      <dgm:prSet presAssocID="{B887635F-C4DD-4614-AB45-03C808E21E39}" presName="rootConnector" presStyleLbl="node2" presStyleIdx="3" presStyleCnt="4"/>
      <dgm:spPr/>
    </dgm:pt>
    <dgm:pt modelId="{5C6E1FBC-16AD-4116-A959-E59C8A7EF3B4}" type="pres">
      <dgm:prSet presAssocID="{B887635F-C4DD-4614-AB45-03C808E21E39}" presName="hierChild4" presStyleCnt="0"/>
      <dgm:spPr/>
    </dgm:pt>
    <dgm:pt modelId="{B64399E4-D33E-43D0-B23C-877C4B46D248}" type="pres">
      <dgm:prSet presAssocID="{B887635F-C4DD-4614-AB45-03C808E21E39}" presName="hierChild5" presStyleCnt="0"/>
      <dgm:spPr/>
    </dgm:pt>
    <dgm:pt modelId="{9E993BD5-C800-47B0-BA12-A187784E0C2F}" type="pres">
      <dgm:prSet presAssocID="{1AB178AB-8094-473F-BD98-89FE83AA51B1}" presName="hierChild3" presStyleCnt="0"/>
      <dgm:spPr/>
    </dgm:pt>
  </dgm:ptLst>
  <dgm:cxnLst>
    <dgm:cxn modelId="{FBCCCC02-9702-4C72-97C0-DEFFA46E3CA3}" type="presOf" srcId="{C30CF0CD-C251-4671-813A-E3F1F2EBE41C}" destId="{5B14EC08-C887-4AF9-9898-14AFF7944A04}" srcOrd="0" destOrd="0" presId="urn:microsoft.com/office/officeart/2005/8/layout/orgChart1"/>
    <dgm:cxn modelId="{7870590A-D1DC-4DF1-84E9-A7D13EB6A2CE}" type="presOf" srcId="{737AD165-2226-44C0-BFBE-A61F7CF6FB82}" destId="{B73BD811-2654-406B-922C-7EE75D9A4B1A}" srcOrd="0" destOrd="0" presId="urn:microsoft.com/office/officeart/2005/8/layout/orgChart1"/>
    <dgm:cxn modelId="{49ED5713-772D-47B4-A243-65C08BD72E77}" type="presOf" srcId="{F2F98BEC-0A17-4896-97D4-9A37F91E29D0}" destId="{1EFDDD9C-0071-421F-B5A6-90F7164AA002}" srcOrd="0" destOrd="0" presId="urn:microsoft.com/office/officeart/2005/8/layout/orgChart1"/>
    <dgm:cxn modelId="{61A6C01C-2AA8-4AD3-89B7-7A285C7D81F6}" srcId="{C30CF0CD-C251-4671-813A-E3F1F2EBE41C}" destId="{1AB178AB-8094-473F-BD98-89FE83AA51B1}" srcOrd="0" destOrd="0" parTransId="{E9AF3635-D89D-4177-9218-0D92713F998C}" sibTransId="{BC1CA5F4-1A03-4AAD-A692-96D3495EB16C}"/>
    <dgm:cxn modelId="{29155A34-2A8D-4C76-8849-CF8D66D291A1}" type="presOf" srcId="{375A29F8-1376-4927-861F-279C9DA27201}" destId="{71686AC5-4EBF-4B7E-9EA8-F73795BBCD80}" srcOrd="1" destOrd="0" presId="urn:microsoft.com/office/officeart/2005/8/layout/orgChart1"/>
    <dgm:cxn modelId="{E1A42A62-F1FD-43B7-B943-7E4A98157879}" type="presOf" srcId="{20C49ECB-FA49-4B30-A81E-2C98B2BC2AF5}" destId="{992FA887-10D1-49EE-B101-85C0FA873DDB}" srcOrd="0" destOrd="0" presId="urn:microsoft.com/office/officeart/2005/8/layout/orgChart1"/>
    <dgm:cxn modelId="{403C6C49-5641-4822-92D7-6824832986C5}" type="presOf" srcId="{03C25BC8-007C-42B8-A8BC-985E5D1E4403}" destId="{76AD6389-4A35-4B06-98D0-45A6255874AB}" srcOrd="1" destOrd="0" presId="urn:microsoft.com/office/officeart/2005/8/layout/orgChart1"/>
    <dgm:cxn modelId="{F9915D4B-5F4C-44FA-AF2B-E4F3C57FE713}" type="presOf" srcId="{B887635F-C4DD-4614-AB45-03C808E21E39}" destId="{1955C767-F569-4243-8FF2-A71D28CE5E34}" srcOrd="0" destOrd="0" presId="urn:microsoft.com/office/officeart/2005/8/layout/orgChart1"/>
    <dgm:cxn modelId="{F20FB74E-0CE2-4B75-A799-8A35FE86C7D2}" srcId="{1AB178AB-8094-473F-BD98-89FE83AA51B1}" destId="{375A29F8-1376-4927-861F-279C9DA27201}" srcOrd="1" destOrd="0" parTransId="{F2F98BEC-0A17-4896-97D4-9A37F91E29D0}" sibTransId="{18D7D149-1E6C-4D9A-8E22-75318C4E2EB3}"/>
    <dgm:cxn modelId="{A3C79C76-CD42-4960-9C61-435829089BF1}" type="presOf" srcId="{375A29F8-1376-4927-861F-279C9DA27201}" destId="{0474A79C-6B05-4836-A960-9E6693097E3A}" srcOrd="0" destOrd="0" presId="urn:microsoft.com/office/officeart/2005/8/layout/orgChart1"/>
    <dgm:cxn modelId="{F5F7A576-C048-4DD2-9069-DF8A3A34D8E5}" type="presOf" srcId="{1AB178AB-8094-473F-BD98-89FE83AA51B1}" destId="{9E078218-9AC5-409C-950C-3A7B941A4EF7}" srcOrd="0" destOrd="0" presId="urn:microsoft.com/office/officeart/2005/8/layout/orgChart1"/>
    <dgm:cxn modelId="{847E9780-80EE-4BAB-B521-924F29BB386B}" srcId="{1AB178AB-8094-473F-BD98-89FE83AA51B1}" destId="{20C49ECB-FA49-4B30-A81E-2C98B2BC2AF5}" srcOrd="2" destOrd="0" parTransId="{945ECB5F-FDC7-4DE7-9823-AF8E30BF411D}" sibTransId="{1BB7FDAD-0993-4B52-A32B-B89670C64433}"/>
    <dgm:cxn modelId="{70CA5E9D-B281-4A59-9740-56AF9C796FF5}" type="presOf" srcId="{1AB178AB-8094-473F-BD98-89FE83AA51B1}" destId="{778ABF7B-362B-44B0-93B8-748F655A9E56}" srcOrd="1" destOrd="0" presId="urn:microsoft.com/office/officeart/2005/8/layout/orgChart1"/>
    <dgm:cxn modelId="{802815AD-8E53-44E9-998F-AF759840BF90}" srcId="{1AB178AB-8094-473F-BD98-89FE83AA51B1}" destId="{B887635F-C4DD-4614-AB45-03C808E21E39}" srcOrd="3" destOrd="0" parTransId="{737AD165-2226-44C0-BFBE-A61F7CF6FB82}" sibTransId="{3063F941-4562-411F-BB32-ADAEC8F9E99A}"/>
    <dgm:cxn modelId="{0BA21CB7-4BA2-410B-952F-4C9EDF53162B}" type="presOf" srcId="{20C49ECB-FA49-4B30-A81E-2C98B2BC2AF5}" destId="{5DD2EED7-84E0-4311-9E02-51729D6D92D7}" srcOrd="1" destOrd="0" presId="urn:microsoft.com/office/officeart/2005/8/layout/orgChart1"/>
    <dgm:cxn modelId="{E67855C3-67D6-4101-A0B5-9FF820B1C65E}" srcId="{1AB178AB-8094-473F-BD98-89FE83AA51B1}" destId="{03C25BC8-007C-42B8-A8BC-985E5D1E4403}" srcOrd="0" destOrd="0" parTransId="{62D2E22B-A3F5-4D5D-A1D8-9AC114B5B52B}" sibTransId="{D34423E0-733B-47D3-897A-60DF11FE9752}"/>
    <dgm:cxn modelId="{BEE4D7CA-7C71-4799-8742-C9DD81F74B6E}" type="presOf" srcId="{B887635F-C4DD-4614-AB45-03C808E21E39}" destId="{CD93C19A-93DA-405A-BD5E-C28E661C8362}" srcOrd="1" destOrd="0" presId="urn:microsoft.com/office/officeart/2005/8/layout/orgChart1"/>
    <dgm:cxn modelId="{4B98ADE7-8077-494A-8E1F-53B8B0C7F149}" type="presOf" srcId="{62D2E22B-A3F5-4D5D-A1D8-9AC114B5B52B}" destId="{B6957FCF-93E7-4CAF-8111-1E3FD1711FA4}" srcOrd="0" destOrd="0" presId="urn:microsoft.com/office/officeart/2005/8/layout/orgChart1"/>
    <dgm:cxn modelId="{E45B58ED-13FB-4D25-A6D7-C8F4996800EE}" type="presOf" srcId="{945ECB5F-FDC7-4DE7-9823-AF8E30BF411D}" destId="{FEC2942F-ACFF-444A-862D-4B21728F0017}" srcOrd="0" destOrd="0" presId="urn:microsoft.com/office/officeart/2005/8/layout/orgChart1"/>
    <dgm:cxn modelId="{F4F4A2F6-A2E5-4618-B6CF-FED6B04ACD7B}" type="presOf" srcId="{03C25BC8-007C-42B8-A8BC-985E5D1E4403}" destId="{96AE618D-9C8F-4957-A3FE-02C95F448167}" srcOrd="0" destOrd="0" presId="urn:microsoft.com/office/officeart/2005/8/layout/orgChart1"/>
    <dgm:cxn modelId="{82F657F9-5F6B-478C-9B85-F34B61EBA624}" type="presParOf" srcId="{5B14EC08-C887-4AF9-9898-14AFF7944A04}" destId="{0A9A5917-C157-4847-907A-FDB1C9E62CA4}" srcOrd="0" destOrd="0" presId="urn:microsoft.com/office/officeart/2005/8/layout/orgChart1"/>
    <dgm:cxn modelId="{9E26CE09-0064-443C-9C19-6206E107AA7D}" type="presParOf" srcId="{0A9A5917-C157-4847-907A-FDB1C9E62CA4}" destId="{14B129BD-88D2-44F9-9533-EDA9F1F777D4}" srcOrd="0" destOrd="0" presId="urn:microsoft.com/office/officeart/2005/8/layout/orgChart1"/>
    <dgm:cxn modelId="{5D6B0DCE-DB07-4EC3-A1E8-44F95B885F6A}" type="presParOf" srcId="{14B129BD-88D2-44F9-9533-EDA9F1F777D4}" destId="{9E078218-9AC5-409C-950C-3A7B941A4EF7}" srcOrd="0" destOrd="0" presId="urn:microsoft.com/office/officeart/2005/8/layout/orgChart1"/>
    <dgm:cxn modelId="{FE84D178-6CFD-4CF6-BCB7-8423DBD04C70}" type="presParOf" srcId="{14B129BD-88D2-44F9-9533-EDA9F1F777D4}" destId="{778ABF7B-362B-44B0-93B8-748F655A9E56}" srcOrd="1" destOrd="0" presId="urn:microsoft.com/office/officeart/2005/8/layout/orgChart1"/>
    <dgm:cxn modelId="{3C30BFC7-6C1D-42A2-9210-8E002C5613E5}" type="presParOf" srcId="{0A9A5917-C157-4847-907A-FDB1C9E62CA4}" destId="{589B94AE-810C-498E-9D1A-28FFBF09CDC8}" srcOrd="1" destOrd="0" presId="urn:microsoft.com/office/officeart/2005/8/layout/orgChart1"/>
    <dgm:cxn modelId="{E7FB66FA-269A-4593-9C5F-16C7F11D58B0}" type="presParOf" srcId="{589B94AE-810C-498E-9D1A-28FFBF09CDC8}" destId="{B6957FCF-93E7-4CAF-8111-1E3FD1711FA4}" srcOrd="0" destOrd="0" presId="urn:microsoft.com/office/officeart/2005/8/layout/orgChart1"/>
    <dgm:cxn modelId="{70ECC118-23C3-436F-A89C-B7E5C30CBAA0}" type="presParOf" srcId="{589B94AE-810C-498E-9D1A-28FFBF09CDC8}" destId="{612E4C26-E7DE-43BF-AB16-147B8CACBD18}" srcOrd="1" destOrd="0" presId="urn:microsoft.com/office/officeart/2005/8/layout/orgChart1"/>
    <dgm:cxn modelId="{8C438C2D-EDD0-4471-B8DB-DEE7ECFA83C3}" type="presParOf" srcId="{612E4C26-E7DE-43BF-AB16-147B8CACBD18}" destId="{E687B6C5-052D-4BFB-9E49-16AB055D03EB}" srcOrd="0" destOrd="0" presId="urn:microsoft.com/office/officeart/2005/8/layout/orgChart1"/>
    <dgm:cxn modelId="{F46DAD34-E117-4E10-A222-6FC2713DC3A6}" type="presParOf" srcId="{E687B6C5-052D-4BFB-9E49-16AB055D03EB}" destId="{96AE618D-9C8F-4957-A3FE-02C95F448167}" srcOrd="0" destOrd="0" presId="urn:microsoft.com/office/officeart/2005/8/layout/orgChart1"/>
    <dgm:cxn modelId="{885BC990-8A72-473F-82DA-22CA329033E1}" type="presParOf" srcId="{E687B6C5-052D-4BFB-9E49-16AB055D03EB}" destId="{76AD6389-4A35-4B06-98D0-45A6255874AB}" srcOrd="1" destOrd="0" presId="urn:microsoft.com/office/officeart/2005/8/layout/orgChart1"/>
    <dgm:cxn modelId="{DA04499B-437D-4C26-B2E0-1E25724DBFA6}" type="presParOf" srcId="{612E4C26-E7DE-43BF-AB16-147B8CACBD18}" destId="{3BB0D51E-6BBC-4806-A686-96214F657A84}" srcOrd="1" destOrd="0" presId="urn:microsoft.com/office/officeart/2005/8/layout/orgChart1"/>
    <dgm:cxn modelId="{C7ADA6A5-7891-4D49-9429-0D97AE3A1305}" type="presParOf" srcId="{612E4C26-E7DE-43BF-AB16-147B8CACBD18}" destId="{D68EE428-274C-4425-8344-04D9EF816F07}" srcOrd="2" destOrd="0" presId="urn:microsoft.com/office/officeart/2005/8/layout/orgChart1"/>
    <dgm:cxn modelId="{FCA07255-12BF-46D2-9272-CC64E9303222}" type="presParOf" srcId="{589B94AE-810C-498E-9D1A-28FFBF09CDC8}" destId="{1EFDDD9C-0071-421F-B5A6-90F7164AA002}" srcOrd="2" destOrd="0" presId="urn:microsoft.com/office/officeart/2005/8/layout/orgChart1"/>
    <dgm:cxn modelId="{62DE297D-B51D-48AA-8F4A-80F589833DE2}" type="presParOf" srcId="{589B94AE-810C-498E-9D1A-28FFBF09CDC8}" destId="{983509CB-0D3E-46FA-902A-DB42F392F475}" srcOrd="3" destOrd="0" presId="urn:microsoft.com/office/officeart/2005/8/layout/orgChart1"/>
    <dgm:cxn modelId="{0F12A5DF-38AA-4C08-B79D-F5229DACF12B}" type="presParOf" srcId="{983509CB-0D3E-46FA-902A-DB42F392F475}" destId="{E7122B4D-C216-4E99-9AE9-C2A64C10A14E}" srcOrd="0" destOrd="0" presId="urn:microsoft.com/office/officeart/2005/8/layout/orgChart1"/>
    <dgm:cxn modelId="{2F1FEE78-0A2F-4604-89B2-7A23AA60BE3F}" type="presParOf" srcId="{E7122B4D-C216-4E99-9AE9-C2A64C10A14E}" destId="{0474A79C-6B05-4836-A960-9E6693097E3A}" srcOrd="0" destOrd="0" presId="urn:microsoft.com/office/officeart/2005/8/layout/orgChart1"/>
    <dgm:cxn modelId="{6F49A6C5-F3C8-485E-84BE-5D7C142EB5F3}" type="presParOf" srcId="{E7122B4D-C216-4E99-9AE9-C2A64C10A14E}" destId="{71686AC5-4EBF-4B7E-9EA8-F73795BBCD80}" srcOrd="1" destOrd="0" presId="urn:microsoft.com/office/officeart/2005/8/layout/orgChart1"/>
    <dgm:cxn modelId="{F1FA94C1-F87F-4E4E-96CA-EF3A5DD2C30F}" type="presParOf" srcId="{983509CB-0D3E-46FA-902A-DB42F392F475}" destId="{B0BC7928-BCF9-414D-8DB7-E9D93EE7A497}" srcOrd="1" destOrd="0" presId="urn:microsoft.com/office/officeart/2005/8/layout/orgChart1"/>
    <dgm:cxn modelId="{84C5B833-30B9-45D7-980D-0537FF706782}" type="presParOf" srcId="{983509CB-0D3E-46FA-902A-DB42F392F475}" destId="{C939A1EC-C069-4057-9970-D9F86ADCD07D}" srcOrd="2" destOrd="0" presId="urn:microsoft.com/office/officeart/2005/8/layout/orgChart1"/>
    <dgm:cxn modelId="{DC904F47-9F0B-4C9F-BC5D-B37B0DEFE37A}" type="presParOf" srcId="{589B94AE-810C-498E-9D1A-28FFBF09CDC8}" destId="{FEC2942F-ACFF-444A-862D-4B21728F0017}" srcOrd="4" destOrd="0" presId="urn:microsoft.com/office/officeart/2005/8/layout/orgChart1"/>
    <dgm:cxn modelId="{84BB1537-ABD3-435C-818E-BA332C3FC57B}" type="presParOf" srcId="{589B94AE-810C-498E-9D1A-28FFBF09CDC8}" destId="{5A61C6BD-40E3-4606-925F-5F30DB274720}" srcOrd="5" destOrd="0" presId="urn:microsoft.com/office/officeart/2005/8/layout/orgChart1"/>
    <dgm:cxn modelId="{29772437-52D0-4115-9A46-7C6CF69865EB}" type="presParOf" srcId="{5A61C6BD-40E3-4606-925F-5F30DB274720}" destId="{30F912C8-9443-4E98-AE89-B4BCC25B1AF0}" srcOrd="0" destOrd="0" presId="urn:microsoft.com/office/officeart/2005/8/layout/orgChart1"/>
    <dgm:cxn modelId="{1537CC0F-32C6-495E-968C-4A471EAD113F}" type="presParOf" srcId="{30F912C8-9443-4E98-AE89-B4BCC25B1AF0}" destId="{992FA887-10D1-49EE-B101-85C0FA873DDB}" srcOrd="0" destOrd="0" presId="urn:microsoft.com/office/officeart/2005/8/layout/orgChart1"/>
    <dgm:cxn modelId="{0F182A37-16F3-4290-8134-DDB64B60761E}" type="presParOf" srcId="{30F912C8-9443-4E98-AE89-B4BCC25B1AF0}" destId="{5DD2EED7-84E0-4311-9E02-51729D6D92D7}" srcOrd="1" destOrd="0" presId="urn:microsoft.com/office/officeart/2005/8/layout/orgChart1"/>
    <dgm:cxn modelId="{97C9820E-5B15-4B4B-AAB6-A160D2C40D63}" type="presParOf" srcId="{5A61C6BD-40E3-4606-925F-5F30DB274720}" destId="{CBE9A3A0-702F-4906-9250-48F24CCFBF2B}" srcOrd="1" destOrd="0" presId="urn:microsoft.com/office/officeart/2005/8/layout/orgChart1"/>
    <dgm:cxn modelId="{09CFC20D-175C-4BF9-A730-6AA538E8780A}" type="presParOf" srcId="{5A61C6BD-40E3-4606-925F-5F30DB274720}" destId="{3A08B66D-44F8-4237-A02D-C5F3492D2C38}" srcOrd="2" destOrd="0" presId="urn:microsoft.com/office/officeart/2005/8/layout/orgChart1"/>
    <dgm:cxn modelId="{76C6B79F-39DC-41EE-BA50-A47566EC79C0}" type="presParOf" srcId="{589B94AE-810C-498E-9D1A-28FFBF09CDC8}" destId="{B73BD811-2654-406B-922C-7EE75D9A4B1A}" srcOrd="6" destOrd="0" presId="urn:microsoft.com/office/officeart/2005/8/layout/orgChart1"/>
    <dgm:cxn modelId="{D0FA4F4A-7C06-47AD-A96A-03C15E99A4FE}" type="presParOf" srcId="{589B94AE-810C-498E-9D1A-28FFBF09CDC8}" destId="{496289B5-0689-4C0E-8286-E17531646FB1}" srcOrd="7" destOrd="0" presId="urn:microsoft.com/office/officeart/2005/8/layout/orgChart1"/>
    <dgm:cxn modelId="{A5DFEF02-6305-43E9-8F87-83A566B06964}" type="presParOf" srcId="{496289B5-0689-4C0E-8286-E17531646FB1}" destId="{111230CE-20DB-42C1-852D-EFDF143099EE}" srcOrd="0" destOrd="0" presId="urn:microsoft.com/office/officeart/2005/8/layout/orgChart1"/>
    <dgm:cxn modelId="{257B2AB5-7AEE-4B20-8698-56ADDFA9D5A5}" type="presParOf" srcId="{111230CE-20DB-42C1-852D-EFDF143099EE}" destId="{1955C767-F569-4243-8FF2-A71D28CE5E34}" srcOrd="0" destOrd="0" presId="urn:microsoft.com/office/officeart/2005/8/layout/orgChart1"/>
    <dgm:cxn modelId="{985CE202-5149-42E4-BB69-D1C6F103B040}" type="presParOf" srcId="{111230CE-20DB-42C1-852D-EFDF143099EE}" destId="{CD93C19A-93DA-405A-BD5E-C28E661C8362}" srcOrd="1" destOrd="0" presId="urn:microsoft.com/office/officeart/2005/8/layout/orgChart1"/>
    <dgm:cxn modelId="{7680CDFA-7ED0-4918-BF5B-68C2CED76579}" type="presParOf" srcId="{496289B5-0689-4C0E-8286-E17531646FB1}" destId="{5C6E1FBC-16AD-4116-A959-E59C8A7EF3B4}" srcOrd="1" destOrd="0" presId="urn:microsoft.com/office/officeart/2005/8/layout/orgChart1"/>
    <dgm:cxn modelId="{D9AD32A1-BC9C-4997-AAB8-A002AF8ED4C9}" type="presParOf" srcId="{496289B5-0689-4C0E-8286-E17531646FB1}" destId="{B64399E4-D33E-43D0-B23C-877C4B46D248}" srcOrd="2" destOrd="0" presId="urn:microsoft.com/office/officeart/2005/8/layout/orgChart1"/>
    <dgm:cxn modelId="{992C6DE9-756F-4374-A659-E79F9C644AFF}" type="presParOf" srcId="{0A9A5917-C157-4847-907A-FDB1C9E62CA4}" destId="{9E993BD5-C800-47B0-BA12-A187784E0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3FB8C-F535-444F-84A1-19D2E65DFCB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54A0CF-1EE0-4632-A54C-8B52FDAB63AB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Additional SDG spending needs</a:t>
          </a:r>
        </a:p>
      </dgm:t>
    </dgm:pt>
    <dgm:pt modelId="{207CBB53-3EE1-4C43-ABD2-C0ACDCB6455D}" type="parTrans" cxnId="{3CDB4555-4340-4E0C-81EF-7043EAE5D0B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CD41EA2-C4B6-4E11-AC4F-A022FD904FE6}" type="sibTrans" cxnId="{3CDB4555-4340-4E0C-81EF-7043EAE5D0B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2A4E815-9AD0-4AC5-AEB7-5DC5E966BF1F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17% of GDP per year on average during 2021-2030</a:t>
          </a:r>
        </a:p>
      </dgm:t>
    </dgm:pt>
    <dgm:pt modelId="{9F3F3B25-DFEE-4EB5-BCB9-0C91F0B401D7}" type="parTrans" cxnId="{C5730890-F0D8-441D-9C40-1FB8134A12A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2937046-0939-4322-A530-0044695E146E}" type="sibTrans" cxnId="{C5730890-F0D8-441D-9C40-1FB8134A12A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442481D-80B1-48C0-971F-28176959A180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Transport infrastructure and climate actions each account for about 40% of total cost</a:t>
          </a:r>
        </a:p>
      </dgm:t>
    </dgm:pt>
    <dgm:pt modelId="{5DFBB757-8907-4930-B696-79D028CDCF83}" type="parTrans" cxnId="{FC814D1E-A921-4E6D-972A-0EEE753CC76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1B11D22-07CF-4CDC-85DA-B7E8F547F4A4}" type="sibTrans" cxnId="{FC814D1E-A921-4E6D-972A-0EEE753CC76B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61A94BE-64B0-4C43-9326-B0CB80F846E1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Structural development policies</a:t>
          </a:r>
        </a:p>
      </dgm:t>
    </dgm:pt>
    <dgm:pt modelId="{0742ED78-494C-458D-A558-CC24DD488222}" type="parTrans" cxnId="{C7542A12-DCB8-4EE1-AF59-E6D881A1C458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40C454-3C68-4FFC-AC5A-50132F66E980}" type="sibTrans" cxnId="{C7542A12-DCB8-4EE1-AF59-E6D881A1C458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4BBC56D-DF2B-427F-8A67-59DDDD606AF6}">
      <dgm:prSet phldrT="[Text]" custT="1"/>
      <dgm:spPr/>
      <dgm:t>
        <a:bodyPr/>
        <a:lstStyle/>
        <a:p>
          <a:r>
            <a:rPr lang="en-US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Green economy</a:t>
          </a:r>
        </a:p>
      </dgm:t>
    </dgm:pt>
    <dgm:pt modelId="{F80B4EA0-87C6-4125-AF4D-8DC89179BC55}" type="parTrans" cxnId="{59CC0172-6238-4202-8761-6FF42906640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73B1EC9-C3FE-480C-A624-F6279B1E18FC}" type="sibTrans" cxnId="{59CC0172-6238-4202-8761-6FF42906640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02F098D-3532-404D-939E-142620AE102C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SDG financing strategies</a:t>
          </a:r>
        </a:p>
      </dgm:t>
    </dgm:pt>
    <dgm:pt modelId="{88DDA3F7-B6BF-4ACB-8B0D-D5ADB2F67E82}" type="parTrans" cxnId="{2B70A9BE-C46C-4877-993F-99FF6B6FD1A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4ED5597-BC26-4233-B0A5-A0AC926F49FE}" type="sibTrans" cxnId="{2B70A9BE-C46C-4877-993F-99FF6B6FD1A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9E6EF23-C911-424F-86FA-DD12DEDBD1B8}">
      <dgm:prSet phldrT="[Text]" custT="1"/>
      <dgm:spPr/>
      <dgm:t>
        <a:bodyPr/>
        <a:lstStyle/>
        <a:p>
          <a:r>
            <a:rPr lang="en-US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finance</a:t>
          </a:r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</dgm:t>
    </dgm:pt>
    <dgm:pt modelId="{DFE49F3E-C581-4CC7-A815-B0983A217473}" type="parTrans" cxnId="{8059CE52-65FC-4D27-BD5D-A91630361B41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033B10F-CB07-4728-A935-74B6C5996951}" type="sibTrans" cxnId="{8059CE52-65FC-4D27-BD5D-A91630361B41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1350FA6-C104-4847-AFB9-0906DBC07971}">
      <dgm:prSet phldrT="[Text]"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C71E18A-9EA5-4679-983E-C801CB1010FA}" type="parTrans" cxnId="{F2F71BD4-5EDA-4EF3-80E8-6C65DC1A97F3}">
      <dgm:prSet/>
      <dgm:spPr/>
      <dgm:t>
        <a:bodyPr/>
        <a:lstStyle/>
        <a:p>
          <a:endParaRPr lang="en-US" sz="2000"/>
        </a:p>
      </dgm:t>
    </dgm:pt>
    <dgm:pt modelId="{5E25179B-43B4-4964-80FF-606820D57BA1}" type="sibTrans" cxnId="{F2F71BD4-5EDA-4EF3-80E8-6C65DC1A97F3}">
      <dgm:prSet/>
      <dgm:spPr/>
      <dgm:t>
        <a:bodyPr/>
        <a:lstStyle/>
        <a:p>
          <a:endParaRPr lang="en-US" sz="2000"/>
        </a:p>
      </dgm:t>
    </dgm:pt>
    <dgm:pt modelId="{B7C40BFA-7518-481F-9FE4-502CCE2CE2A8}">
      <dgm:prSet phldrT="[Text]" custT="1"/>
      <dgm:spPr/>
      <dgm:t>
        <a:bodyPr/>
        <a:lstStyle/>
        <a:p>
          <a:r>
            <a:rPr lang="en-US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Diversified economy</a:t>
          </a:r>
        </a:p>
      </dgm:t>
    </dgm:pt>
    <dgm:pt modelId="{577E0006-C3D9-49A9-BFD8-314CDC1F1263}" type="parTrans" cxnId="{225371BA-61D4-4BE2-8932-4098B4EFADBD}">
      <dgm:prSet/>
      <dgm:spPr/>
      <dgm:t>
        <a:bodyPr/>
        <a:lstStyle/>
        <a:p>
          <a:endParaRPr lang="en-US" sz="2000"/>
        </a:p>
      </dgm:t>
    </dgm:pt>
    <dgm:pt modelId="{B9787601-6B27-4E64-86F7-62627A115966}" type="sibTrans" cxnId="{225371BA-61D4-4BE2-8932-4098B4EFADBD}">
      <dgm:prSet/>
      <dgm:spPr/>
      <dgm:t>
        <a:bodyPr/>
        <a:lstStyle/>
        <a:p>
          <a:endParaRPr lang="en-US" sz="2000"/>
        </a:p>
      </dgm:t>
    </dgm:pt>
    <dgm:pt modelId="{75179B4F-FB23-41BC-9D11-071CA2735A9E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Livestock management</a:t>
          </a:r>
        </a:p>
      </dgm:t>
    </dgm:pt>
    <dgm:pt modelId="{F7D0A937-1867-4ABD-91CE-C365410BEDC8}" type="parTrans" cxnId="{3554F610-2301-4D57-883D-375D35E027BE}">
      <dgm:prSet/>
      <dgm:spPr/>
      <dgm:t>
        <a:bodyPr/>
        <a:lstStyle/>
        <a:p>
          <a:endParaRPr lang="en-US" sz="2000"/>
        </a:p>
      </dgm:t>
    </dgm:pt>
    <dgm:pt modelId="{16B44330-2A1F-45CA-804A-9ED55971794B}" type="sibTrans" cxnId="{3554F610-2301-4D57-883D-375D35E027BE}">
      <dgm:prSet/>
      <dgm:spPr/>
      <dgm:t>
        <a:bodyPr/>
        <a:lstStyle/>
        <a:p>
          <a:endParaRPr lang="en-US" sz="2000"/>
        </a:p>
      </dgm:t>
    </dgm:pt>
    <dgm:pt modelId="{6170CC60-3BAE-44F8-B5B4-2ACFC24ADE88}">
      <dgm:prSet phldrT="[Text]"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1EA2FD3-A761-4D52-A2C6-A8293DBDA90D}" type="parTrans" cxnId="{CDF82CC4-3792-4BB2-94C6-5CFF5F168953}">
      <dgm:prSet/>
      <dgm:spPr/>
      <dgm:t>
        <a:bodyPr/>
        <a:lstStyle/>
        <a:p>
          <a:endParaRPr lang="en-US" sz="2000"/>
        </a:p>
      </dgm:t>
    </dgm:pt>
    <dgm:pt modelId="{E3B1F09E-E76A-4172-BA4E-7B732BA83D81}" type="sibTrans" cxnId="{CDF82CC4-3792-4BB2-94C6-5CFF5F168953}">
      <dgm:prSet/>
      <dgm:spPr/>
      <dgm:t>
        <a:bodyPr/>
        <a:lstStyle/>
        <a:p>
          <a:endParaRPr lang="en-US" sz="2000"/>
        </a:p>
      </dgm:t>
    </dgm:pt>
    <dgm:pt modelId="{D94C6309-D1B8-4933-A6F2-CDF4D6B38692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FTA potentia</a:t>
          </a:r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</a:t>
          </a:r>
        </a:p>
      </dgm:t>
    </dgm:pt>
    <dgm:pt modelId="{315FA02D-2882-4C27-B24C-2D7CAB520A16}" type="parTrans" cxnId="{D497BB83-BBC2-453C-8964-16B129701FCF}">
      <dgm:prSet/>
      <dgm:spPr/>
      <dgm:t>
        <a:bodyPr/>
        <a:lstStyle/>
        <a:p>
          <a:endParaRPr lang="en-US" sz="2000"/>
        </a:p>
      </dgm:t>
    </dgm:pt>
    <dgm:pt modelId="{807F461E-AB1B-4C60-A443-0E927FC76BC0}" type="sibTrans" cxnId="{D497BB83-BBC2-453C-8964-16B129701FCF}">
      <dgm:prSet/>
      <dgm:spPr/>
      <dgm:t>
        <a:bodyPr/>
        <a:lstStyle/>
        <a:p>
          <a:endParaRPr lang="en-US" sz="2000"/>
        </a:p>
      </dgm:t>
    </dgm:pt>
    <dgm:pt modelId="{F620D2C8-AEB1-4D2A-A4F3-FE3AF5713582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Stress tests and contingent liabilities</a:t>
          </a:r>
        </a:p>
      </dgm:t>
    </dgm:pt>
    <dgm:pt modelId="{88861DCB-465E-4181-BC03-4A5B52CFACA9}" type="parTrans" cxnId="{E7079D7D-AAB1-4F8A-9EDD-3384EB0A9B6E}">
      <dgm:prSet/>
      <dgm:spPr/>
      <dgm:t>
        <a:bodyPr/>
        <a:lstStyle/>
        <a:p>
          <a:endParaRPr lang="en-US" sz="2000"/>
        </a:p>
      </dgm:t>
    </dgm:pt>
    <dgm:pt modelId="{1A48E6B4-C981-44D2-8859-BF39496F6E36}" type="sibTrans" cxnId="{E7079D7D-AAB1-4F8A-9EDD-3384EB0A9B6E}">
      <dgm:prSet/>
      <dgm:spPr/>
      <dgm:t>
        <a:bodyPr/>
        <a:lstStyle/>
        <a:p>
          <a:endParaRPr lang="en-US" sz="2000"/>
        </a:p>
      </dgm:t>
    </dgm:pt>
    <dgm:pt modelId="{256B0462-54AD-4C7A-8AB1-1F42E28836F2}">
      <dgm:prSet phldrT="[Text]" custT="1"/>
      <dgm:spPr/>
      <dgm:t>
        <a:bodyPr/>
        <a:lstStyle/>
        <a:p>
          <a:r>
            <a:rPr lang="en-US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Private finance</a:t>
          </a:r>
        </a:p>
      </dgm:t>
    </dgm:pt>
    <dgm:pt modelId="{89DE7F27-085C-4CDF-AB40-EB82BE169000}" type="parTrans" cxnId="{CC933E64-F7D9-4B2F-85AC-913D6F9F0743}">
      <dgm:prSet/>
      <dgm:spPr/>
      <dgm:t>
        <a:bodyPr/>
        <a:lstStyle/>
        <a:p>
          <a:endParaRPr lang="en-US" sz="2000"/>
        </a:p>
      </dgm:t>
    </dgm:pt>
    <dgm:pt modelId="{F82DC470-F387-4A02-8B53-94A7A986C6EF}" type="sibTrans" cxnId="{CC933E64-F7D9-4B2F-85AC-913D6F9F0743}">
      <dgm:prSet/>
      <dgm:spPr/>
      <dgm:t>
        <a:bodyPr/>
        <a:lstStyle/>
        <a:p>
          <a:endParaRPr lang="en-US" sz="2000"/>
        </a:p>
      </dgm:t>
    </dgm:pt>
    <dgm:pt modelId="{D3FB42E6-1FA3-4AF2-AC0A-73C633796F18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Reduce debt burden</a:t>
          </a:r>
        </a:p>
      </dgm:t>
    </dgm:pt>
    <dgm:pt modelId="{B8338F39-FC93-4634-874E-5D9DCEF573A3}" type="parTrans" cxnId="{F43FC006-B202-4182-9091-0C99FCAFE5A0}">
      <dgm:prSet/>
      <dgm:spPr/>
      <dgm:t>
        <a:bodyPr/>
        <a:lstStyle/>
        <a:p>
          <a:endParaRPr lang="en-US" sz="2000"/>
        </a:p>
      </dgm:t>
    </dgm:pt>
    <dgm:pt modelId="{267CDE46-74EF-4543-9D80-0BB21A5D85FE}" type="sibTrans" cxnId="{F43FC006-B202-4182-9091-0C99FCAFE5A0}">
      <dgm:prSet/>
      <dgm:spPr/>
      <dgm:t>
        <a:bodyPr/>
        <a:lstStyle/>
        <a:p>
          <a:endParaRPr lang="en-US" sz="2000"/>
        </a:p>
      </dgm:t>
    </dgm:pt>
    <dgm:pt modelId="{8DD1123B-A0D0-4895-85AD-E486245BB366}">
      <dgm:prSet phldrT="[Text]"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B2DB816-385D-42CA-BC6F-C66493A038B9}" type="parTrans" cxnId="{626E7EEE-7DA4-4B56-8246-7B1DAA8DB560}">
      <dgm:prSet/>
      <dgm:spPr/>
      <dgm:t>
        <a:bodyPr/>
        <a:lstStyle/>
        <a:p>
          <a:endParaRPr lang="en-US" sz="2000"/>
        </a:p>
      </dgm:t>
    </dgm:pt>
    <dgm:pt modelId="{8CD9CD68-A754-4391-8E11-6B9AE0212772}" type="sibTrans" cxnId="{626E7EEE-7DA4-4B56-8246-7B1DAA8DB560}">
      <dgm:prSet/>
      <dgm:spPr/>
      <dgm:t>
        <a:bodyPr/>
        <a:lstStyle/>
        <a:p>
          <a:endParaRPr lang="en-US" sz="2000"/>
        </a:p>
      </dgm:t>
    </dgm:pt>
    <dgm:pt modelId="{152A6F81-88BD-44C4-B39F-8823726B3C1F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Green loans</a:t>
          </a:r>
        </a:p>
      </dgm:t>
    </dgm:pt>
    <dgm:pt modelId="{9D896DA4-A47B-41EB-A785-FD18AF41B043}" type="parTrans" cxnId="{BA46F273-9A2F-4648-B6C3-FEB19B5CB422}">
      <dgm:prSet/>
      <dgm:spPr/>
      <dgm:t>
        <a:bodyPr/>
        <a:lstStyle/>
        <a:p>
          <a:endParaRPr lang="en-US" sz="2000"/>
        </a:p>
      </dgm:t>
    </dgm:pt>
    <dgm:pt modelId="{39BA9AD5-B165-4AEE-8E83-3877220BA1BA}" type="sibTrans" cxnId="{BA46F273-9A2F-4648-B6C3-FEB19B5CB422}">
      <dgm:prSet/>
      <dgm:spPr/>
      <dgm:t>
        <a:bodyPr/>
        <a:lstStyle/>
        <a:p>
          <a:endParaRPr lang="en-US" sz="2000"/>
        </a:p>
      </dgm:t>
    </dgm:pt>
    <dgm:pt modelId="{D7B3B751-F39E-4534-87BC-0D91C1CA15D0}">
      <dgm:prSet phldrT="[Text]" custT="1"/>
      <dgm:spPr/>
      <dgm:t>
        <a:bodyPr/>
        <a:lstStyle/>
        <a:p>
          <a:r>
            <a:rPr lang="en-US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Global coal demand and prices</a:t>
          </a:r>
        </a:p>
      </dgm:t>
    </dgm:pt>
    <dgm:pt modelId="{321FD379-B278-4130-9275-88BEDCDF721C}" type="parTrans" cxnId="{C118711D-8890-4750-92F8-AAAC8A331729}">
      <dgm:prSet/>
      <dgm:spPr/>
      <dgm:t>
        <a:bodyPr/>
        <a:lstStyle/>
        <a:p>
          <a:endParaRPr lang="en-US" sz="2000"/>
        </a:p>
      </dgm:t>
    </dgm:pt>
    <dgm:pt modelId="{DD0EB7CB-F867-4539-B264-43862AB88235}" type="sibTrans" cxnId="{C118711D-8890-4750-92F8-AAAC8A331729}">
      <dgm:prSet/>
      <dgm:spPr/>
      <dgm:t>
        <a:bodyPr/>
        <a:lstStyle/>
        <a:p>
          <a:endParaRPr lang="en-US" sz="2000"/>
        </a:p>
      </dgm:t>
    </dgm:pt>
    <dgm:pt modelId="{D30DC330-C0F2-4CC4-B829-EA7EDFD5F645}">
      <dgm:prSet phldrT="[Text]" custT="1"/>
      <dgm:spPr/>
      <dgm:t>
        <a:bodyPr/>
        <a:lstStyle/>
        <a:p>
          <a:r>
            <a:rPr lang="en-US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Macroeconomic shocks</a:t>
          </a:r>
        </a:p>
      </dgm:t>
    </dgm:pt>
    <dgm:pt modelId="{33A62F51-097F-43D4-BE39-2C6D6E2EDA3D}" type="parTrans" cxnId="{A6C8849F-8D6F-450C-BE4A-F6637EEF3810}">
      <dgm:prSet/>
      <dgm:spPr/>
      <dgm:t>
        <a:bodyPr/>
        <a:lstStyle/>
        <a:p>
          <a:endParaRPr lang="en-US" sz="2000"/>
        </a:p>
      </dgm:t>
    </dgm:pt>
    <dgm:pt modelId="{1D5F32FA-E3B0-4A98-9CA6-A0FFE9FD4AC3}" type="sibTrans" cxnId="{A6C8849F-8D6F-450C-BE4A-F6637EEF3810}">
      <dgm:prSet/>
      <dgm:spPr/>
      <dgm:t>
        <a:bodyPr/>
        <a:lstStyle/>
        <a:p>
          <a:endParaRPr lang="en-US" sz="2000"/>
        </a:p>
      </dgm:t>
    </dgm:pt>
    <dgm:pt modelId="{A7F4386D-5678-430B-9D07-425BA5CBA998}">
      <dgm:prSet phldrT="[Text]"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603862F-0458-4F22-B561-357B61502614}" type="parTrans" cxnId="{B71FD2B3-5789-4BB3-8ACD-BBDFF13FB4D8}">
      <dgm:prSet/>
      <dgm:spPr/>
      <dgm:t>
        <a:bodyPr/>
        <a:lstStyle/>
        <a:p>
          <a:endParaRPr lang="en-US" sz="2000"/>
        </a:p>
      </dgm:t>
    </dgm:pt>
    <dgm:pt modelId="{7550E16C-FFF9-40C7-9FB2-5051E4EE3677}" type="sibTrans" cxnId="{B71FD2B3-5789-4BB3-8ACD-BBDFF13FB4D8}">
      <dgm:prSet/>
      <dgm:spPr/>
      <dgm:t>
        <a:bodyPr/>
        <a:lstStyle/>
        <a:p>
          <a:endParaRPr lang="en-US" sz="2000"/>
        </a:p>
      </dgm:t>
    </dgm:pt>
    <dgm:pt modelId="{3BBEFA38-A760-49E1-B3D8-37732FEB1C7D}">
      <dgm:prSet phldrT="[Text]" custT="1"/>
      <dgm:spPr/>
      <dgm:t>
        <a:bodyPr/>
        <a:lstStyle/>
        <a:p>
          <a:r>
            <a:rPr lang="en-US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Contingent liabilities</a:t>
          </a:r>
        </a:p>
      </dgm:t>
    </dgm:pt>
    <dgm:pt modelId="{836B287B-6695-4235-AB4A-B15066A03D2C}" type="parTrans" cxnId="{9CBABACD-8D56-4316-A1BD-E4EBB5D03B42}">
      <dgm:prSet/>
      <dgm:spPr/>
      <dgm:t>
        <a:bodyPr/>
        <a:lstStyle/>
        <a:p>
          <a:endParaRPr lang="en-US" sz="2000"/>
        </a:p>
      </dgm:t>
    </dgm:pt>
    <dgm:pt modelId="{FAA2A390-3E71-4D09-9CC6-1E454BFE0218}" type="sibTrans" cxnId="{9CBABACD-8D56-4316-A1BD-E4EBB5D03B42}">
      <dgm:prSet/>
      <dgm:spPr/>
      <dgm:t>
        <a:bodyPr/>
        <a:lstStyle/>
        <a:p>
          <a:endParaRPr lang="en-US" sz="2000"/>
        </a:p>
      </dgm:t>
    </dgm:pt>
    <dgm:pt modelId="{129F6FDF-8858-4BE6-999E-48D9FF233D4B}">
      <dgm:prSet phldrT="[Text]"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2BB0C0A-BA93-4E5A-990F-7ED657669027}" type="parTrans" cxnId="{33E2FBA1-8AA7-4ED8-92E0-2323BD0D15B9}">
      <dgm:prSet/>
      <dgm:spPr/>
      <dgm:t>
        <a:bodyPr/>
        <a:lstStyle/>
        <a:p>
          <a:endParaRPr lang="en-US" sz="2000"/>
        </a:p>
      </dgm:t>
    </dgm:pt>
    <dgm:pt modelId="{C1D7A5A3-092E-4116-8711-A82D1C134ACD}" type="sibTrans" cxnId="{33E2FBA1-8AA7-4ED8-92E0-2323BD0D15B9}">
      <dgm:prSet/>
      <dgm:spPr/>
      <dgm:t>
        <a:bodyPr/>
        <a:lstStyle/>
        <a:p>
          <a:endParaRPr lang="en-US" sz="2000"/>
        </a:p>
      </dgm:t>
    </dgm:pt>
    <dgm:pt modelId="{F251C1A8-626D-465D-98E6-48B2E5C5560C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Pricing carbon emissions</a:t>
          </a:r>
        </a:p>
      </dgm:t>
    </dgm:pt>
    <dgm:pt modelId="{BEAAE58C-2514-46FF-8204-A1906820CB31}" type="parTrans" cxnId="{166E97EC-86F9-409E-B22C-58D62783F596}">
      <dgm:prSet/>
      <dgm:spPr/>
      <dgm:t>
        <a:bodyPr/>
        <a:lstStyle/>
        <a:p>
          <a:endParaRPr lang="en-US"/>
        </a:p>
      </dgm:t>
    </dgm:pt>
    <dgm:pt modelId="{5C805C7A-EC50-4BD0-8DB1-C33D3C172B27}" type="sibTrans" cxnId="{166E97EC-86F9-409E-B22C-58D62783F596}">
      <dgm:prSet/>
      <dgm:spPr/>
      <dgm:t>
        <a:bodyPr/>
        <a:lstStyle/>
        <a:p>
          <a:endParaRPr lang="en-US"/>
        </a:p>
      </dgm:t>
    </dgm:pt>
    <dgm:pt modelId="{75AD27C8-2F23-4B7A-A805-88EAE1918BD6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Enabling business environment</a:t>
          </a:r>
        </a:p>
      </dgm:t>
    </dgm:pt>
    <dgm:pt modelId="{ABB934CD-97EB-422C-86AA-31FED35955B1}" type="parTrans" cxnId="{0C9D6F69-E75D-4250-AE7F-0F7A9988DD14}">
      <dgm:prSet/>
      <dgm:spPr/>
      <dgm:t>
        <a:bodyPr/>
        <a:lstStyle/>
        <a:p>
          <a:endParaRPr lang="en-US"/>
        </a:p>
      </dgm:t>
    </dgm:pt>
    <dgm:pt modelId="{F7EFDCD0-87F6-4E4C-B457-A5EF7905BF0D}" type="sibTrans" cxnId="{0C9D6F69-E75D-4250-AE7F-0F7A9988DD14}">
      <dgm:prSet/>
      <dgm:spPr/>
      <dgm:t>
        <a:bodyPr/>
        <a:lstStyle/>
        <a:p>
          <a:endParaRPr lang="en-US"/>
        </a:p>
      </dgm:t>
    </dgm:pt>
    <dgm:pt modelId="{93D7F20F-FD5F-4DA3-81D6-49061A8CF519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Increase fiscal resources</a:t>
          </a:r>
        </a:p>
      </dgm:t>
    </dgm:pt>
    <dgm:pt modelId="{9159EAD2-B217-40FC-BC34-82039A3B2E38}" type="parTrans" cxnId="{C0B876CA-3378-4D4D-A9B8-D606EF1BE25F}">
      <dgm:prSet/>
      <dgm:spPr/>
      <dgm:t>
        <a:bodyPr/>
        <a:lstStyle/>
        <a:p>
          <a:endParaRPr lang="en-US"/>
        </a:p>
      </dgm:t>
    </dgm:pt>
    <dgm:pt modelId="{89C989B9-BE83-4381-A547-7B19402921F4}" type="sibTrans" cxnId="{C0B876CA-3378-4D4D-A9B8-D606EF1BE25F}">
      <dgm:prSet/>
      <dgm:spPr/>
      <dgm:t>
        <a:bodyPr/>
        <a:lstStyle/>
        <a:p>
          <a:endParaRPr lang="en-US"/>
        </a:p>
      </dgm:t>
    </dgm:pt>
    <dgm:pt modelId="{9BD1D966-1080-48D6-81AA-3BE6AD8C39F1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PPP environment</a:t>
          </a:r>
        </a:p>
      </dgm:t>
    </dgm:pt>
    <dgm:pt modelId="{A86EAA1E-D991-47CC-BF6D-75AE737FCB32}" type="parTrans" cxnId="{329E13D4-B5A3-4482-AA74-AF39F84551F4}">
      <dgm:prSet/>
      <dgm:spPr/>
      <dgm:t>
        <a:bodyPr/>
        <a:lstStyle/>
        <a:p>
          <a:endParaRPr lang="en-US"/>
        </a:p>
      </dgm:t>
    </dgm:pt>
    <dgm:pt modelId="{4B32F0CA-7598-4DEB-B9A3-AAAE573ECB39}" type="sibTrans" cxnId="{329E13D4-B5A3-4482-AA74-AF39F84551F4}">
      <dgm:prSet/>
      <dgm:spPr/>
      <dgm:t>
        <a:bodyPr/>
        <a:lstStyle/>
        <a:p>
          <a:endParaRPr lang="en-US"/>
        </a:p>
      </dgm:t>
    </dgm:pt>
    <dgm:pt modelId="{6BCCE883-0F8C-48B5-9802-109D23972E6A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Slower growth in China</a:t>
          </a:r>
        </a:p>
      </dgm:t>
    </dgm:pt>
    <dgm:pt modelId="{377B6ABB-F39B-4231-AB0E-96A50B9F9007}" type="parTrans" cxnId="{4F5966B8-F000-4D19-A21A-44E6F1899554}">
      <dgm:prSet/>
      <dgm:spPr/>
      <dgm:t>
        <a:bodyPr/>
        <a:lstStyle/>
        <a:p>
          <a:endParaRPr lang="en-US"/>
        </a:p>
      </dgm:t>
    </dgm:pt>
    <dgm:pt modelId="{B8DE4BE0-AC1A-4DA6-A641-18FFA33AB535}" type="sibTrans" cxnId="{4F5966B8-F000-4D19-A21A-44E6F1899554}">
      <dgm:prSet/>
      <dgm:spPr/>
      <dgm:t>
        <a:bodyPr/>
        <a:lstStyle/>
        <a:p>
          <a:endParaRPr lang="en-US"/>
        </a:p>
      </dgm:t>
    </dgm:pt>
    <dgm:pt modelId="{39502F22-8F42-4153-B0D0-1781B0F69B27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interest rate</a:t>
          </a:r>
        </a:p>
      </dgm:t>
    </dgm:pt>
    <dgm:pt modelId="{BF257129-8F1E-4CC0-933F-2791C528B810}" type="parTrans" cxnId="{E8504CA2-8E35-4EEA-BF2C-EEC1D205676D}">
      <dgm:prSet/>
      <dgm:spPr/>
      <dgm:t>
        <a:bodyPr/>
        <a:lstStyle/>
        <a:p>
          <a:endParaRPr lang="en-US"/>
        </a:p>
      </dgm:t>
    </dgm:pt>
    <dgm:pt modelId="{2375C5A5-D4FD-4F7B-BCE7-82F1C29E6014}" type="sibTrans" cxnId="{E8504CA2-8E35-4EEA-BF2C-EEC1D205676D}">
      <dgm:prSet/>
      <dgm:spPr/>
      <dgm:t>
        <a:bodyPr/>
        <a:lstStyle/>
        <a:p>
          <a:endParaRPr lang="en-US"/>
        </a:p>
      </dgm:t>
    </dgm:pt>
    <dgm:pt modelId="{27E49C7C-EAFF-4CF2-BFFA-38DFD70BC720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Weaker currency</a:t>
          </a:r>
        </a:p>
      </dgm:t>
    </dgm:pt>
    <dgm:pt modelId="{D796D615-2832-4323-BC60-25A3B06691E4}" type="parTrans" cxnId="{60805EB3-6A46-41AB-82B0-B5A056C15592}">
      <dgm:prSet/>
      <dgm:spPr/>
      <dgm:t>
        <a:bodyPr/>
        <a:lstStyle/>
        <a:p>
          <a:endParaRPr lang="en-US"/>
        </a:p>
      </dgm:t>
    </dgm:pt>
    <dgm:pt modelId="{53D3C75E-782E-4656-9702-5C2EF8C27C24}" type="sibTrans" cxnId="{60805EB3-6A46-41AB-82B0-B5A056C15592}">
      <dgm:prSet/>
      <dgm:spPr/>
      <dgm:t>
        <a:bodyPr/>
        <a:lstStyle/>
        <a:p>
          <a:endParaRPr lang="en-US"/>
        </a:p>
      </dgm:t>
    </dgm:pt>
    <dgm:pt modelId="{82929B1F-2F18-4FCF-8F5D-D73DBC3BFDBA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Natural disasters</a:t>
          </a:r>
        </a:p>
      </dgm:t>
    </dgm:pt>
    <dgm:pt modelId="{5DC6F3EC-DE3D-40C6-82C0-AF7DC9C9F236}" type="parTrans" cxnId="{15C96369-DEBD-4198-8AB0-9A2381F46A24}">
      <dgm:prSet/>
      <dgm:spPr/>
      <dgm:t>
        <a:bodyPr/>
        <a:lstStyle/>
        <a:p>
          <a:endParaRPr lang="en-US"/>
        </a:p>
      </dgm:t>
    </dgm:pt>
    <dgm:pt modelId="{51AE0588-F9CF-4939-B4B7-B2BB2FC92C15}" type="sibTrans" cxnId="{15C96369-DEBD-4198-8AB0-9A2381F46A24}">
      <dgm:prSet/>
      <dgm:spPr/>
      <dgm:t>
        <a:bodyPr/>
        <a:lstStyle/>
        <a:p>
          <a:endParaRPr lang="en-US"/>
        </a:p>
      </dgm:t>
    </dgm:pt>
    <dgm:pt modelId="{3D8042AF-CF47-4566-81F7-876C301CB6B9}">
      <dgm:prSet phldrT="[Text]" custT="1"/>
      <dgm:spPr/>
      <dgm:t>
        <a:bodyPr/>
        <a:lstStyle/>
        <a:p>
          <a:r>
            <a: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development bank</a:t>
          </a:r>
        </a:p>
      </dgm:t>
    </dgm:pt>
    <dgm:pt modelId="{1195C7C8-B888-4F63-A748-6DA174587D7E}" type="parTrans" cxnId="{AC9DB018-B706-4863-BC32-2DEE46EAD3B4}">
      <dgm:prSet/>
      <dgm:spPr/>
      <dgm:t>
        <a:bodyPr/>
        <a:lstStyle/>
        <a:p>
          <a:endParaRPr lang="en-US"/>
        </a:p>
      </dgm:t>
    </dgm:pt>
    <dgm:pt modelId="{E82F8CDA-E19D-48E8-B9F4-0219C66474D6}" type="sibTrans" cxnId="{AC9DB018-B706-4863-BC32-2DEE46EAD3B4}">
      <dgm:prSet/>
      <dgm:spPr/>
      <dgm:t>
        <a:bodyPr/>
        <a:lstStyle/>
        <a:p>
          <a:endParaRPr lang="en-US"/>
        </a:p>
      </dgm:t>
    </dgm:pt>
    <dgm:pt modelId="{B2D7C1ED-6479-47FD-84EC-DC29567D8433}">
      <dgm:prSet phldrT="[Text]" custT="1"/>
      <dgm:spPr/>
      <dgm:t>
        <a:bodyPr/>
        <a:lstStyle/>
        <a:p>
          <a:r>
            <a: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Climate risks</a:t>
          </a:r>
        </a:p>
      </dgm:t>
    </dgm:pt>
    <dgm:pt modelId="{B4FD1119-95D8-4E12-B104-578F09E81F83}" type="parTrans" cxnId="{80E58AF5-0B4C-46AD-BAB4-8D2D108DCF56}">
      <dgm:prSet/>
      <dgm:spPr/>
      <dgm:t>
        <a:bodyPr/>
        <a:lstStyle/>
        <a:p>
          <a:endParaRPr lang="en-US"/>
        </a:p>
      </dgm:t>
    </dgm:pt>
    <dgm:pt modelId="{484A3B7D-E067-4E36-9790-0EE431D85BF1}" type="sibTrans" cxnId="{80E58AF5-0B4C-46AD-BAB4-8D2D108DCF56}">
      <dgm:prSet/>
      <dgm:spPr/>
      <dgm:t>
        <a:bodyPr/>
        <a:lstStyle/>
        <a:p>
          <a:endParaRPr lang="en-US"/>
        </a:p>
      </dgm:t>
    </dgm:pt>
    <dgm:pt modelId="{0E57BAF5-40E4-435A-851A-D1D815366D34}" type="pres">
      <dgm:prSet presAssocID="{7F43FB8C-F535-444F-84A1-19D2E65DFCB7}" presName="Name0" presStyleCnt="0">
        <dgm:presLayoutVars>
          <dgm:dir/>
          <dgm:animLvl val="lvl"/>
          <dgm:resizeHandles val="exact"/>
        </dgm:presLayoutVars>
      </dgm:prSet>
      <dgm:spPr/>
    </dgm:pt>
    <dgm:pt modelId="{44F8DABC-9640-4085-86CD-8164B833B026}" type="pres">
      <dgm:prSet presAssocID="{BD54A0CF-1EE0-4632-A54C-8B52FDAB63AB}" presName="composite" presStyleCnt="0"/>
      <dgm:spPr/>
    </dgm:pt>
    <dgm:pt modelId="{3589BD42-D578-4C41-9EBF-C175E1007516}" type="pres">
      <dgm:prSet presAssocID="{BD54A0CF-1EE0-4632-A54C-8B52FDAB63A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3EB3C34-D599-4D38-992D-9D85E4F15AD3}" type="pres">
      <dgm:prSet presAssocID="{BD54A0CF-1EE0-4632-A54C-8B52FDAB63AB}" presName="desTx" presStyleLbl="alignAccFollowNode1" presStyleIdx="0" presStyleCnt="4">
        <dgm:presLayoutVars>
          <dgm:bulletEnabled val="1"/>
        </dgm:presLayoutVars>
      </dgm:prSet>
      <dgm:spPr/>
    </dgm:pt>
    <dgm:pt modelId="{B5630F94-48E7-4361-987B-E0767513545A}" type="pres">
      <dgm:prSet presAssocID="{7CD41EA2-C4B6-4E11-AC4F-A022FD904FE6}" presName="space" presStyleCnt="0"/>
      <dgm:spPr/>
    </dgm:pt>
    <dgm:pt modelId="{85D4E178-81B0-40D2-917F-901977E29A87}" type="pres">
      <dgm:prSet presAssocID="{961A94BE-64B0-4C43-9326-B0CB80F846E1}" presName="composite" presStyleCnt="0"/>
      <dgm:spPr/>
    </dgm:pt>
    <dgm:pt modelId="{6DE200B1-2EC0-4A63-B8E1-C36BF0DC9145}" type="pres">
      <dgm:prSet presAssocID="{961A94BE-64B0-4C43-9326-B0CB80F846E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4A7AF4D-8BAB-432D-BA0E-83F270C2F019}" type="pres">
      <dgm:prSet presAssocID="{961A94BE-64B0-4C43-9326-B0CB80F846E1}" presName="desTx" presStyleLbl="alignAccFollowNode1" presStyleIdx="1" presStyleCnt="4">
        <dgm:presLayoutVars>
          <dgm:bulletEnabled val="1"/>
        </dgm:presLayoutVars>
      </dgm:prSet>
      <dgm:spPr/>
    </dgm:pt>
    <dgm:pt modelId="{295B552E-B4F6-4B83-9839-20AD4E7F99CE}" type="pres">
      <dgm:prSet presAssocID="{3340C454-3C68-4FFC-AC5A-50132F66E980}" presName="space" presStyleCnt="0"/>
      <dgm:spPr/>
    </dgm:pt>
    <dgm:pt modelId="{56E34D8B-16F1-4AF5-AD17-9B0F2A122B16}" type="pres">
      <dgm:prSet presAssocID="{B02F098D-3532-404D-939E-142620AE102C}" presName="composite" presStyleCnt="0"/>
      <dgm:spPr/>
    </dgm:pt>
    <dgm:pt modelId="{6ACA19B7-1E07-4B5C-B0A9-1021E1F05948}" type="pres">
      <dgm:prSet presAssocID="{B02F098D-3532-404D-939E-142620AE102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DED769E-1224-48E0-A720-C1639F7B0AFB}" type="pres">
      <dgm:prSet presAssocID="{B02F098D-3532-404D-939E-142620AE102C}" presName="desTx" presStyleLbl="alignAccFollowNode1" presStyleIdx="2" presStyleCnt="4">
        <dgm:presLayoutVars>
          <dgm:bulletEnabled val="1"/>
        </dgm:presLayoutVars>
      </dgm:prSet>
      <dgm:spPr/>
    </dgm:pt>
    <dgm:pt modelId="{DE3D868F-4CB0-4DB2-B75C-C3FB7D6120DD}" type="pres">
      <dgm:prSet presAssocID="{C4ED5597-BC26-4233-B0A5-A0AC926F49FE}" presName="space" presStyleCnt="0"/>
      <dgm:spPr/>
    </dgm:pt>
    <dgm:pt modelId="{186FCFC9-16F6-47B1-A03D-D9C46E96A6FB}" type="pres">
      <dgm:prSet presAssocID="{F620D2C8-AEB1-4D2A-A4F3-FE3AF5713582}" presName="composite" presStyleCnt="0"/>
      <dgm:spPr/>
    </dgm:pt>
    <dgm:pt modelId="{454128DB-9408-46FE-8764-A5AD2B1F40A7}" type="pres">
      <dgm:prSet presAssocID="{F620D2C8-AEB1-4D2A-A4F3-FE3AF571358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66CB7C0-8599-49C1-A871-81246D54A7CD}" type="pres">
      <dgm:prSet presAssocID="{F620D2C8-AEB1-4D2A-A4F3-FE3AF571358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43FC006-B202-4182-9091-0C99FCAFE5A0}" srcId="{19E6EF23-C911-424F-86FA-DD12DEDBD1B8}" destId="{D3FB42E6-1FA3-4AF2-AC0A-73C633796F18}" srcOrd="1" destOrd="0" parTransId="{B8338F39-FC93-4634-874E-5D9DCEF573A3}" sibTransId="{267CDE46-74EF-4543-9D80-0BB21A5D85FE}"/>
    <dgm:cxn modelId="{F6AD5608-5E45-4E52-A734-A84992405B30}" type="presOf" srcId="{9BD1D966-1080-48D6-81AA-3BE6AD8C39F1}" destId="{8DED769E-1224-48E0-A720-C1639F7B0AFB}" srcOrd="0" destOrd="5" presId="urn:microsoft.com/office/officeart/2005/8/layout/hList1"/>
    <dgm:cxn modelId="{5D07B20C-9563-49C6-A65A-D3F2FEB9162E}" type="presOf" srcId="{F2A4E815-9AD0-4AC5-AEB7-5DC5E966BF1F}" destId="{13EB3C34-D599-4D38-992D-9D85E4F15AD3}" srcOrd="0" destOrd="0" presId="urn:microsoft.com/office/officeart/2005/8/layout/hList1"/>
    <dgm:cxn modelId="{B2455810-5AC6-4BD0-99C2-F5C5A98448EF}" type="presOf" srcId="{256B0462-54AD-4C7A-8AB1-1F42E28836F2}" destId="{8DED769E-1224-48E0-A720-C1639F7B0AFB}" srcOrd="0" destOrd="4" presId="urn:microsoft.com/office/officeart/2005/8/layout/hList1"/>
    <dgm:cxn modelId="{3554F610-2301-4D57-883D-375D35E027BE}" srcId="{34BBC56D-DF2B-427F-8A67-59DDDD606AF6}" destId="{75179B4F-FB23-41BC-9D11-071CA2735A9E}" srcOrd="1" destOrd="0" parTransId="{F7D0A937-1867-4ABD-91CE-C365410BEDC8}" sibTransId="{16B44330-2A1F-45CA-804A-9ED55971794B}"/>
    <dgm:cxn modelId="{C7542A12-DCB8-4EE1-AF59-E6D881A1C458}" srcId="{7F43FB8C-F535-444F-84A1-19D2E65DFCB7}" destId="{961A94BE-64B0-4C43-9326-B0CB80F846E1}" srcOrd="1" destOrd="0" parTransId="{0742ED78-494C-458D-A558-CC24DD488222}" sibTransId="{3340C454-3C68-4FFC-AC5A-50132F66E980}"/>
    <dgm:cxn modelId="{AC9DB018-B706-4863-BC32-2DEE46EAD3B4}" srcId="{3BBEFA38-A760-49E1-B3D8-37732FEB1C7D}" destId="{3D8042AF-CF47-4566-81F7-876C301CB6B9}" srcOrd="2" destOrd="0" parTransId="{1195C7C8-B888-4F63-A748-6DA174587D7E}" sibTransId="{E82F8CDA-E19D-48E8-B9F4-0219C66474D6}"/>
    <dgm:cxn modelId="{4228471B-069E-410B-BC34-E3C9B723D55F}" type="presOf" srcId="{D442481D-80B1-48C0-971F-28176959A180}" destId="{13EB3C34-D599-4D38-992D-9D85E4F15AD3}" srcOrd="0" destOrd="2" presId="urn:microsoft.com/office/officeart/2005/8/layout/hList1"/>
    <dgm:cxn modelId="{C118711D-8890-4750-92F8-AAAC8A331729}" srcId="{F620D2C8-AEB1-4D2A-A4F3-FE3AF5713582}" destId="{D7B3B751-F39E-4534-87BC-0D91C1CA15D0}" srcOrd="0" destOrd="0" parTransId="{321FD379-B278-4130-9275-88BEDCDF721C}" sibTransId="{DD0EB7CB-F867-4539-B264-43862AB88235}"/>
    <dgm:cxn modelId="{FC814D1E-A921-4E6D-972A-0EEE753CC76B}" srcId="{BD54A0CF-1EE0-4632-A54C-8B52FDAB63AB}" destId="{D442481D-80B1-48C0-971F-28176959A180}" srcOrd="2" destOrd="0" parTransId="{5DFBB757-8907-4930-B696-79D028CDCF83}" sibTransId="{61B11D22-07CF-4CDC-85DA-B7E8F547F4A4}"/>
    <dgm:cxn modelId="{F6F45520-EA0C-4C32-9332-B2B45D520119}" type="presOf" srcId="{3BBEFA38-A760-49E1-B3D8-37732FEB1C7D}" destId="{F66CB7C0-8599-49C1-A871-81246D54A7CD}" srcOrd="0" destOrd="7" presId="urn:microsoft.com/office/officeart/2005/8/layout/hList1"/>
    <dgm:cxn modelId="{E28D2A22-B789-4FF0-9AAD-1217C31056F3}" type="presOf" srcId="{39502F22-8F42-4153-B0D0-1781B0F69B27}" destId="{F66CB7C0-8599-49C1-A871-81246D54A7CD}" srcOrd="0" destOrd="4" presId="urn:microsoft.com/office/officeart/2005/8/layout/hList1"/>
    <dgm:cxn modelId="{B5D70733-1ECF-46E2-8614-5549751B2838}" type="presOf" srcId="{7F43FB8C-F535-444F-84A1-19D2E65DFCB7}" destId="{0E57BAF5-40E4-435A-851A-D1D815366D34}" srcOrd="0" destOrd="0" presId="urn:microsoft.com/office/officeart/2005/8/layout/hList1"/>
    <dgm:cxn modelId="{B6F42D3D-04CA-40D0-BAF9-CFF628355CAE}" type="presOf" srcId="{75AD27C8-2F23-4B7A-A805-88EAE1918BD6}" destId="{94A7AF4D-8BAB-432D-BA0E-83F270C2F019}" srcOrd="0" destOrd="5" presId="urn:microsoft.com/office/officeart/2005/8/layout/hList1"/>
    <dgm:cxn modelId="{2EAC8A3D-0D30-4C3B-87EA-DEED9F12AC58}" type="presOf" srcId="{3D8042AF-CF47-4566-81F7-876C301CB6B9}" destId="{F66CB7C0-8599-49C1-A871-81246D54A7CD}" srcOrd="0" destOrd="10" presId="urn:microsoft.com/office/officeart/2005/8/layout/hList1"/>
    <dgm:cxn modelId="{5F8C103F-9B8D-487C-B8B7-CD01C7779398}" type="presOf" srcId="{27E49C7C-EAFF-4CF2-BFFA-38DFD70BC720}" destId="{F66CB7C0-8599-49C1-A871-81246D54A7CD}" srcOrd="0" destOrd="5" presId="urn:microsoft.com/office/officeart/2005/8/layout/hList1"/>
    <dgm:cxn modelId="{136D855B-4B40-4161-BEFD-BD6254CD9E6B}" type="presOf" srcId="{71350FA6-C104-4847-AFB9-0906DBC07971}" destId="{13EB3C34-D599-4D38-992D-9D85E4F15AD3}" srcOrd="0" destOrd="1" presId="urn:microsoft.com/office/officeart/2005/8/layout/hList1"/>
    <dgm:cxn modelId="{23B5CA61-42B2-4EEC-8A5E-E48472DAB02B}" type="presOf" srcId="{129F6FDF-8858-4BE6-999E-48D9FF233D4B}" destId="{F66CB7C0-8599-49C1-A871-81246D54A7CD}" srcOrd="0" destOrd="6" presId="urn:microsoft.com/office/officeart/2005/8/layout/hList1"/>
    <dgm:cxn modelId="{6F9EDD41-D8B0-4369-8BE2-7894EBAB27FB}" type="presOf" srcId="{A7F4386D-5678-430B-9D07-425BA5CBA998}" destId="{F66CB7C0-8599-49C1-A871-81246D54A7CD}" srcOrd="0" destOrd="1" presId="urn:microsoft.com/office/officeart/2005/8/layout/hList1"/>
    <dgm:cxn modelId="{CC933E64-F7D9-4B2F-85AC-913D6F9F0743}" srcId="{B02F098D-3532-404D-939E-142620AE102C}" destId="{256B0462-54AD-4C7A-8AB1-1F42E28836F2}" srcOrd="1" destOrd="0" parTransId="{89DE7F27-085C-4CDF-AB40-EB82BE169000}" sibTransId="{F82DC470-F387-4A02-8B53-94A7A986C6EF}"/>
    <dgm:cxn modelId="{15C96369-DEBD-4198-8AB0-9A2381F46A24}" srcId="{3BBEFA38-A760-49E1-B3D8-37732FEB1C7D}" destId="{82929B1F-2F18-4FCF-8F5D-D73DBC3BFDBA}" srcOrd="0" destOrd="0" parTransId="{5DC6F3EC-DE3D-40C6-82C0-AF7DC9C9F236}" sibTransId="{51AE0588-F9CF-4939-B4B7-B2BB2FC92C15}"/>
    <dgm:cxn modelId="{0C9D6F69-E75D-4250-AE7F-0F7A9988DD14}" srcId="{B7C40BFA-7518-481F-9FE4-502CCE2CE2A8}" destId="{75AD27C8-2F23-4B7A-A805-88EAE1918BD6}" srcOrd="0" destOrd="0" parTransId="{ABB934CD-97EB-422C-86AA-31FED35955B1}" sibTransId="{F7EFDCD0-87F6-4E4C-B457-A5EF7905BF0D}"/>
    <dgm:cxn modelId="{FF3FA84D-AFA2-4BB5-9F46-1981ED243932}" type="presOf" srcId="{961A94BE-64B0-4C43-9326-B0CB80F846E1}" destId="{6DE200B1-2EC0-4A63-B8E1-C36BF0DC9145}" srcOrd="0" destOrd="0" presId="urn:microsoft.com/office/officeart/2005/8/layout/hList1"/>
    <dgm:cxn modelId="{40AFEE6E-9646-4299-9B16-76830D2A9E98}" type="presOf" srcId="{F251C1A8-626D-465D-98E6-48B2E5C5560C}" destId="{94A7AF4D-8BAB-432D-BA0E-83F270C2F019}" srcOrd="0" destOrd="1" presId="urn:microsoft.com/office/officeart/2005/8/layout/hList1"/>
    <dgm:cxn modelId="{59CC0172-6238-4202-8761-6FF429066409}" srcId="{961A94BE-64B0-4C43-9326-B0CB80F846E1}" destId="{34BBC56D-DF2B-427F-8A67-59DDDD606AF6}" srcOrd="0" destOrd="0" parTransId="{F80B4EA0-87C6-4125-AF4D-8DC89179BC55}" sibTransId="{973B1EC9-C3FE-480C-A624-F6279B1E18FC}"/>
    <dgm:cxn modelId="{8059CE52-65FC-4D27-BD5D-A91630361B41}" srcId="{B02F098D-3532-404D-939E-142620AE102C}" destId="{19E6EF23-C911-424F-86FA-DD12DEDBD1B8}" srcOrd="0" destOrd="0" parTransId="{DFE49F3E-C581-4CC7-A815-B0983A217473}" sibTransId="{D033B10F-CB07-4728-A935-74B6C5996951}"/>
    <dgm:cxn modelId="{BA46F273-9A2F-4648-B6C3-FEB19B5CB422}" srcId="{256B0462-54AD-4C7A-8AB1-1F42E28836F2}" destId="{152A6F81-88BD-44C4-B39F-8823726B3C1F}" srcOrd="1" destOrd="0" parTransId="{9D896DA4-A47B-41EB-A785-FD18AF41B043}" sibTransId="{39BA9AD5-B165-4AEE-8E83-3877220BA1BA}"/>
    <dgm:cxn modelId="{3CDB4555-4340-4E0C-81EF-7043EAE5D0B9}" srcId="{7F43FB8C-F535-444F-84A1-19D2E65DFCB7}" destId="{BD54A0CF-1EE0-4632-A54C-8B52FDAB63AB}" srcOrd="0" destOrd="0" parTransId="{207CBB53-3EE1-4C43-ABD2-C0ACDCB6455D}" sibTransId="{7CD41EA2-C4B6-4E11-AC4F-A022FD904FE6}"/>
    <dgm:cxn modelId="{E7079D7D-AAB1-4F8A-9EDD-3384EB0A9B6E}" srcId="{7F43FB8C-F535-444F-84A1-19D2E65DFCB7}" destId="{F620D2C8-AEB1-4D2A-A4F3-FE3AF5713582}" srcOrd="3" destOrd="0" parTransId="{88861DCB-465E-4181-BC03-4A5B52CFACA9}" sibTransId="{1A48E6B4-C981-44D2-8859-BF39496F6E36}"/>
    <dgm:cxn modelId="{76BCE07D-BF91-4DF5-BC81-C9D4991C6A2F}" type="presOf" srcId="{75179B4F-FB23-41BC-9D11-071CA2735A9E}" destId="{94A7AF4D-8BAB-432D-BA0E-83F270C2F019}" srcOrd="0" destOrd="2" presId="urn:microsoft.com/office/officeart/2005/8/layout/hList1"/>
    <dgm:cxn modelId="{D497BB83-BBC2-453C-8964-16B129701FCF}" srcId="{B7C40BFA-7518-481F-9FE4-502CCE2CE2A8}" destId="{D94C6309-D1B8-4933-A6F2-CDF4D6B38692}" srcOrd="1" destOrd="0" parTransId="{315FA02D-2882-4C27-B24C-2D7CAB520A16}" sibTransId="{807F461E-AB1B-4C60-A443-0E927FC76BC0}"/>
    <dgm:cxn modelId="{DC462488-4773-49EA-8A1C-C73824024F5B}" type="presOf" srcId="{82929B1F-2F18-4FCF-8F5D-D73DBC3BFDBA}" destId="{F66CB7C0-8599-49C1-A871-81246D54A7CD}" srcOrd="0" destOrd="8" presId="urn:microsoft.com/office/officeart/2005/8/layout/hList1"/>
    <dgm:cxn modelId="{C5730890-F0D8-441D-9C40-1FB8134A12A0}" srcId="{BD54A0CF-1EE0-4632-A54C-8B52FDAB63AB}" destId="{F2A4E815-9AD0-4AC5-AEB7-5DC5E966BF1F}" srcOrd="0" destOrd="0" parTransId="{9F3F3B25-DFEE-4EB5-BCB9-0C91F0B401D7}" sibTransId="{62937046-0939-4322-A530-0044695E146E}"/>
    <dgm:cxn modelId="{E4677E90-6ABC-41D6-B0A5-AF833EFED5EF}" type="presOf" srcId="{D30DC330-C0F2-4CC4-B829-EA7EDFD5F645}" destId="{F66CB7C0-8599-49C1-A871-81246D54A7CD}" srcOrd="0" destOrd="2" presId="urn:microsoft.com/office/officeart/2005/8/layout/hList1"/>
    <dgm:cxn modelId="{E0E7BC90-A879-455D-834C-56AA2780ABF0}" type="presOf" srcId="{D7B3B751-F39E-4534-87BC-0D91C1CA15D0}" destId="{F66CB7C0-8599-49C1-A871-81246D54A7CD}" srcOrd="0" destOrd="0" presId="urn:microsoft.com/office/officeart/2005/8/layout/hList1"/>
    <dgm:cxn modelId="{E03C1897-F780-46F8-83CF-13CDCDB1F3E8}" type="presOf" srcId="{B02F098D-3532-404D-939E-142620AE102C}" destId="{6ACA19B7-1E07-4B5C-B0A9-1021E1F05948}" srcOrd="0" destOrd="0" presId="urn:microsoft.com/office/officeart/2005/8/layout/hList1"/>
    <dgm:cxn modelId="{9A523C9A-9D68-4CAC-ADF6-BE351D8FDB63}" type="presOf" srcId="{152A6F81-88BD-44C4-B39F-8823726B3C1F}" destId="{8DED769E-1224-48E0-A720-C1639F7B0AFB}" srcOrd="0" destOrd="6" presId="urn:microsoft.com/office/officeart/2005/8/layout/hList1"/>
    <dgm:cxn modelId="{A6C8849F-8D6F-450C-BE4A-F6637EEF3810}" srcId="{F620D2C8-AEB1-4D2A-A4F3-FE3AF5713582}" destId="{D30DC330-C0F2-4CC4-B829-EA7EDFD5F645}" srcOrd="2" destOrd="0" parTransId="{33A62F51-097F-43D4-BE39-2C6D6E2EDA3D}" sibTransId="{1D5F32FA-E3B0-4A98-9CA6-A0FFE9FD4AC3}"/>
    <dgm:cxn modelId="{D4D091A1-1099-45A4-AA68-E538EAC421D9}" type="presOf" srcId="{B7C40BFA-7518-481F-9FE4-502CCE2CE2A8}" destId="{94A7AF4D-8BAB-432D-BA0E-83F270C2F019}" srcOrd="0" destOrd="4" presId="urn:microsoft.com/office/officeart/2005/8/layout/hList1"/>
    <dgm:cxn modelId="{33E2FBA1-8AA7-4ED8-92E0-2323BD0D15B9}" srcId="{F620D2C8-AEB1-4D2A-A4F3-FE3AF5713582}" destId="{129F6FDF-8858-4BE6-999E-48D9FF233D4B}" srcOrd="3" destOrd="0" parTransId="{D2BB0C0A-BA93-4E5A-990F-7ED657669027}" sibTransId="{C1D7A5A3-092E-4116-8711-A82D1C134ACD}"/>
    <dgm:cxn modelId="{E8504CA2-8E35-4EEA-BF2C-EEC1D205676D}" srcId="{D30DC330-C0F2-4CC4-B829-EA7EDFD5F645}" destId="{39502F22-8F42-4153-B0D0-1781B0F69B27}" srcOrd="1" destOrd="0" parTransId="{BF257129-8F1E-4CC0-933F-2791C528B810}" sibTransId="{2375C5A5-D4FD-4F7B-BCE7-82F1C29E6014}"/>
    <dgm:cxn modelId="{17297CB0-C55A-4142-BDE9-6C1C8BDBF3CD}" type="presOf" srcId="{D94C6309-D1B8-4933-A6F2-CDF4D6B38692}" destId="{94A7AF4D-8BAB-432D-BA0E-83F270C2F019}" srcOrd="0" destOrd="6" presId="urn:microsoft.com/office/officeart/2005/8/layout/hList1"/>
    <dgm:cxn modelId="{60805EB3-6A46-41AB-82B0-B5A056C15592}" srcId="{D30DC330-C0F2-4CC4-B829-EA7EDFD5F645}" destId="{27E49C7C-EAFF-4CF2-BFFA-38DFD70BC720}" srcOrd="2" destOrd="0" parTransId="{D796D615-2832-4323-BC60-25A3B06691E4}" sibTransId="{53D3C75E-782E-4656-9702-5C2EF8C27C24}"/>
    <dgm:cxn modelId="{B71FD2B3-5789-4BB3-8ACD-BBDFF13FB4D8}" srcId="{F620D2C8-AEB1-4D2A-A4F3-FE3AF5713582}" destId="{A7F4386D-5678-430B-9D07-425BA5CBA998}" srcOrd="1" destOrd="0" parTransId="{8603862F-0458-4F22-B561-357B61502614}" sibTransId="{7550E16C-FFF9-40C7-9FB2-5051E4EE3677}"/>
    <dgm:cxn modelId="{4F5966B8-F000-4D19-A21A-44E6F1899554}" srcId="{D30DC330-C0F2-4CC4-B829-EA7EDFD5F645}" destId="{6BCCE883-0F8C-48B5-9802-109D23972E6A}" srcOrd="0" destOrd="0" parTransId="{377B6ABB-F39B-4231-AB0E-96A50B9F9007}" sibTransId="{B8DE4BE0-AC1A-4DA6-A641-18FFA33AB535}"/>
    <dgm:cxn modelId="{225371BA-61D4-4BE2-8932-4098B4EFADBD}" srcId="{961A94BE-64B0-4C43-9326-B0CB80F846E1}" destId="{B7C40BFA-7518-481F-9FE4-502CCE2CE2A8}" srcOrd="2" destOrd="0" parTransId="{577E0006-C3D9-49A9-BFD8-314CDC1F1263}" sibTransId="{B9787601-6B27-4E64-86F7-62627A115966}"/>
    <dgm:cxn modelId="{DA8910BB-4E58-47A8-9158-AFD8E6415B63}" type="presOf" srcId="{F620D2C8-AEB1-4D2A-A4F3-FE3AF5713582}" destId="{454128DB-9408-46FE-8764-A5AD2B1F40A7}" srcOrd="0" destOrd="0" presId="urn:microsoft.com/office/officeart/2005/8/layout/hList1"/>
    <dgm:cxn modelId="{2B70A9BE-C46C-4877-993F-99FF6B6FD1A9}" srcId="{7F43FB8C-F535-444F-84A1-19D2E65DFCB7}" destId="{B02F098D-3532-404D-939E-142620AE102C}" srcOrd="2" destOrd="0" parTransId="{88DDA3F7-B6BF-4ACB-8B0D-D5ADB2F67E82}" sibTransId="{C4ED5597-BC26-4233-B0A5-A0AC926F49FE}"/>
    <dgm:cxn modelId="{CDF82CC4-3792-4BB2-94C6-5CFF5F168953}" srcId="{961A94BE-64B0-4C43-9326-B0CB80F846E1}" destId="{6170CC60-3BAE-44F8-B5B4-2ACFC24ADE88}" srcOrd="1" destOrd="0" parTransId="{31EA2FD3-A761-4D52-A2C6-A8293DBDA90D}" sibTransId="{E3B1F09E-E76A-4172-BA4E-7B732BA83D81}"/>
    <dgm:cxn modelId="{C0B876CA-3378-4D4D-A9B8-D606EF1BE25F}" srcId="{19E6EF23-C911-424F-86FA-DD12DEDBD1B8}" destId="{93D7F20F-FD5F-4DA3-81D6-49061A8CF519}" srcOrd="0" destOrd="0" parTransId="{9159EAD2-B217-40FC-BC34-82039A3B2E38}" sibTransId="{89C989B9-BE83-4381-A547-7B19402921F4}"/>
    <dgm:cxn modelId="{B70DB6CA-E760-4726-8B2F-BC14AD257D70}" type="presOf" srcId="{6170CC60-3BAE-44F8-B5B4-2ACFC24ADE88}" destId="{94A7AF4D-8BAB-432D-BA0E-83F270C2F019}" srcOrd="0" destOrd="3" presId="urn:microsoft.com/office/officeart/2005/8/layout/hList1"/>
    <dgm:cxn modelId="{9CBABACD-8D56-4316-A1BD-E4EBB5D03B42}" srcId="{F620D2C8-AEB1-4D2A-A4F3-FE3AF5713582}" destId="{3BBEFA38-A760-49E1-B3D8-37732FEB1C7D}" srcOrd="4" destOrd="0" parTransId="{836B287B-6695-4235-AB4A-B15066A03D2C}" sibTransId="{FAA2A390-3E71-4D09-9CC6-1E454BFE0218}"/>
    <dgm:cxn modelId="{DC0BEDCE-8B1D-4994-9B91-C7CFDB2BC6F6}" type="presOf" srcId="{93D7F20F-FD5F-4DA3-81D6-49061A8CF519}" destId="{8DED769E-1224-48E0-A720-C1639F7B0AFB}" srcOrd="0" destOrd="1" presId="urn:microsoft.com/office/officeart/2005/8/layout/hList1"/>
    <dgm:cxn modelId="{FDAE98D2-A46D-435F-96BA-B952D71DBB1C}" type="presOf" srcId="{34BBC56D-DF2B-427F-8A67-59DDDD606AF6}" destId="{94A7AF4D-8BAB-432D-BA0E-83F270C2F019}" srcOrd="0" destOrd="0" presId="urn:microsoft.com/office/officeart/2005/8/layout/hList1"/>
    <dgm:cxn modelId="{329E13D4-B5A3-4482-AA74-AF39F84551F4}" srcId="{256B0462-54AD-4C7A-8AB1-1F42E28836F2}" destId="{9BD1D966-1080-48D6-81AA-3BE6AD8C39F1}" srcOrd="0" destOrd="0" parTransId="{A86EAA1E-D991-47CC-BF6D-75AE737FCB32}" sibTransId="{4B32F0CA-7598-4DEB-B9A3-AAAE573ECB39}"/>
    <dgm:cxn modelId="{F2F71BD4-5EDA-4EF3-80E8-6C65DC1A97F3}" srcId="{BD54A0CF-1EE0-4632-A54C-8B52FDAB63AB}" destId="{71350FA6-C104-4847-AFB9-0906DBC07971}" srcOrd="1" destOrd="0" parTransId="{3C71E18A-9EA5-4679-983E-C801CB1010FA}" sibTransId="{5E25179B-43B4-4964-80FF-606820D57BA1}"/>
    <dgm:cxn modelId="{155D62D7-6C46-4BDF-A3D7-CE33E76F6D15}" type="presOf" srcId="{B2D7C1ED-6479-47FD-84EC-DC29567D8433}" destId="{F66CB7C0-8599-49C1-A871-81246D54A7CD}" srcOrd="0" destOrd="9" presId="urn:microsoft.com/office/officeart/2005/8/layout/hList1"/>
    <dgm:cxn modelId="{CC4D49E3-D82A-48A1-A261-90B5E1FE3EAB}" type="presOf" srcId="{BD54A0CF-1EE0-4632-A54C-8B52FDAB63AB}" destId="{3589BD42-D578-4C41-9EBF-C175E1007516}" srcOrd="0" destOrd="0" presId="urn:microsoft.com/office/officeart/2005/8/layout/hList1"/>
    <dgm:cxn modelId="{DCEB74E4-A599-4969-8ADA-3386C87C3334}" type="presOf" srcId="{19E6EF23-C911-424F-86FA-DD12DEDBD1B8}" destId="{8DED769E-1224-48E0-A720-C1639F7B0AFB}" srcOrd="0" destOrd="0" presId="urn:microsoft.com/office/officeart/2005/8/layout/hList1"/>
    <dgm:cxn modelId="{53FF72E7-D1AE-46CA-8FDC-E8C2FA2FC6BB}" type="presOf" srcId="{D3FB42E6-1FA3-4AF2-AC0A-73C633796F18}" destId="{8DED769E-1224-48E0-A720-C1639F7B0AFB}" srcOrd="0" destOrd="2" presId="urn:microsoft.com/office/officeart/2005/8/layout/hList1"/>
    <dgm:cxn modelId="{166E97EC-86F9-409E-B22C-58D62783F596}" srcId="{34BBC56D-DF2B-427F-8A67-59DDDD606AF6}" destId="{F251C1A8-626D-465D-98E6-48B2E5C5560C}" srcOrd="0" destOrd="0" parTransId="{BEAAE58C-2514-46FF-8204-A1906820CB31}" sibTransId="{5C805C7A-EC50-4BD0-8DB1-C33D3C172B27}"/>
    <dgm:cxn modelId="{626E7EEE-7DA4-4B56-8246-7B1DAA8DB560}" srcId="{19E6EF23-C911-424F-86FA-DD12DEDBD1B8}" destId="{8DD1123B-A0D0-4895-85AD-E486245BB366}" srcOrd="2" destOrd="0" parTransId="{7B2DB816-385D-42CA-BC6F-C66493A038B9}" sibTransId="{8CD9CD68-A754-4391-8E11-6B9AE0212772}"/>
    <dgm:cxn modelId="{161A81F5-E6B5-4550-9037-E9A7A9C96B57}" type="presOf" srcId="{8DD1123B-A0D0-4895-85AD-E486245BB366}" destId="{8DED769E-1224-48E0-A720-C1639F7B0AFB}" srcOrd="0" destOrd="3" presId="urn:microsoft.com/office/officeart/2005/8/layout/hList1"/>
    <dgm:cxn modelId="{80E58AF5-0B4C-46AD-BAB4-8D2D108DCF56}" srcId="{3BBEFA38-A760-49E1-B3D8-37732FEB1C7D}" destId="{B2D7C1ED-6479-47FD-84EC-DC29567D8433}" srcOrd="1" destOrd="0" parTransId="{B4FD1119-95D8-4E12-B104-578F09E81F83}" sibTransId="{484A3B7D-E067-4E36-9790-0EE431D85BF1}"/>
    <dgm:cxn modelId="{7CFC84FC-4E9C-4C47-80CB-85AD8769CDD1}" type="presOf" srcId="{6BCCE883-0F8C-48B5-9802-109D23972E6A}" destId="{F66CB7C0-8599-49C1-A871-81246D54A7CD}" srcOrd="0" destOrd="3" presId="urn:microsoft.com/office/officeart/2005/8/layout/hList1"/>
    <dgm:cxn modelId="{3AD9D0B1-B0A1-42C4-9068-D61A801B216E}" type="presParOf" srcId="{0E57BAF5-40E4-435A-851A-D1D815366D34}" destId="{44F8DABC-9640-4085-86CD-8164B833B026}" srcOrd="0" destOrd="0" presId="urn:microsoft.com/office/officeart/2005/8/layout/hList1"/>
    <dgm:cxn modelId="{5384EDF6-25BE-4E33-9E9B-832831CBEB03}" type="presParOf" srcId="{44F8DABC-9640-4085-86CD-8164B833B026}" destId="{3589BD42-D578-4C41-9EBF-C175E1007516}" srcOrd="0" destOrd="0" presId="urn:microsoft.com/office/officeart/2005/8/layout/hList1"/>
    <dgm:cxn modelId="{3F00C006-9322-4B45-9179-618A64E1153F}" type="presParOf" srcId="{44F8DABC-9640-4085-86CD-8164B833B026}" destId="{13EB3C34-D599-4D38-992D-9D85E4F15AD3}" srcOrd="1" destOrd="0" presId="urn:microsoft.com/office/officeart/2005/8/layout/hList1"/>
    <dgm:cxn modelId="{F6C3A61F-FC55-4F0E-A0C5-E1A4C580A994}" type="presParOf" srcId="{0E57BAF5-40E4-435A-851A-D1D815366D34}" destId="{B5630F94-48E7-4361-987B-E0767513545A}" srcOrd="1" destOrd="0" presId="urn:microsoft.com/office/officeart/2005/8/layout/hList1"/>
    <dgm:cxn modelId="{E80EDFA5-2625-4048-BB5C-059F5F6AF12F}" type="presParOf" srcId="{0E57BAF5-40E4-435A-851A-D1D815366D34}" destId="{85D4E178-81B0-40D2-917F-901977E29A87}" srcOrd="2" destOrd="0" presId="urn:microsoft.com/office/officeart/2005/8/layout/hList1"/>
    <dgm:cxn modelId="{A49D9DD5-93CB-4C04-9784-8B467A0B588C}" type="presParOf" srcId="{85D4E178-81B0-40D2-917F-901977E29A87}" destId="{6DE200B1-2EC0-4A63-B8E1-C36BF0DC9145}" srcOrd="0" destOrd="0" presId="urn:microsoft.com/office/officeart/2005/8/layout/hList1"/>
    <dgm:cxn modelId="{A45C3248-EC04-428A-873D-52967837A6F0}" type="presParOf" srcId="{85D4E178-81B0-40D2-917F-901977E29A87}" destId="{94A7AF4D-8BAB-432D-BA0E-83F270C2F019}" srcOrd="1" destOrd="0" presId="urn:microsoft.com/office/officeart/2005/8/layout/hList1"/>
    <dgm:cxn modelId="{03F6E431-4F30-4A0C-9D30-CDBE8A9FBD8B}" type="presParOf" srcId="{0E57BAF5-40E4-435A-851A-D1D815366D34}" destId="{295B552E-B4F6-4B83-9839-20AD4E7F99CE}" srcOrd="3" destOrd="0" presId="urn:microsoft.com/office/officeart/2005/8/layout/hList1"/>
    <dgm:cxn modelId="{1EFFE587-4687-4888-9238-E9AE168B1950}" type="presParOf" srcId="{0E57BAF5-40E4-435A-851A-D1D815366D34}" destId="{56E34D8B-16F1-4AF5-AD17-9B0F2A122B16}" srcOrd="4" destOrd="0" presId="urn:microsoft.com/office/officeart/2005/8/layout/hList1"/>
    <dgm:cxn modelId="{58902D53-3DC5-480D-9B35-5969235EC773}" type="presParOf" srcId="{56E34D8B-16F1-4AF5-AD17-9B0F2A122B16}" destId="{6ACA19B7-1E07-4B5C-B0A9-1021E1F05948}" srcOrd="0" destOrd="0" presId="urn:microsoft.com/office/officeart/2005/8/layout/hList1"/>
    <dgm:cxn modelId="{457C2B1F-0A0B-47D1-80C8-02BA67E77216}" type="presParOf" srcId="{56E34D8B-16F1-4AF5-AD17-9B0F2A122B16}" destId="{8DED769E-1224-48E0-A720-C1639F7B0AFB}" srcOrd="1" destOrd="0" presId="urn:microsoft.com/office/officeart/2005/8/layout/hList1"/>
    <dgm:cxn modelId="{AA17BDC5-E934-4C24-920C-F3B288B7645D}" type="presParOf" srcId="{0E57BAF5-40E4-435A-851A-D1D815366D34}" destId="{DE3D868F-4CB0-4DB2-B75C-C3FB7D6120DD}" srcOrd="5" destOrd="0" presId="urn:microsoft.com/office/officeart/2005/8/layout/hList1"/>
    <dgm:cxn modelId="{8CB06D20-FB1D-4A95-8785-6583DC1D669E}" type="presParOf" srcId="{0E57BAF5-40E4-435A-851A-D1D815366D34}" destId="{186FCFC9-16F6-47B1-A03D-D9C46E96A6FB}" srcOrd="6" destOrd="0" presId="urn:microsoft.com/office/officeart/2005/8/layout/hList1"/>
    <dgm:cxn modelId="{DD52D892-A7DD-4C34-B050-DBF5E2C628F9}" type="presParOf" srcId="{186FCFC9-16F6-47B1-A03D-D9C46E96A6FB}" destId="{454128DB-9408-46FE-8764-A5AD2B1F40A7}" srcOrd="0" destOrd="0" presId="urn:microsoft.com/office/officeart/2005/8/layout/hList1"/>
    <dgm:cxn modelId="{996D0E36-007B-4130-88D0-D27F1BA91BF0}" type="presParOf" srcId="{186FCFC9-16F6-47B1-A03D-D9C46E96A6FB}" destId="{F66CB7C0-8599-49C1-A871-81246D54A7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F4194-D15D-4E89-85DD-D61C50D1C26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229398B-3F5B-4B6D-865F-2E6D7D5B3513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public and private spending  </a:t>
          </a:r>
        </a:p>
      </dgm:t>
    </dgm:pt>
    <dgm:pt modelId="{66789037-1856-41E5-9F5E-BD4F04BF7C33}" type="parTrans" cxnId="{EA17E33C-0B27-4D8F-A912-1CDA1BA97A38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2D91961-1A05-4F90-8DB9-03A6D9ACF259}" type="sibTrans" cxnId="{EA17E33C-0B27-4D8F-A912-1CDA1BA97A38}">
      <dgm:prSet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28D8A2-C819-4228-ABD6-D1F2B4D57CD7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Higher household incomes and consumption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F53EFB4-5249-402D-A61D-537FBF432737}" type="parTrans" cxnId="{13B536E1-70C6-44ED-8464-38D464199BC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3384C87-E3F5-42BE-BE0D-1308D30A3A1F}" type="sibTrans" cxnId="{13B536E1-70C6-44ED-8464-38D464199BCB}">
      <dgm:prSet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A639F61-ADAC-4D6D-8206-6DA897705890}">
      <dgm:prSet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Higher employment and </a:t>
          </a:r>
          <a:r>
            <a:rPr lang="en-US" sz="18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labour</a:t>
          </a: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 productivity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989AE68-35A3-4594-9495-06079E043E7F}" type="parTrans" cxnId="{EF1F987D-D461-4620-B649-BD39C1B823D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D3E4636-358B-4FA2-97E2-B619450179A8}" type="sibTrans" cxnId="{EF1F987D-D461-4620-B649-BD39C1B823DB}">
      <dgm:prSet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385244C-E277-4755-8CF4-E45ED3D521BD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reduced poverty and inequality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B3E43B1-A501-4B49-A0F1-8381C0132C11}" type="parTrans" cxnId="{551BDC46-EE87-4FD5-AD82-063652B5422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F01A22B-E105-4F98-8E39-083647EBFAC0}" type="sibTrans" cxnId="{551BDC46-EE87-4FD5-AD82-063652B5422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DCB72A3-D290-4406-A605-5173FB88B7DF}" type="pres">
      <dgm:prSet presAssocID="{0DEF4194-D15D-4E89-85DD-D61C50D1C261}" presName="linearFlow" presStyleCnt="0">
        <dgm:presLayoutVars>
          <dgm:resizeHandles val="exact"/>
        </dgm:presLayoutVars>
      </dgm:prSet>
      <dgm:spPr/>
    </dgm:pt>
    <dgm:pt modelId="{FBCA4959-CED7-429D-A865-C5DFF213F15E}" type="pres">
      <dgm:prSet presAssocID="{0229398B-3F5B-4B6D-865F-2E6D7D5B3513}" presName="node" presStyleLbl="node1" presStyleIdx="0" presStyleCnt="4">
        <dgm:presLayoutVars>
          <dgm:bulletEnabled val="1"/>
        </dgm:presLayoutVars>
      </dgm:prSet>
      <dgm:spPr/>
    </dgm:pt>
    <dgm:pt modelId="{F8F98AEE-966E-488B-A02A-B2B0C2881690}" type="pres">
      <dgm:prSet presAssocID="{12D91961-1A05-4F90-8DB9-03A6D9ACF259}" presName="sibTrans" presStyleLbl="sibTrans2D1" presStyleIdx="0" presStyleCnt="3"/>
      <dgm:spPr/>
    </dgm:pt>
    <dgm:pt modelId="{B4608C87-4D41-4126-96E9-0BA7460BD8ED}" type="pres">
      <dgm:prSet presAssocID="{12D91961-1A05-4F90-8DB9-03A6D9ACF259}" presName="connectorText" presStyleLbl="sibTrans2D1" presStyleIdx="0" presStyleCnt="3"/>
      <dgm:spPr/>
    </dgm:pt>
    <dgm:pt modelId="{BD8ECE4B-9ACA-48C7-897A-1C2D4EC7CB9E}" type="pres">
      <dgm:prSet presAssocID="{9A639F61-ADAC-4D6D-8206-6DA897705890}" presName="node" presStyleLbl="node1" presStyleIdx="1" presStyleCnt="4">
        <dgm:presLayoutVars>
          <dgm:bulletEnabled val="1"/>
        </dgm:presLayoutVars>
      </dgm:prSet>
      <dgm:spPr/>
    </dgm:pt>
    <dgm:pt modelId="{0D675577-FCCB-4867-A0BD-D9E99D9D9558}" type="pres">
      <dgm:prSet presAssocID="{9D3E4636-358B-4FA2-97E2-B619450179A8}" presName="sibTrans" presStyleLbl="sibTrans2D1" presStyleIdx="1" presStyleCnt="3"/>
      <dgm:spPr/>
    </dgm:pt>
    <dgm:pt modelId="{A3352539-049F-4B7E-8F79-12D7D07B94D3}" type="pres">
      <dgm:prSet presAssocID="{9D3E4636-358B-4FA2-97E2-B619450179A8}" presName="connectorText" presStyleLbl="sibTrans2D1" presStyleIdx="1" presStyleCnt="3"/>
      <dgm:spPr/>
    </dgm:pt>
    <dgm:pt modelId="{BC23F6F0-497F-47D9-A4A7-403AE344A90D}" type="pres">
      <dgm:prSet presAssocID="{EA28D8A2-C819-4228-ABD6-D1F2B4D57CD7}" presName="node" presStyleLbl="node1" presStyleIdx="2" presStyleCnt="4">
        <dgm:presLayoutVars>
          <dgm:bulletEnabled val="1"/>
        </dgm:presLayoutVars>
      </dgm:prSet>
      <dgm:spPr/>
    </dgm:pt>
    <dgm:pt modelId="{2A09F3A4-8F86-462B-BD4F-7C078FE3B833}" type="pres">
      <dgm:prSet presAssocID="{B3384C87-E3F5-42BE-BE0D-1308D30A3A1F}" presName="sibTrans" presStyleLbl="sibTrans2D1" presStyleIdx="2" presStyleCnt="3"/>
      <dgm:spPr/>
    </dgm:pt>
    <dgm:pt modelId="{13079662-F11F-4BBE-9B6A-07D64F7373C4}" type="pres">
      <dgm:prSet presAssocID="{B3384C87-E3F5-42BE-BE0D-1308D30A3A1F}" presName="connectorText" presStyleLbl="sibTrans2D1" presStyleIdx="2" presStyleCnt="3"/>
      <dgm:spPr/>
    </dgm:pt>
    <dgm:pt modelId="{DE79EA6F-421F-44BA-9E30-35BF8F24DE73}" type="pres">
      <dgm:prSet presAssocID="{2385244C-E277-4755-8CF4-E45ED3D521BD}" presName="node" presStyleLbl="node1" presStyleIdx="3" presStyleCnt="4">
        <dgm:presLayoutVars>
          <dgm:bulletEnabled val="1"/>
        </dgm:presLayoutVars>
      </dgm:prSet>
      <dgm:spPr/>
    </dgm:pt>
  </dgm:ptLst>
  <dgm:cxnLst>
    <dgm:cxn modelId="{DA462C0E-63D4-49BF-BDCD-B71A17DA61DB}" type="presOf" srcId="{B3384C87-E3F5-42BE-BE0D-1308D30A3A1F}" destId="{2A09F3A4-8F86-462B-BD4F-7C078FE3B833}" srcOrd="0" destOrd="0" presId="urn:microsoft.com/office/officeart/2005/8/layout/process2"/>
    <dgm:cxn modelId="{943D7026-FFE5-4F67-A52F-570D7661971A}" type="presOf" srcId="{0229398B-3F5B-4B6D-865F-2E6D7D5B3513}" destId="{FBCA4959-CED7-429D-A865-C5DFF213F15E}" srcOrd="0" destOrd="0" presId="urn:microsoft.com/office/officeart/2005/8/layout/process2"/>
    <dgm:cxn modelId="{53F63A2B-7288-4B34-9DE1-1BAA0B6A5E0C}" type="presOf" srcId="{0DEF4194-D15D-4E89-85DD-D61C50D1C261}" destId="{2DCB72A3-D290-4406-A605-5173FB88B7DF}" srcOrd="0" destOrd="0" presId="urn:microsoft.com/office/officeart/2005/8/layout/process2"/>
    <dgm:cxn modelId="{EA17E33C-0B27-4D8F-A912-1CDA1BA97A38}" srcId="{0DEF4194-D15D-4E89-85DD-D61C50D1C261}" destId="{0229398B-3F5B-4B6D-865F-2E6D7D5B3513}" srcOrd="0" destOrd="0" parTransId="{66789037-1856-41E5-9F5E-BD4F04BF7C33}" sibTransId="{12D91961-1A05-4F90-8DB9-03A6D9ACF259}"/>
    <dgm:cxn modelId="{551BDC46-EE87-4FD5-AD82-063652B5422B}" srcId="{0DEF4194-D15D-4E89-85DD-D61C50D1C261}" destId="{2385244C-E277-4755-8CF4-E45ED3D521BD}" srcOrd="3" destOrd="0" parTransId="{5B3E43B1-A501-4B49-A0F1-8381C0132C11}" sibTransId="{5F01A22B-E105-4F98-8E39-083647EBFAC0}"/>
    <dgm:cxn modelId="{EF1F987D-D461-4620-B649-BD39C1B823DB}" srcId="{0DEF4194-D15D-4E89-85DD-D61C50D1C261}" destId="{9A639F61-ADAC-4D6D-8206-6DA897705890}" srcOrd="1" destOrd="0" parTransId="{F989AE68-35A3-4594-9495-06079E043E7F}" sibTransId="{9D3E4636-358B-4FA2-97E2-B619450179A8}"/>
    <dgm:cxn modelId="{A02BA687-6BC7-4FC5-84E0-5F2E73BAEB3B}" type="presOf" srcId="{EA28D8A2-C819-4228-ABD6-D1F2B4D57CD7}" destId="{BC23F6F0-497F-47D9-A4A7-403AE344A90D}" srcOrd="0" destOrd="0" presId="urn:microsoft.com/office/officeart/2005/8/layout/process2"/>
    <dgm:cxn modelId="{B6267E97-1AE2-467B-9A34-DF977E00E341}" type="presOf" srcId="{12D91961-1A05-4F90-8DB9-03A6D9ACF259}" destId="{B4608C87-4D41-4126-96E9-0BA7460BD8ED}" srcOrd="1" destOrd="0" presId="urn:microsoft.com/office/officeart/2005/8/layout/process2"/>
    <dgm:cxn modelId="{B4EC96A3-0BBB-4D09-B02E-B2F5DE1081B3}" type="presOf" srcId="{9D3E4636-358B-4FA2-97E2-B619450179A8}" destId="{A3352539-049F-4B7E-8F79-12D7D07B94D3}" srcOrd="1" destOrd="0" presId="urn:microsoft.com/office/officeart/2005/8/layout/process2"/>
    <dgm:cxn modelId="{93E63DAD-A154-4B93-A8A2-7C14348C9442}" type="presOf" srcId="{12D91961-1A05-4F90-8DB9-03A6D9ACF259}" destId="{F8F98AEE-966E-488B-A02A-B2B0C2881690}" srcOrd="0" destOrd="0" presId="urn:microsoft.com/office/officeart/2005/8/layout/process2"/>
    <dgm:cxn modelId="{A68EBFCA-FF4D-45C1-86DD-B45774110317}" type="presOf" srcId="{2385244C-E277-4755-8CF4-E45ED3D521BD}" destId="{DE79EA6F-421F-44BA-9E30-35BF8F24DE73}" srcOrd="0" destOrd="0" presId="urn:microsoft.com/office/officeart/2005/8/layout/process2"/>
    <dgm:cxn modelId="{950951D9-DC5C-4FA7-97CC-4ADB6B964219}" type="presOf" srcId="{B3384C87-E3F5-42BE-BE0D-1308D30A3A1F}" destId="{13079662-F11F-4BBE-9B6A-07D64F7373C4}" srcOrd="1" destOrd="0" presId="urn:microsoft.com/office/officeart/2005/8/layout/process2"/>
    <dgm:cxn modelId="{13B536E1-70C6-44ED-8464-38D464199BCB}" srcId="{0DEF4194-D15D-4E89-85DD-D61C50D1C261}" destId="{EA28D8A2-C819-4228-ABD6-D1F2B4D57CD7}" srcOrd="2" destOrd="0" parTransId="{9F53EFB4-5249-402D-A61D-537FBF432737}" sibTransId="{B3384C87-E3F5-42BE-BE0D-1308D30A3A1F}"/>
    <dgm:cxn modelId="{F85B86E9-F2ED-45F3-AFF4-D0F3CB8F727A}" type="presOf" srcId="{9A639F61-ADAC-4D6D-8206-6DA897705890}" destId="{BD8ECE4B-9ACA-48C7-897A-1C2D4EC7CB9E}" srcOrd="0" destOrd="0" presId="urn:microsoft.com/office/officeart/2005/8/layout/process2"/>
    <dgm:cxn modelId="{12E0FEE9-4DF0-48E1-A227-508988A3DB26}" type="presOf" srcId="{9D3E4636-358B-4FA2-97E2-B619450179A8}" destId="{0D675577-FCCB-4867-A0BD-D9E99D9D9558}" srcOrd="0" destOrd="0" presId="urn:microsoft.com/office/officeart/2005/8/layout/process2"/>
    <dgm:cxn modelId="{F19E35C2-DFE9-4A42-968A-1DBD3B9E4040}" type="presParOf" srcId="{2DCB72A3-D290-4406-A605-5173FB88B7DF}" destId="{FBCA4959-CED7-429D-A865-C5DFF213F15E}" srcOrd="0" destOrd="0" presId="urn:microsoft.com/office/officeart/2005/8/layout/process2"/>
    <dgm:cxn modelId="{E191F1EF-D38B-494C-9EE7-9E540E4EE898}" type="presParOf" srcId="{2DCB72A3-D290-4406-A605-5173FB88B7DF}" destId="{F8F98AEE-966E-488B-A02A-B2B0C2881690}" srcOrd="1" destOrd="0" presId="urn:microsoft.com/office/officeart/2005/8/layout/process2"/>
    <dgm:cxn modelId="{AF1B40AE-B607-4695-A9A2-63FABB4E87E6}" type="presParOf" srcId="{F8F98AEE-966E-488B-A02A-B2B0C2881690}" destId="{B4608C87-4D41-4126-96E9-0BA7460BD8ED}" srcOrd="0" destOrd="0" presId="urn:microsoft.com/office/officeart/2005/8/layout/process2"/>
    <dgm:cxn modelId="{611B3FE2-452E-49CA-9A0E-3DD62F9377FD}" type="presParOf" srcId="{2DCB72A3-D290-4406-A605-5173FB88B7DF}" destId="{BD8ECE4B-9ACA-48C7-897A-1C2D4EC7CB9E}" srcOrd="2" destOrd="0" presId="urn:microsoft.com/office/officeart/2005/8/layout/process2"/>
    <dgm:cxn modelId="{EAD61D14-3177-4A8C-937E-6D4E9D4F1FED}" type="presParOf" srcId="{2DCB72A3-D290-4406-A605-5173FB88B7DF}" destId="{0D675577-FCCB-4867-A0BD-D9E99D9D9558}" srcOrd="3" destOrd="0" presId="urn:microsoft.com/office/officeart/2005/8/layout/process2"/>
    <dgm:cxn modelId="{8EF70764-4257-47F4-A89F-5C14399475E1}" type="presParOf" srcId="{0D675577-FCCB-4867-A0BD-D9E99D9D9558}" destId="{A3352539-049F-4B7E-8F79-12D7D07B94D3}" srcOrd="0" destOrd="0" presId="urn:microsoft.com/office/officeart/2005/8/layout/process2"/>
    <dgm:cxn modelId="{9D24AC4E-7476-48DC-8EA1-56BA182D49D8}" type="presParOf" srcId="{2DCB72A3-D290-4406-A605-5173FB88B7DF}" destId="{BC23F6F0-497F-47D9-A4A7-403AE344A90D}" srcOrd="4" destOrd="0" presId="urn:microsoft.com/office/officeart/2005/8/layout/process2"/>
    <dgm:cxn modelId="{B6387A9A-8CAB-43BC-8414-D86AB7019796}" type="presParOf" srcId="{2DCB72A3-D290-4406-A605-5173FB88B7DF}" destId="{2A09F3A4-8F86-462B-BD4F-7C078FE3B833}" srcOrd="5" destOrd="0" presId="urn:microsoft.com/office/officeart/2005/8/layout/process2"/>
    <dgm:cxn modelId="{08F96D42-08CF-4327-87A4-C7B9F0F49DD2}" type="presParOf" srcId="{2A09F3A4-8F86-462B-BD4F-7C078FE3B833}" destId="{13079662-F11F-4BBE-9B6A-07D64F7373C4}" srcOrd="0" destOrd="0" presId="urn:microsoft.com/office/officeart/2005/8/layout/process2"/>
    <dgm:cxn modelId="{5DA94FA0-F17C-4218-A77B-DA0FD74AEA89}" type="presParOf" srcId="{2DCB72A3-D290-4406-A605-5173FB88B7DF}" destId="{DE79EA6F-421F-44BA-9E30-35BF8F24DE7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F4194-D15D-4E89-85DD-D61C50D1C261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 phldr="1"/>
      <dgm:spPr/>
    </dgm:pt>
    <dgm:pt modelId="{0229398B-3F5B-4B6D-865F-2E6D7D5B3513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environmental spending and fossil fuel prices</a:t>
          </a:r>
        </a:p>
      </dgm:t>
    </dgm:pt>
    <dgm:pt modelId="{66789037-1856-41E5-9F5E-BD4F04BF7C33}" type="parTrans" cxnId="{EA17E33C-0B27-4D8F-A912-1CDA1BA97A38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2D91961-1A05-4F90-8DB9-03A6D9ACF259}" type="sibTrans" cxnId="{EA17E33C-0B27-4D8F-A912-1CDA1BA97A38}">
      <dgm:prSet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28D8A2-C819-4228-ABD6-D1F2B4D57CD7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Lower carbon emissions 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F53EFB4-5249-402D-A61D-537FBF432737}" type="parTrans" cxnId="{13B536E1-70C6-44ED-8464-38D464199BC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3384C87-E3F5-42BE-BE0D-1308D30A3A1F}" type="sibTrans" cxnId="{13B536E1-70C6-44ED-8464-38D464199BCB}">
      <dgm:prSet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A639F61-ADAC-4D6D-8206-6DA897705890}">
      <dgm:prSet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Higher energy efficiency and renewable energy use, and reduced biodiversity loss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989AE68-35A3-4594-9495-06079E043E7F}" type="parTrans" cxnId="{EF1F987D-D461-4620-B649-BD39C1B823D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D3E4636-358B-4FA2-97E2-B619450179A8}" type="sibTrans" cxnId="{EF1F987D-D461-4620-B649-BD39C1B823DB}">
      <dgm:prSet custT="1"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385244C-E277-4755-8CF4-E45ED3D521BD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Better air quality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B3E43B1-A501-4B49-A0F1-8381C0132C11}" type="parTrans" cxnId="{551BDC46-EE87-4FD5-AD82-063652B5422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F01A22B-E105-4F98-8E39-083647EBFAC0}" type="sibTrans" cxnId="{551BDC46-EE87-4FD5-AD82-063652B5422B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DCB72A3-D290-4406-A605-5173FB88B7DF}" type="pres">
      <dgm:prSet presAssocID="{0DEF4194-D15D-4E89-85DD-D61C50D1C261}" presName="linearFlow" presStyleCnt="0">
        <dgm:presLayoutVars>
          <dgm:resizeHandles val="exact"/>
        </dgm:presLayoutVars>
      </dgm:prSet>
      <dgm:spPr/>
    </dgm:pt>
    <dgm:pt modelId="{FBCA4959-CED7-429D-A865-C5DFF213F15E}" type="pres">
      <dgm:prSet presAssocID="{0229398B-3F5B-4B6D-865F-2E6D7D5B3513}" presName="node" presStyleLbl="node1" presStyleIdx="0" presStyleCnt="4">
        <dgm:presLayoutVars>
          <dgm:bulletEnabled val="1"/>
        </dgm:presLayoutVars>
      </dgm:prSet>
      <dgm:spPr/>
    </dgm:pt>
    <dgm:pt modelId="{F8F98AEE-966E-488B-A02A-B2B0C2881690}" type="pres">
      <dgm:prSet presAssocID="{12D91961-1A05-4F90-8DB9-03A6D9ACF259}" presName="sibTrans" presStyleLbl="sibTrans2D1" presStyleIdx="0" presStyleCnt="3"/>
      <dgm:spPr/>
    </dgm:pt>
    <dgm:pt modelId="{B4608C87-4D41-4126-96E9-0BA7460BD8ED}" type="pres">
      <dgm:prSet presAssocID="{12D91961-1A05-4F90-8DB9-03A6D9ACF259}" presName="connectorText" presStyleLbl="sibTrans2D1" presStyleIdx="0" presStyleCnt="3"/>
      <dgm:spPr/>
    </dgm:pt>
    <dgm:pt modelId="{BD8ECE4B-9ACA-48C7-897A-1C2D4EC7CB9E}" type="pres">
      <dgm:prSet presAssocID="{9A639F61-ADAC-4D6D-8206-6DA897705890}" presName="node" presStyleLbl="node1" presStyleIdx="1" presStyleCnt="4">
        <dgm:presLayoutVars>
          <dgm:bulletEnabled val="1"/>
        </dgm:presLayoutVars>
      </dgm:prSet>
      <dgm:spPr/>
    </dgm:pt>
    <dgm:pt modelId="{0D675577-FCCB-4867-A0BD-D9E99D9D9558}" type="pres">
      <dgm:prSet presAssocID="{9D3E4636-358B-4FA2-97E2-B619450179A8}" presName="sibTrans" presStyleLbl="sibTrans2D1" presStyleIdx="1" presStyleCnt="3"/>
      <dgm:spPr/>
    </dgm:pt>
    <dgm:pt modelId="{A3352539-049F-4B7E-8F79-12D7D07B94D3}" type="pres">
      <dgm:prSet presAssocID="{9D3E4636-358B-4FA2-97E2-B619450179A8}" presName="connectorText" presStyleLbl="sibTrans2D1" presStyleIdx="1" presStyleCnt="3"/>
      <dgm:spPr/>
    </dgm:pt>
    <dgm:pt modelId="{BC23F6F0-497F-47D9-A4A7-403AE344A90D}" type="pres">
      <dgm:prSet presAssocID="{EA28D8A2-C819-4228-ABD6-D1F2B4D57CD7}" presName="node" presStyleLbl="node1" presStyleIdx="2" presStyleCnt="4">
        <dgm:presLayoutVars>
          <dgm:bulletEnabled val="1"/>
        </dgm:presLayoutVars>
      </dgm:prSet>
      <dgm:spPr/>
    </dgm:pt>
    <dgm:pt modelId="{2A09F3A4-8F86-462B-BD4F-7C078FE3B833}" type="pres">
      <dgm:prSet presAssocID="{B3384C87-E3F5-42BE-BE0D-1308D30A3A1F}" presName="sibTrans" presStyleLbl="sibTrans2D1" presStyleIdx="2" presStyleCnt="3"/>
      <dgm:spPr/>
    </dgm:pt>
    <dgm:pt modelId="{13079662-F11F-4BBE-9B6A-07D64F7373C4}" type="pres">
      <dgm:prSet presAssocID="{B3384C87-E3F5-42BE-BE0D-1308D30A3A1F}" presName="connectorText" presStyleLbl="sibTrans2D1" presStyleIdx="2" presStyleCnt="3"/>
      <dgm:spPr/>
    </dgm:pt>
    <dgm:pt modelId="{DE79EA6F-421F-44BA-9E30-35BF8F24DE73}" type="pres">
      <dgm:prSet presAssocID="{2385244C-E277-4755-8CF4-E45ED3D521BD}" presName="node" presStyleLbl="node1" presStyleIdx="3" presStyleCnt="4">
        <dgm:presLayoutVars>
          <dgm:bulletEnabled val="1"/>
        </dgm:presLayoutVars>
      </dgm:prSet>
      <dgm:spPr/>
    </dgm:pt>
  </dgm:ptLst>
  <dgm:cxnLst>
    <dgm:cxn modelId="{DA462C0E-63D4-49BF-BDCD-B71A17DA61DB}" type="presOf" srcId="{B3384C87-E3F5-42BE-BE0D-1308D30A3A1F}" destId="{2A09F3A4-8F86-462B-BD4F-7C078FE3B833}" srcOrd="0" destOrd="0" presId="urn:microsoft.com/office/officeart/2005/8/layout/process2"/>
    <dgm:cxn modelId="{943D7026-FFE5-4F67-A52F-570D7661971A}" type="presOf" srcId="{0229398B-3F5B-4B6D-865F-2E6D7D5B3513}" destId="{FBCA4959-CED7-429D-A865-C5DFF213F15E}" srcOrd="0" destOrd="0" presId="urn:microsoft.com/office/officeart/2005/8/layout/process2"/>
    <dgm:cxn modelId="{53F63A2B-7288-4B34-9DE1-1BAA0B6A5E0C}" type="presOf" srcId="{0DEF4194-D15D-4E89-85DD-D61C50D1C261}" destId="{2DCB72A3-D290-4406-A605-5173FB88B7DF}" srcOrd="0" destOrd="0" presId="urn:microsoft.com/office/officeart/2005/8/layout/process2"/>
    <dgm:cxn modelId="{EA17E33C-0B27-4D8F-A912-1CDA1BA97A38}" srcId="{0DEF4194-D15D-4E89-85DD-D61C50D1C261}" destId="{0229398B-3F5B-4B6D-865F-2E6D7D5B3513}" srcOrd="0" destOrd="0" parTransId="{66789037-1856-41E5-9F5E-BD4F04BF7C33}" sibTransId="{12D91961-1A05-4F90-8DB9-03A6D9ACF259}"/>
    <dgm:cxn modelId="{551BDC46-EE87-4FD5-AD82-063652B5422B}" srcId="{0DEF4194-D15D-4E89-85DD-D61C50D1C261}" destId="{2385244C-E277-4755-8CF4-E45ED3D521BD}" srcOrd="3" destOrd="0" parTransId="{5B3E43B1-A501-4B49-A0F1-8381C0132C11}" sibTransId="{5F01A22B-E105-4F98-8E39-083647EBFAC0}"/>
    <dgm:cxn modelId="{EF1F987D-D461-4620-B649-BD39C1B823DB}" srcId="{0DEF4194-D15D-4E89-85DD-D61C50D1C261}" destId="{9A639F61-ADAC-4D6D-8206-6DA897705890}" srcOrd="1" destOrd="0" parTransId="{F989AE68-35A3-4594-9495-06079E043E7F}" sibTransId="{9D3E4636-358B-4FA2-97E2-B619450179A8}"/>
    <dgm:cxn modelId="{A02BA687-6BC7-4FC5-84E0-5F2E73BAEB3B}" type="presOf" srcId="{EA28D8A2-C819-4228-ABD6-D1F2B4D57CD7}" destId="{BC23F6F0-497F-47D9-A4A7-403AE344A90D}" srcOrd="0" destOrd="0" presId="urn:microsoft.com/office/officeart/2005/8/layout/process2"/>
    <dgm:cxn modelId="{B6267E97-1AE2-467B-9A34-DF977E00E341}" type="presOf" srcId="{12D91961-1A05-4F90-8DB9-03A6D9ACF259}" destId="{B4608C87-4D41-4126-96E9-0BA7460BD8ED}" srcOrd="1" destOrd="0" presId="urn:microsoft.com/office/officeart/2005/8/layout/process2"/>
    <dgm:cxn modelId="{B4EC96A3-0BBB-4D09-B02E-B2F5DE1081B3}" type="presOf" srcId="{9D3E4636-358B-4FA2-97E2-B619450179A8}" destId="{A3352539-049F-4B7E-8F79-12D7D07B94D3}" srcOrd="1" destOrd="0" presId="urn:microsoft.com/office/officeart/2005/8/layout/process2"/>
    <dgm:cxn modelId="{93E63DAD-A154-4B93-A8A2-7C14348C9442}" type="presOf" srcId="{12D91961-1A05-4F90-8DB9-03A6D9ACF259}" destId="{F8F98AEE-966E-488B-A02A-B2B0C2881690}" srcOrd="0" destOrd="0" presId="urn:microsoft.com/office/officeart/2005/8/layout/process2"/>
    <dgm:cxn modelId="{A68EBFCA-FF4D-45C1-86DD-B45774110317}" type="presOf" srcId="{2385244C-E277-4755-8CF4-E45ED3D521BD}" destId="{DE79EA6F-421F-44BA-9E30-35BF8F24DE73}" srcOrd="0" destOrd="0" presId="urn:microsoft.com/office/officeart/2005/8/layout/process2"/>
    <dgm:cxn modelId="{950951D9-DC5C-4FA7-97CC-4ADB6B964219}" type="presOf" srcId="{B3384C87-E3F5-42BE-BE0D-1308D30A3A1F}" destId="{13079662-F11F-4BBE-9B6A-07D64F7373C4}" srcOrd="1" destOrd="0" presId="urn:microsoft.com/office/officeart/2005/8/layout/process2"/>
    <dgm:cxn modelId="{13B536E1-70C6-44ED-8464-38D464199BCB}" srcId="{0DEF4194-D15D-4E89-85DD-D61C50D1C261}" destId="{EA28D8A2-C819-4228-ABD6-D1F2B4D57CD7}" srcOrd="2" destOrd="0" parTransId="{9F53EFB4-5249-402D-A61D-537FBF432737}" sibTransId="{B3384C87-E3F5-42BE-BE0D-1308D30A3A1F}"/>
    <dgm:cxn modelId="{F85B86E9-F2ED-45F3-AFF4-D0F3CB8F727A}" type="presOf" srcId="{9A639F61-ADAC-4D6D-8206-6DA897705890}" destId="{BD8ECE4B-9ACA-48C7-897A-1C2D4EC7CB9E}" srcOrd="0" destOrd="0" presId="urn:microsoft.com/office/officeart/2005/8/layout/process2"/>
    <dgm:cxn modelId="{12E0FEE9-4DF0-48E1-A227-508988A3DB26}" type="presOf" srcId="{9D3E4636-358B-4FA2-97E2-B619450179A8}" destId="{0D675577-FCCB-4867-A0BD-D9E99D9D9558}" srcOrd="0" destOrd="0" presId="urn:microsoft.com/office/officeart/2005/8/layout/process2"/>
    <dgm:cxn modelId="{F19E35C2-DFE9-4A42-968A-1DBD3B9E4040}" type="presParOf" srcId="{2DCB72A3-D290-4406-A605-5173FB88B7DF}" destId="{FBCA4959-CED7-429D-A865-C5DFF213F15E}" srcOrd="0" destOrd="0" presId="urn:microsoft.com/office/officeart/2005/8/layout/process2"/>
    <dgm:cxn modelId="{E191F1EF-D38B-494C-9EE7-9E540E4EE898}" type="presParOf" srcId="{2DCB72A3-D290-4406-A605-5173FB88B7DF}" destId="{F8F98AEE-966E-488B-A02A-B2B0C2881690}" srcOrd="1" destOrd="0" presId="urn:microsoft.com/office/officeart/2005/8/layout/process2"/>
    <dgm:cxn modelId="{AF1B40AE-B607-4695-A9A2-63FABB4E87E6}" type="presParOf" srcId="{F8F98AEE-966E-488B-A02A-B2B0C2881690}" destId="{B4608C87-4D41-4126-96E9-0BA7460BD8ED}" srcOrd="0" destOrd="0" presId="urn:microsoft.com/office/officeart/2005/8/layout/process2"/>
    <dgm:cxn modelId="{611B3FE2-452E-49CA-9A0E-3DD62F9377FD}" type="presParOf" srcId="{2DCB72A3-D290-4406-A605-5173FB88B7DF}" destId="{BD8ECE4B-9ACA-48C7-897A-1C2D4EC7CB9E}" srcOrd="2" destOrd="0" presId="urn:microsoft.com/office/officeart/2005/8/layout/process2"/>
    <dgm:cxn modelId="{EAD61D14-3177-4A8C-937E-6D4E9D4F1FED}" type="presParOf" srcId="{2DCB72A3-D290-4406-A605-5173FB88B7DF}" destId="{0D675577-FCCB-4867-A0BD-D9E99D9D9558}" srcOrd="3" destOrd="0" presId="urn:microsoft.com/office/officeart/2005/8/layout/process2"/>
    <dgm:cxn modelId="{8EF70764-4257-47F4-A89F-5C14399475E1}" type="presParOf" srcId="{0D675577-FCCB-4867-A0BD-D9E99D9D9558}" destId="{A3352539-049F-4B7E-8F79-12D7D07B94D3}" srcOrd="0" destOrd="0" presId="urn:microsoft.com/office/officeart/2005/8/layout/process2"/>
    <dgm:cxn modelId="{9D24AC4E-7476-48DC-8EA1-56BA182D49D8}" type="presParOf" srcId="{2DCB72A3-D290-4406-A605-5173FB88B7DF}" destId="{BC23F6F0-497F-47D9-A4A7-403AE344A90D}" srcOrd="4" destOrd="0" presId="urn:microsoft.com/office/officeart/2005/8/layout/process2"/>
    <dgm:cxn modelId="{B6387A9A-8CAB-43BC-8414-D86AB7019796}" type="presParOf" srcId="{2DCB72A3-D290-4406-A605-5173FB88B7DF}" destId="{2A09F3A4-8F86-462B-BD4F-7C078FE3B833}" srcOrd="5" destOrd="0" presId="urn:microsoft.com/office/officeart/2005/8/layout/process2"/>
    <dgm:cxn modelId="{08F96D42-08CF-4327-87A4-C7B9F0F49DD2}" type="presParOf" srcId="{2A09F3A4-8F86-462B-BD4F-7C078FE3B833}" destId="{13079662-F11F-4BBE-9B6A-07D64F7373C4}" srcOrd="0" destOrd="0" presId="urn:microsoft.com/office/officeart/2005/8/layout/process2"/>
    <dgm:cxn modelId="{5DA94FA0-F17C-4218-A77B-DA0FD74AEA89}" type="presParOf" srcId="{2DCB72A3-D290-4406-A605-5173FB88B7DF}" destId="{DE79EA6F-421F-44BA-9E30-35BF8F24DE7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ED93C0-69C5-4786-B724-CA6164F83A9F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C2C2192-8C8B-4804-884A-D324E7C9B8C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debt rises initially …</a:t>
          </a:r>
        </a:p>
      </dgm:t>
    </dgm:pt>
    <dgm:pt modelId="{C2FF4192-E147-4BDD-AA97-A9DBEBF1FA4B}" type="parTrans" cxnId="{350154CE-798D-4728-AD85-BCD1BE7DB0D2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855173B-3225-4452-B115-6862688A09C2}" type="sibTrans" cxnId="{350154CE-798D-4728-AD85-BCD1BE7DB0D2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A95DAE9-9C52-4427-9E3E-D82CDCED0EB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Large SDG spending needs</a:t>
          </a:r>
        </a:p>
      </dgm:t>
    </dgm:pt>
    <dgm:pt modelId="{D38D6EA9-D4A5-4F3E-B1BB-E5D3BB503CAE}" type="parTrans" cxnId="{46C33458-D0B9-42BF-A1FA-1C03DC2A7A68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D2031F1-95E7-4C6E-8B55-1AB1091A35ED}" type="sibTrans" cxnId="{46C33458-D0B9-42BF-A1FA-1C03DC2A7A68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62DB221-F4AB-47E0-89A2-14D45644E2C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Rising interest payments amid higher risk premium and borrowing costs</a:t>
          </a:r>
        </a:p>
      </dgm:t>
    </dgm:pt>
    <dgm:pt modelId="{1677B8DF-AB76-454D-8E0C-87B01903D04A}" type="parTrans" cxnId="{61B30435-6EB9-4813-B272-DFFEEF67B9AA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AF5F5FF-5E1E-40CE-8429-B164E8BE8B36}" type="sibTrans" cxnId="{61B30435-6EB9-4813-B272-DFFEEF67B9AA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F49BAA-CCF7-45EE-841C-88873AAF2C3E}">
      <dgm:prSet phldrT="[Text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tax revenue:</a:t>
          </a:r>
          <a:r>
            <a: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carbon tax and reduced tax avoidance  </a:t>
          </a:r>
        </a:p>
      </dgm:t>
    </dgm:pt>
    <dgm:pt modelId="{2CF026DA-3D2A-46FB-ADD5-C3AF5B914FAB}" type="parTrans" cxnId="{904B9FEE-3B33-454D-9709-E19F94BC0085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FAE874B-E315-4C10-BF29-391BB21B08DF}" type="sibTrans" cxnId="{904B9FEE-3B33-454D-9709-E19F94BC0085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A636995-34D2-4C49-B7E6-991EB02666D3}">
      <dgm:prSet phldrT="[Text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Fiscal savings: </a:t>
          </a:r>
          <a:r>
            <a: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carbon subsidy cancellation and spending efficiency </a:t>
          </a:r>
        </a:p>
      </dgm:t>
    </dgm:pt>
    <dgm:pt modelId="{2465C398-C12A-4A03-AC98-8E2BBC10B121}" type="parTrans" cxnId="{FDBBF049-D183-4738-87C8-5295B5AA54A3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D6AE6A3-D252-4F0F-B4D1-979B99C359FE}" type="sibTrans" cxnId="{FDBBF049-D183-4738-87C8-5295B5AA54A3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66691F1-71C3-44BF-99BF-B7E4698EB5EE}">
      <dgm:prSet phldrT="[Text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Lower borrowing costs:</a:t>
          </a:r>
          <a:r>
            <a: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greater debt transparency</a:t>
          </a:r>
        </a:p>
      </dgm:t>
    </dgm:pt>
    <dgm:pt modelId="{399800E4-157D-4120-B216-8FB601370BCF}" type="parTrans" cxnId="{05977868-FEB4-4974-85E8-CB27AFF9B63F}">
      <dgm:prSet/>
      <dgm:spPr/>
      <dgm:t>
        <a:bodyPr/>
        <a:lstStyle/>
        <a:p>
          <a:endParaRPr lang="en-US" sz="1400"/>
        </a:p>
      </dgm:t>
    </dgm:pt>
    <dgm:pt modelId="{F1A74096-AC5A-49E9-84E7-C0DF295C19DA}" type="sibTrans" cxnId="{05977868-FEB4-4974-85E8-CB27AFF9B63F}">
      <dgm:prSet/>
      <dgm:spPr/>
      <dgm:t>
        <a:bodyPr/>
        <a:lstStyle/>
        <a:p>
          <a:endParaRPr lang="en-US" sz="1400"/>
        </a:p>
      </dgm:t>
    </dgm:pt>
    <dgm:pt modelId="{2846027E-267F-42C2-8E39-FFA12423C201}">
      <dgm:prSet phldrT="[Text]" custT="1"/>
      <dgm:spPr/>
      <dgm:t>
        <a:bodyPr/>
        <a:lstStyle/>
        <a:p>
          <a:r>
            <a:rPr lang="en-US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… but trends down afterwards</a:t>
          </a:r>
        </a:p>
      </dgm:t>
    </dgm:pt>
    <dgm:pt modelId="{DE6BFA48-994C-4A22-9E92-2A1F78F12B99}" type="sibTrans" cxnId="{675B815B-5649-4E9C-8AE7-7CBFF11B69A9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A557D6F-984C-428A-8EFB-AD0D6CE5430F}" type="parTrans" cxnId="{675B815B-5649-4E9C-8AE7-7CBFF11B69A9}">
      <dgm:prSet/>
      <dgm:spPr/>
      <dgm:t>
        <a:bodyPr/>
        <a:lstStyle/>
        <a:p>
          <a:endParaRPr lang="en-US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F11913F-F636-4F51-8F8F-06A4565682E4}" type="pres">
      <dgm:prSet presAssocID="{11ED93C0-69C5-4786-B724-CA6164F83A9F}" presName="theList" presStyleCnt="0">
        <dgm:presLayoutVars>
          <dgm:dir/>
          <dgm:animLvl val="lvl"/>
          <dgm:resizeHandles val="exact"/>
        </dgm:presLayoutVars>
      </dgm:prSet>
      <dgm:spPr/>
    </dgm:pt>
    <dgm:pt modelId="{A08CE894-DDA2-4161-9B30-24A3C7319362}" type="pres">
      <dgm:prSet presAssocID="{6C2C2192-8C8B-4804-884A-D324E7C9B8C3}" presName="compNode" presStyleCnt="0"/>
      <dgm:spPr/>
    </dgm:pt>
    <dgm:pt modelId="{16B4D247-939F-4F37-A05F-01798138953D}" type="pres">
      <dgm:prSet presAssocID="{6C2C2192-8C8B-4804-884A-D324E7C9B8C3}" presName="aNode" presStyleLbl="bgShp" presStyleIdx="0" presStyleCnt="2"/>
      <dgm:spPr/>
    </dgm:pt>
    <dgm:pt modelId="{FDF22366-4329-4391-8E0C-04030374EAD7}" type="pres">
      <dgm:prSet presAssocID="{6C2C2192-8C8B-4804-884A-D324E7C9B8C3}" presName="textNode" presStyleLbl="bgShp" presStyleIdx="0" presStyleCnt="2"/>
      <dgm:spPr/>
    </dgm:pt>
    <dgm:pt modelId="{82BAE318-33F0-4479-B458-40974C2DCC91}" type="pres">
      <dgm:prSet presAssocID="{6C2C2192-8C8B-4804-884A-D324E7C9B8C3}" presName="compChildNode" presStyleCnt="0"/>
      <dgm:spPr/>
    </dgm:pt>
    <dgm:pt modelId="{177C457D-9C99-48F5-9EE5-20D2C83A7596}" type="pres">
      <dgm:prSet presAssocID="{6C2C2192-8C8B-4804-884A-D324E7C9B8C3}" presName="theInnerList" presStyleCnt="0"/>
      <dgm:spPr/>
    </dgm:pt>
    <dgm:pt modelId="{41CE4A3A-2979-49FB-B57D-2EBC6A95B725}" type="pres">
      <dgm:prSet presAssocID="{5A95DAE9-9C52-4427-9E3E-D82CDCED0EB0}" presName="childNode" presStyleLbl="node1" presStyleIdx="0" presStyleCnt="5">
        <dgm:presLayoutVars>
          <dgm:bulletEnabled val="1"/>
        </dgm:presLayoutVars>
      </dgm:prSet>
      <dgm:spPr/>
    </dgm:pt>
    <dgm:pt modelId="{BCC6BA6B-3F3C-4ACA-94B7-C07980B87D56}" type="pres">
      <dgm:prSet presAssocID="{5A95DAE9-9C52-4427-9E3E-D82CDCED0EB0}" presName="aSpace2" presStyleCnt="0"/>
      <dgm:spPr/>
    </dgm:pt>
    <dgm:pt modelId="{8D4A3795-8182-4132-8079-7FEEE44FCFF3}" type="pres">
      <dgm:prSet presAssocID="{B62DB221-F4AB-47E0-89A2-14D45644E2C1}" presName="childNode" presStyleLbl="node1" presStyleIdx="1" presStyleCnt="5">
        <dgm:presLayoutVars>
          <dgm:bulletEnabled val="1"/>
        </dgm:presLayoutVars>
      </dgm:prSet>
      <dgm:spPr/>
    </dgm:pt>
    <dgm:pt modelId="{F0D33B1C-132D-4D7F-8601-010A585D4950}" type="pres">
      <dgm:prSet presAssocID="{6C2C2192-8C8B-4804-884A-D324E7C9B8C3}" presName="aSpace" presStyleCnt="0"/>
      <dgm:spPr/>
    </dgm:pt>
    <dgm:pt modelId="{8EDF085B-6583-4E38-BE98-43411C7D458C}" type="pres">
      <dgm:prSet presAssocID="{2846027E-267F-42C2-8E39-FFA12423C201}" presName="compNode" presStyleCnt="0"/>
      <dgm:spPr/>
    </dgm:pt>
    <dgm:pt modelId="{23A80412-CDF6-4742-BA2E-3CE464430FD1}" type="pres">
      <dgm:prSet presAssocID="{2846027E-267F-42C2-8E39-FFA12423C201}" presName="aNode" presStyleLbl="bgShp" presStyleIdx="1" presStyleCnt="2"/>
      <dgm:spPr/>
    </dgm:pt>
    <dgm:pt modelId="{9F32E8FD-833C-49CE-BF13-FD9A887FC292}" type="pres">
      <dgm:prSet presAssocID="{2846027E-267F-42C2-8E39-FFA12423C201}" presName="textNode" presStyleLbl="bgShp" presStyleIdx="1" presStyleCnt="2"/>
      <dgm:spPr/>
    </dgm:pt>
    <dgm:pt modelId="{013C9EA2-6E43-4709-8D85-B759FE42CC23}" type="pres">
      <dgm:prSet presAssocID="{2846027E-267F-42C2-8E39-FFA12423C201}" presName="compChildNode" presStyleCnt="0"/>
      <dgm:spPr/>
    </dgm:pt>
    <dgm:pt modelId="{107E9C96-93AA-4311-B0FA-49B1D6962F85}" type="pres">
      <dgm:prSet presAssocID="{2846027E-267F-42C2-8E39-FFA12423C201}" presName="theInnerList" presStyleCnt="0"/>
      <dgm:spPr/>
    </dgm:pt>
    <dgm:pt modelId="{12ED79AB-2002-4DA9-AD97-109ECCA48971}" type="pres">
      <dgm:prSet presAssocID="{EFF49BAA-CCF7-45EE-841C-88873AAF2C3E}" presName="childNode" presStyleLbl="node1" presStyleIdx="2" presStyleCnt="5">
        <dgm:presLayoutVars>
          <dgm:bulletEnabled val="1"/>
        </dgm:presLayoutVars>
      </dgm:prSet>
      <dgm:spPr/>
    </dgm:pt>
    <dgm:pt modelId="{74E1D269-71C3-41EA-9AB5-0A8FCFEBC0A0}" type="pres">
      <dgm:prSet presAssocID="{EFF49BAA-CCF7-45EE-841C-88873AAF2C3E}" presName="aSpace2" presStyleCnt="0"/>
      <dgm:spPr/>
    </dgm:pt>
    <dgm:pt modelId="{3CFE0E8A-962E-4BCA-ACC2-A8F40818BBB5}" type="pres">
      <dgm:prSet presAssocID="{FA636995-34D2-4C49-B7E6-991EB02666D3}" presName="childNode" presStyleLbl="node1" presStyleIdx="3" presStyleCnt="5">
        <dgm:presLayoutVars>
          <dgm:bulletEnabled val="1"/>
        </dgm:presLayoutVars>
      </dgm:prSet>
      <dgm:spPr/>
    </dgm:pt>
    <dgm:pt modelId="{9E0B9709-12AB-4F9F-91DE-B2D9B8496FA1}" type="pres">
      <dgm:prSet presAssocID="{FA636995-34D2-4C49-B7E6-991EB02666D3}" presName="aSpace2" presStyleCnt="0"/>
      <dgm:spPr/>
    </dgm:pt>
    <dgm:pt modelId="{CDC0F821-6928-44C6-A95B-CD1544063490}" type="pres">
      <dgm:prSet presAssocID="{266691F1-71C3-44BF-99BF-B7E4698EB5EE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7B551506-E7DF-4610-A411-67F8FF79F4DC}" type="presOf" srcId="{266691F1-71C3-44BF-99BF-B7E4698EB5EE}" destId="{CDC0F821-6928-44C6-A95B-CD1544063490}" srcOrd="0" destOrd="0" presId="urn:microsoft.com/office/officeart/2005/8/layout/lProcess2"/>
    <dgm:cxn modelId="{61B30435-6EB9-4813-B272-DFFEEF67B9AA}" srcId="{6C2C2192-8C8B-4804-884A-D324E7C9B8C3}" destId="{B62DB221-F4AB-47E0-89A2-14D45644E2C1}" srcOrd="1" destOrd="0" parTransId="{1677B8DF-AB76-454D-8E0C-87B01903D04A}" sibTransId="{3AF5F5FF-5E1E-40CE-8429-B164E8BE8B36}"/>
    <dgm:cxn modelId="{675B815B-5649-4E9C-8AE7-7CBFF11B69A9}" srcId="{11ED93C0-69C5-4786-B724-CA6164F83A9F}" destId="{2846027E-267F-42C2-8E39-FFA12423C201}" srcOrd="1" destOrd="0" parTransId="{CA557D6F-984C-428A-8EFB-AD0D6CE5430F}" sibTransId="{DE6BFA48-994C-4A22-9E92-2A1F78F12B99}"/>
    <dgm:cxn modelId="{05977868-FEB4-4974-85E8-CB27AFF9B63F}" srcId="{2846027E-267F-42C2-8E39-FFA12423C201}" destId="{266691F1-71C3-44BF-99BF-B7E4698EB5EE}" srcOrd="2" destOrd="0" parTransId="{399800E4-157D-4120-B216-8FB601370BCF}" sibTransId="{F1A74096-AC5A-49E9-84E7-C0DF295C19DA}"/>
    <dgm:cxn modelId="{FDBBF049-D183-4738-87C8-5295B5AA54A3}" srcId="{2846027E-267F-42C2-8E39-FFA12423C201}" destId="{FA636995-34D2-4C49-B7E6-991EB02666D3}" srcOrd="1" destOrd="0" parTransId="{2465C398-C12A-4A03-AC98-8E2BBC10B121}" sibTransId="{AD6AE6A3-D252-4F0F-B4D1-979B99C359FE}"/>
    <dgm:cxn modelId="{C1F8BE73-64DA-41CB-BA68-9E028F981B66}" type="presOf" srcId="{5A95DAE9-9C52-4427-9E3E-D82CDCED0EB0}" destId="{41CE4A3A-2979-49FB-B57D-2EBC6A95B725}" srcOrd="0" destOrd="0" presId="urn:microsoft.com/office/officeart/2005/8/layout/lProcess2"/>
    <dgm:cxn modelId="{A1CB9975-975D-4E49-B1EA-D48288AAC251}" type="presOf" srcId="{2846027E-267F-42C2-8E39-FFA12423C201}" destId="{23A80412-CDF6-4742-BA2E-3CE464430FD1}" srcOrd="0" destOrd="0" presId="urn:microsoft.com/office/officeart/2005/8/layout/lProcess2"/>
    <dgm:cxn modelId="{46C33458-D0B9-42BF-A1FA-1C03DC2A7A68}" srcId="{6C2C2192-8C8B-4804-884A-D324E7C9B8C3}" destId="{5A95DAE9-9C52-4427-9E3E-D82CDCED0EB0}" srcOrd="0" destOrd="0" parTransId="{D38D6EA9-D4A5-4F3E-B1BB-E5D3BB503CAE}" sibTransId="{3D2031F1-95E7-4C6E-8B55-1AB1091A35ED}"/>
    <dgm:cxn modelId="{56D0687D-D7F5-413C-8070-ADC31A4CD357}" type="presOf" srcId="{6C2C2192-8C8B-4804-884A-D324E7C9B8C3}" destId="{16B4D247-939F-4F37-A05F-01798138953D}" srcOrd="0" destOrd="0" presId="urn:microsoft.com/office/officeart/2005/8/layout/lProcess2"/>
    <dgm:cxn modelId="{328551AB-B4FE-4CB1-8E39-22169AAD9DD5}" type="presOf" srcId="{EFF49BAA-CCF7-45EE-841C-88873AAF2C3E}" destId="{12ED79AB-2002-4DA9-AD97-109ECCA48971}" srcOrd="0" destOrd="0" presId="urn:microsoft.com/office/officeart/2005/8/layout/lProcess2"/>
    <dgm:cxn modelId="{9EBB9FB3-01BE-4969-BA87-1D1552B955AE}" type="presOf" srcId="{FA636995-34D2-4C49-B7E6-991EB02666D3}" destId="{3CFE0E8A-962E-4BCA-ACC2-A8F40818BBB5}" srcOrd="0" destOrd="0" presId="urn:microsoft.com/office/officeart/2005/8/layout/lProcess2"/>
    <dgm:cxn modelId="{350154CE-798D-4728-AD85-BCD1BE7DB0D2}" srcId="{11ED93C0-69C5-4786-B724-CA6164F83A9F}" destId="{6C2C2192-8C8B-4804-884A-D324E7C9B8C3}" srcOrd="0" destOrd="0" parTransId="{C2FF4192-E147-4BDD-AA97-A9DBEBF1FA4B}" sibTransId="{4855173B-3225-4452-B115-6862688A09C2}"/>
    <dgm:cxn modelId="{C31D46DB-A3AE-4F2F-B75E-5DCF8FEE40BF}" type="presOf" srcId="{6C2C2192-8C8B-4804-884A-D324E7C9B8C3}" destId="{FDF22366-4329-4391-8E0C-04030374EAD7}" srcOrd="1" destOrd="0" presId="urn:microsoft.com/office/officeart/2005/8/layout/lProcess2"/>
    <dgm:cxn modelId="{06F616DF-E7CC-41B4-950A-287A6605CD51}" type="presOf" srcId="{2846027E-267F-42C2-8E39-FFA12423C201}" destId="{9F32E8FD-833C-49CE-BF13-FD9A887FC292}" srcOrd="1" destOrd="0" presId="urn:microsoft.com/office/officeart/2005/8/layout/lProcess2"/>
    <dgm:cxn modelId="{5C89A5E3-050E-4766-AC21-87578B46AB7B}" type="presOf" srcId="{11ED93C0-69C5-4786-B724-CA6164F83A9F}" destId="{2F11913F-F636-4F51-8F8F-06A4565682E4}" srcOrd="0" destOrd="0" presId="urn:microsoft.com/office/officeart/2005/8/layout/lProcess2"/>
    <dgm:cxn modelId="{904B9FEE-3B33-454D-9709-E19F94BC0085}" srcId="{2846027E-267F-42C2-8E39-FFA12423C201}" destId="{EFF49BAA-CCF7-45EE-841C-88873AAF2C3E}" srcOrd="0" destOrd="0" parTransId="{2CF026DA-3D2A-46FB-ADD5-C3AF5B914FAB}" sibTransId="{BFAE874B-E315-4C10-BF29-391BB21B08DF}"/>
    <dgm:cxn modelId="{560966FF-181A-430E-9F42-149D3E3ABA88}" type="presOf" srcId="{B62DB221-F4AB-47E0-89A2-14D45644E2C1}" destId="{8D4A3795-8182-4132-8079-7FEEE44FCFF3}" srcOrd="0" destOrd="0" presId="urn:microsoft.com/office/officeart/2005/8/layout/lProcess2"/>
    <dgm:cxn modelId="{307BF85C-A6AF-4CC3-A9D4-6CBB547F304C}" type="presParOf" srcId="{2F11913F-F636-4F51-8F8F-06A4565682E4}" destId="{A08CE894-DDA2-4161-9B30-24A3C7319362}" srcOrd="0" destOrd="0" presId="urn:microsoft.com/office/officeart/2005/8/layout/lProcess2"/>
    <dgm:cxn modelId="{95E4BD6F-B1BD-4863-84F5-D46BC2B85409}" type="presParOf" srcId="{A08CE894-DDA2-4161-9B30-24A3C7319362}" destId="{16B4D247-939F-4F37-A05F-01798138953D}" srcOrd="0" destOrd="0" presId="urn:microsoft.com/office/officeart/2005/8/layout/lProcess2"/>
    <dgm:cxn modelId="{1AFAC6CD-672B-4578-B4CE-DC64828A8855}" type="presParOf" srcId="{A08CE894-DDA2-4161-9B30-24A3C7319362}" destId="{FDF22366-4329-4391-8E0C-04030374EAD7}" srcOrd="1" destOrd="0" presId="urn:microsoft.com/office/officeart/2005/8/layout/lProcess2"/>
    <dgm:cxn modelId="{6F96C1A8-44C6-471D-8402-025881FE0004}" type="presParOf" srcId="{A08CE894-DDA2-4161-9B30-24A3C7319362}" destId="{82BAE318-33F0-4479-B458-40974C2DCC91}" srcOrd="2" destOrd="0" presId="urn:microsoft.com/office/officeart/2005/8/layout/lProcess2"/>
    <dgm:cxn modelId="{F39EC1DC-982A-402C-B9CD-5833F04E6F5C}" type="presParOf" srcId="{82BAE318-33F0-4479-B458-40974C2DCC91}" destId="{177C457D-9C99-48F5-9EE5-20D2C83A7596}" srcOrd="0" destOrd="0" presId="urn:microsoft.com/office/officeart/2005/8/layout/lProcess2"/>
    <dgm:cxn modelId="{A922331F-055B-4589-ABD9-89299D5D2221}" type="presParOf" srcId="{177C457D-9C99-48F5-9EE5-20D2C83A7596}" destId="{41CE4A3A-2979-49FB-B57D-2EBC6A95B725}" srcOrd="0" destOrd="0" presId="urn:microsoft.com/office/officeart/2005/8/layout/lProcess2"/>
    <dgm:cxn modelId="{1AD9D856-A839-4BED-8E79-212BAC8E0CB3}" type="presParOf" srcId="{177C457D-9C99-48F5-9EE5-20D2C83A7596}" destId="{BCC6BA6B-3F3C-4ACA-94B7-C07980B87D56}" srcOrd="1" destOrd="0" presId="urn:microsoft.com/office/officeart/2005/8/layout/lProcess2"/>
    <dgm:cxn modelId="{A04377DA-0F6B-431F-829A-8867D69B4672}" type="presParOf" srcId="{177C457D-9C99-48F5-9EE5-20D2C83A7596}" destId="{8D4A3795-8182-4132-8079-7FEEE44FCFF3}" srcOrd="2" destOrd="0" presId="urn:microsoft.com/office/officeart/2005/8/layout/lProcess2"/>
    <dgm:cxn modelId="{62FBEBC0-AF85-428B-99FC-449F7895D524}" type="presParOf" srcId="{2F11913F-F636-4F51-8F8F-06A4565682E4}" destId="{F0D33B1C-132D-4D7F-8601-010A585D4950}" srcOrd="1" destOrd="0" presId="urn:microsoft.com/office/officeart/2005/8/layout/lProcess2"/>
    <dgm:cxn modelId="{D4AA3C12-3CA2-446F-87F2-3561D65BA57A}" type="presParOf" srcId="{2F11913F-F636-4F51-8F8F-06A4565682E4}" destId="{8EDF085B-6583-4E38-BE98-43411C7D458C}" srcOrd="2" destOrd="0" presId="urn:microsoft.com/office/officeart/2005/8/layout/lProcess2"/>
    <dgm:cxn modelId="{B9ECFCCA-263A-430D-BF80-A5919DCA01F3}" type="presParOf" srcId="{8EDF085B-6583-4E38-BE98-43411C7D458C}" destId="{23A80412-CDF6-4742-BA2E-3CE464430FD1}" srcOrd="0" destOrd="0" presId="urn:microsoft.com/office/officeart/2005/8/layout/lProcess2"/>
    <dgm:cxn modelId="{FA97E303-5FEB-45E0-85B2-C86BEB05BFC8}" type="presParOf" srcId="{8EDF085B-6583-4E38-BE98-43411C7D458C}" destId="{9F32E8FD-833C-49CE-BF13-FD9A887FC292}" srcOrd="1" destOrd="0" presId="urn:microsoft.com/office/officeart/2005/8/layout/lProcess2"/>
    <dgm:cxn modelId="{9AA17D19-5A6D-4BBB-B162-3479006CE1A5}" type="presParOf" srcId="{8EDF085B-6583-4E38-BE98-43411C7D458C}" destId="{013C9EA2-6E43-4709-8D85-B759FE42CC23}" srcOrd="2" destOrd="0" presId="urn:microsoft.com/office/officeart/2005/8/layout/lProcess2"/>
    <dgm:cxn modelId="{824FDC0B-5ADB-4289-9A2F-370314326062}" type="presParOf" srcId="{013C9EA2-6E43-4709-8D85-B759FE42CC23}" destId="{107E9C96-93AA-4311-B0FA-49B1D6962F85}" srcOrd="0" destOrd="0" presId="urn:microsoft.com/office/officeart/2005/8/layout/lProcess2"/>
    <dgm:cxn modelId="{629BB3B2-DABF-4B8D-BD28-D4DE65F58088}" type="presParOf" srcId="{107E9C96-93AA-4311-B0FA-49B1D6962F85}" destId="{12ED79AB-2002-4DA9-AD97-109ECCA48971}" srcOrd="0" destOrd="0" presId="urn:microsoft.com/office/officeart/2005/8/layout/lProcess2"/>
    <dgm:cxn modelId="{21A311B9-70F4-4D43-91AF-93F20F89D102}" type="presParOf" srcId="{107E9C96-93AA-4311-B0FA-49B1D6962F85}" destId="{74E1D269-71C3-41EA-9AB5-0A8FCFEBC0A0}" srcOrd="1" destOrd="0" presId="urn:microsoft.com/office/officeart/2005/8/layout/lProcess2"/>
    <dgm:cxn modelId="{7DD67409-992E-4644-9C4E-12FA4D8DD30A}" type="presParOf" srcId="{107E9C96-93AA-4311-B0FA-49B1D6962F85}" destId="{3CFE0E8A-962E-4BCA-ACC2-A8F40818BBB5}" srcOrd="2" destOrd="0" presId="urn:microsoft.com/office/officeart/2005/8/layout/lProcess2"/>
    <dgm:cxn modelId="{47449387-5F67-4251-8614-606F6AEAD1EB}" type="presParOf" srcId="{107E9C96-93AA-4311-B0FA-49B1D6962F85}" destId="{9E0B9709-12AB-4F9F-91DE-B2D9B8496FA1}" srcOrd="3" destOrd="0" presId="urn:microsoft.com/office/officeart/2005/8/layout/lProcess2"/>
    <dgm:cxn modelId="{74F1D788-DB6C-4624-A41E-BEE496C2F2E6}" type="presParOf" srcId="{107E9C96-93AA-4311-B0FA-49B1D6962F85}" destId="{CDC0F821-6928-44C6-A95B-CD154406349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0866F3-8F00-4B14-9583-EE65C704F2D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C7BA87-BA88-4215-9B5E-51CD091F84AD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Balancing SDGs with public debt sustainability</a:t>
          </a:r>
        </a:p>
      </dgm:t>
    </dgm:pt>
    <dgm:pt modelId="{DCD97C75-E4CD-4A30-AFCD-CD811C058F63}" type="parTrans" cxnId="{95F472FA-59BF-4828-9247-3070460521C7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9BBF6EB-9A51-4C78-BE69-BE14F828A4BC}" type="sibTrans" cxnId="{95F472FA-59BF-4828-9247-3070460521C7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18C016C-7726-407E-BAF7-DDCBA29D255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Resource mobilization strategies that offer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social and environmental benefits</a:t>
          </a:r>
        </a:p>
      </dgm:t>
    </dgm:pt>
    <dgm:pt modelId="{7CDA3568-1FBF-43EF-824F-41EC480D0E0F}" type="parTrans" cxnId="{A6135451-37D7-4D4C-BA36-FA73FFB34589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25B367A-38BA-447E-BFE1-5F2838593635}" type="sibTrans" cxnId="{A6135451-37D7-4D4C-BA36-FA73FFB34589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9B27D79-AD60-4FEA-A093-8BD9A6A07C98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International financial institutions and credit rating agencies can support the balancing act</a:t>
          </a:r>
        </a:p>
      </dgm:t>
    </dgm:pt>
    <dgm:pt modelId="{E59815D4-5438-4431-8850-962ED85D450B}" type="parTrans" cxnId="{8B05FBF3-5087-4C75-AE6F-3F429629D978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6D979B0-4CD8-4FCC-8744-01FA96E92BAA}" type="sibTrans" cxnId="{8B05FBF3-5087-4C75-AE6F-3F429629D978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6A726C0-480F-47A9-BAB2-0F2EAB4821A9}">
      <dgm:prSet phldrT="[Text]" custT="1"/>
      <dgm:spPr/>
      <dgm:t>
        <a:bodyPr/>
        <a:lstStyle/>
        <a:p>
          <a:pPr>
            <a:buChar char="•"/>
          </a:pP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Avoid panelizing governments</a:t>
          </a: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for bold fiscal plans for people and the environment </a:t>
          </a:r>
        </a:p>
      </dgm:t>
    </dgm:pt>
    <dgm:pt modelId="{D36836B8-C890-480D-B4FF-648D0DB881F8}" type="parTrans" cxnId="{F2FA4F0A-14FB-4286-9DA5-7A1810607CF4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F8F40B0-7E5E-4A33-817B-CA982A935BC0}" type="sibTrans" cxnId="{F2FA4F0A-14FB-4286-9DA5-7A1810607CF4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9A2A7B6-5A7F-4D85-B4B7-8F0C08AF023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More effective global debt resolution framework </a:t>
          </a:r>
        </a:p>
      </dgm:t>
    </dgm:pt>
    <dgm:pt modelId="{9030A3C1-213D-45EE-955D-4E7097E5B593}" type="parTrans" cxnId="{C32A0658-FFCA-4F4E-8FCE-130C09723202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02DCAE7-5366-4CA6-B14E-32F1BE7DE762}" type="sibTrans" cxnId="{C32A0658-FFCA-4F4E-8FCE-130C09723202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9A6EF30-46DE-4543-9789-9D971200E641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Strengthen G20 Common Framework </a:t>
          </a:r>
          <a:r>
            <a:rPr lang="en-US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 Debt Treatment, e.g. make vulnerable middle-income countries eligible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8BF4D6F-5CE3-4F8E-8A5E-D65F991D87D5}" type="parTrans" cxnId="{78D613C7-60E3-47AD-950B-1D54B24E5F4A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DB432F7-3E36-4578-B555-81BB434A1121}" type="sibTrans" cxnId="{78D613C7-60E3-47AD-950B-1D54B24E5F4A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04E04CC-F350-45DA-B430-7F8ADAE56ACE}">
      <dgm:prSet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Meeting fiscal rules should keep in view of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economic situation and development context</a:t>
          </a:r>
        </a:p>
      </dgm:t>
    </dgm:pt>
    <dgm:pt modelId="{A365CBC9-CE43-4389-BA3F-2D0D66E9036A}" type="parTrans" cxnId="{896BBDDE-23F8-4DF6-B754-79956BCFE41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A919A22-90BF-4F65-9269-C12B878A13AB}" type="sibTrans" cxnId="{896BBDDE-23F8-4DF6-B754-79956BCFE41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E63CE79-C6F1-47DF-87E2-38B18F4EF144}">
      <dgm:prSet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View government’s efforts on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debt relief negotiations positively</a:t>
          </a:r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rather than as a sign of a forthcoming default</a:t>
          </a:r>
        </a:p>
      </dgm:t>
    </dgm:pt>
    <dgm:pt modelId="{92D7365F-7A57-48B5-A435-4D6760044976}" type="parTrans" cxnId="{4E011D7A-5DCA-4A8D-98C4-1304D0B0CDBF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B49B59D-0C29-4C81-B886-9B9C51674077}" type="sibTrans" cxnId="{4E011D7A-5DCA-4A8D-98C4-1304D0B0CDBF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FB408C9-F860-4533-94DB-3B39E3B2BBA2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066C9B1-56FF-4233-9C3A-3DAEF342DA1A}" type="parTrans" cxnId="{A2C0D8EC-7CE8-4A2E-ADC7-393FD287875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1B1247-D039-4B38-9BFB-B5B6F4DF3F0F}" type="sibTrans" cxnId="{A2C0D8EC-7CE8-4A2E-ADC7-393FD2878750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7687761-EAB6-4464-835C-6FD3A88E8ABF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953B423-D3C6-40D6-AAEE-9A1CC4D20647}" type="parTrans" cxnId="{9015D6CD-DABE-4A6C-BF92-E16AE6385284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D45A5B6-DAB3-42B5-801E-7B96FC4A1138}" type="sibTrans" cxnId="{9015D6CD-DABE-4A6C-BF92-E16AE6385284}">
      <dgm:prSet/>
      <dgm:spPr/>
      <dgm:t>
        <a:bodyPr/>
        <a:lstStyle/>
        <a:p>
          <a:endParaRPr lang="en-US" sz="1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4CD56B7-8632-4192-B368-9DD780890887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B091F68-7C76-4326-BA87-D4122010281E}" type="parTrans" cxnId="{4227370F-3164-4824-AD79-8515A53C3FE8}">
      <dgm:prSet/>
      <dgm:spPr/>
      <dgm:t>
        <a:bodyPr/>
        <a:lstStyle/>
        <a:p>
          <a:endParaRPr lang="en-US" sz="1800"/>
        </a:p>
      </dgm:t>
    </dgm:pt>
    <dgm:pt modelId="{D982784B-5FEC-4F77-99EA-F06F6B46175B}" type="sibTrans" cxnId="{4227370F-3164-4824-AD79-8515A53C3FE8}">
      <dgm:prSet/>
      <dgm:spPr/>
      <dgm:t>
        <a:bodyPr/>
        <a:lstStyle/>
        <a:p>
          <a:endParaRPr lang="en-US" sz="1800"/>
        </a:p>
      </dgm:t>
    </dgm:pt>
    <dgm:pt modelId="{20E88B48-8F70-431F-A655-0F3F928F35E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4D41A93-55D9-4AEF-8A28-190D9747B4CB}" type="parTrans" cxnId="{E54D8869-D7F1-4F82-A669-1E60BF7DAC66}">
      <dgm:prSet/>
      <dgm:spPr/>
      <dgm:t>
        <a:bodyPr/>
        <a:lstStyle/>
        <a:p>
          <a:endParaRPr lang="en-US"/>
        </a:p>
      </dgm:t>
    </dgm:pt>
    <dgm:pt modelId="{1577C9E9-5C55-410C-9F63-64D889F0B46A}" type="sibTrans" cxnId="{E54D8869-D7F1-4F82-A669-1E60BF7DAC66}">
      <dgm:prSet/>
      <dgm:spPr/>
      <dgm:t>
        <a:bodyPr/>
        <a:lstStyle/>
        <a:p>
          <a:endParaRPr lang="en-US"/>
        </a:p>
      </dgm:t>
    </dgm:pt>
    <dgm:pt modelId="{26E5339F-764E-4657-9DB5-8800A4EA8999}">
      <dgm:prSet phldrT="[Text]" custT="1"/>
      <dgm:spPr/>
      <dgm:t>
        <a:bodyPr/>
        <a:lstStyle/>
        <a:p>
          <a:pPr>
            <a:buChar char="•"/>
          </a:pP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228F100-6035-4411-9DE7-9B7FB1AD7996}" type="parTrans" cxnId="{77FEBFAB-DA56-4507-9AEE-D2B6933538DF}">
      <dgm:prSet/>
      <dgm:spPr/>
      <dgm:t>
        <a:bodyPr/>
        <a:lstStyle/>
        <a:p>
          <a:endParaRPr lang="en-US"/>
        </a:p>
      </dgm:t>
    </dgm:pt>
    <dgm:pt modelId="{33434E97-092F-41C5-91FB-46CB0CEB3B24}" type="sibTrans" cxnId="{77FEBFAB-DA56-4507-9AEE-D2B6933538DF}">
      <dgm:prSet/>
      <dgm:spPr/>
      <dgm:t>
        <a:bodyPr/>
        <a:lstStyle/>
        <a:p>
          <a:endParaRPr lang="en-US"/>
        </a:p>
      </dgm:t>
    </dgm:pt>
    <dgm:pt modelId="{7E68E1AA-7397-4AF6-96F4-3E9CBEC3DA43}">
      <dgm:prSet custT="1"/>
      <dgm:spPr/>
      <dgm:t>
        <a:bodyPr/>
        <a:lstStyle/>
        <a:p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0C2C79-B1CD-4F62-A277-B8EC477EEB32}" type="parTrans" cxnId="{51EAEA59-58FC-40A4-A01C-0C1B11F98B19}">
      <dgm:prSet/>
      <dgm:spPr/>
      <dgm:t>
        <a:bodyPr/>
        <a:lstStyle/>
        <a:p>
          <a:endParaRPr lang="en-US"/>
        </a:p>
      </dgm:t>
    </dgm:pt>
    <dgm:pt modelId="{D67B6EEC-6BBF-41DF-9434-E323AE868FDC}" type="sibTrans" cxnId="{51EAEA59-58FC-40A4-A01C-0C1B11F98B19}">
      <dgm:prSet/>
      <dgm:spPr/>
      <dgm:t>
        <a:bodyPr/>
        <a:lstStyle/>
        <a:p>
          <a:endParaRPr lang="en-US"/>
        </a:p>
      </dgm:t>
    </dgm:pt>
    <dgm:pt modelId="{6734DFF7-3EFC-40A0-BD17-AF431CBAA524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E688B7E-274B-46FC-BA7E-4FF49AD8E4FB}" type="parTrans" cxnId="{3419AF34-07A6-4E91-BF2B-7078ADE13862}">
      <dgm:prSet/>
      <dgm:spPr/>
      <dgm:t>
        <a:bodyPr/>
        <a:lstStyle/>
        <a:p>
          <a:endParaRPr lang="en-US"/>
        </a:p>
      </dgm:t>
    </dgm:pt>
    <dgm:pt modelId="{D9601CC4-1921-4D42-95A7-6960B078233B}" type="sibTrans" cxnId="{3419AF34-07A6-4E91-BF2B-7078ADE13862}">
      <dgm:prSet/>
      <dgm:spPr/>
      <dgm:t>
        <a:bodyPr/>
        <a:lstStyle/>
        <a:p>
          <a:endParaRPr lang="en-US"/>
        </a:p>
      </dgm:t>
    </dgm:pt>
    <dgm:pt modelId="{EFB2000C-3D78-4A30-9309-94D3046EC7B2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317E8C0-D1F2-4A13-9897-AB59CBF0109F}" type="parTrans" cxnId="{C810B4FD-09E8-4D17-8C86-3C70626C0070}">
      <dgm:prSet/>
      <dgm:spPr/>
      <dgm:t>
        <a:bodyPr/>
        <a:lstStyle/>
        <a:p>
          <a:endParaRPr lang="en-US"/>
        </a:p>
      </dgm:t>
    </dgm:pt>
    <dgm:pt modelId="{F039C30D-724F-4A81-9064-B8809C7B69C5}" type="sibTrans" cxnId="{C810B4FD-09E8-4D17-8C86-3C70626C0070}">
      <dgm:prSet/>
      <dgm:spPr/>
      <dgm:t>
        <a:bodyPr/>
        <a:lstStyle/>
        <a:p>
          <a:endParaRPr lang="en-US"/>
        </a:p>
      </dgm:t>
    </dgm:pt>
    <dgm:pt modelId="{75762366-C78A-4CBE-8427-F2F6AC5A851E}">
      <dgm:prSet phldrT="[Text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9129F2B-46CF-4E0F-AAE5-A78F40923E1E}" type="sibTrans" cxnId="{35B39996-2EC8-4B6F-BBE3-3E97E5CF107E}">
      <dgm:prSet/>
      <dgm:spPr/>
    </dgm:pt>
    <dgm:pt modelId="{4CF24760-DE78-4F1E-8D39-4629A04215AB}" type="parTrans" cxnId="{35B39996-2EC8-4B6F-BBE3-3E97E5CF107E}">
      <dgm:prSet/>
      <dgm:spPr/>
    </dgm:pt>
    <dgm:pt modelId="{28D603B9-98BF-4A44-BCAB-CA0BA6889140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Improve the borrowing contracts, e.g. promote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state-contingent clauses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438C393-A653-47BA-93FC-7DA9499D88D9}" type="parTrans" cxnId="{3700984B-FB89-4727-8F48-3F579DAA2E15}">
      <dgm:prSet/>
      <dgm:spPr/>
    </dgm:pt>
    <dgm:pt modelId="{136C19E7-E9F7-40F0-A36E-75DB531CCA01}" type="sibTrans" cxnId="{3700984B-FB89-4727-8F48-3F579DAA2E15}">
      <dgm:prSet/>
      <dgm:spPr/>
    </dgm:pt>
    <dgm:pt modelId="{1D9703B7-D6DB-4634-B9C4-EE1796C17DAF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91C2506-05CC-4A8B-97E3-C56E9CA5F257}" type="parTrans" cxnId="{38D437E6-7F31-4D77-9203-C9D2B9DE6CA0}">
      <dgm:prSet/>
      <dgm:spPr/>
    </dgm:pt>
    <dgm:pt modelId="{9E2C86D4-572C-438B-B2D0-F7A89F08B27C}" type="sibTrans" cxnId="{38D437E6-7F31-4D77-9203-C9D2B9DE6CA0}">
      <dgm:prSet/>
      <dgm:spPr/>
    </dgm:pt>
    <dgm:pt modelId="{0DA3BE0F-66AC-4343-A8ED-A283A835D4BE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Promote common principles and norms for debt restructuring</a:t>
          </a:r>
        </a:p>
      </dgm:t>
    </dgm:pt>
    <dgm:pt modelId="{86FCB639-E616-4289-9E12-2B77C7754003}" type="parTrans" cxnId="{32EE599E-187B-44BA-84CD-E09D49340E93}">
      <dgm:prSet/>
      <dgm:spPr/>
    </dgm:pt>
    <dgm:pt modelId="{ADF3A0D0-FA02-4368-86A7-EF1DD0A80ED4}" type="sibTrans" cxnId="{32EE599E-187B-44BA-84CD-E09D49340E93}">
      <dgm:prSet/>
      <dgm:spPr/>
    </dgm:pt>
    <dgm:pt modelId="{753E9C04-8E90-4A24-B518-F692DF780C1B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8DE6917-FF54-4684-A2E0-5C631CC3308B}" type="parTrans" cxnId="{ABEE7C75-F852-4C5C-93EF-2D73C49142FE}">
      <dgm:prSet/>
      <dgm:spPr/>
    </dgm:pt>
    <dgm:pt modelId="{99C8B807-DFEE-4A94-90F5-E62AF9D59EB1}" type="sibTrans" cxnId="{ABEE7C75-F852-4C5C-93EF-2D73C49142FE}">
      <dgm:prSet/>
      <dgm:spPr/>
    </dgm:pt>
    <dgm:pt modelId="{7E070C08-72DD-4924-8FB6-C03C5E78157D}" type="pres">
      <dgm:prSet presAssocID="{D10866F3-8F00-4B14-9583-EE65C704F2DB}" presName="Name0" presStyleCnt="0">
        <dgm:presLayoutVars>
          <dgm:dir/>
          <dgm:animLvl val="lvl"/>
          <dgm:resizeHandles val="exact"/>
        </dgm:presLayoutVars>
      </dgm:prSet>
      <dgm:spPr/>
    </dgm:pt>
    <dgm:pt modelId="{FB69C10C-ADA6-4CF2-AF2A-39181260F6D7}" type="pres">
      <dgm:prSet presAssocID="{7FC7BA87-BA88-4215-9B5E-51CD091F84AD}" presName="composite" presStyleCnt="0"/>
      <dgm:spPr/>
    </dgm:pt>
    <dgm:pt modelId="{D04D3FDE-5E78-4AE4-82F1-FB896BD8A8B6}" type="pres">
      <dgm:prSet presAssocID="{7FC7BA87-BA88-4215-9B5E-51CD091F84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9371A4B-B2E2-4970-89CA-E8E3C8A82DAD}" type="pres">
      <dgm:prSet presAssocID="{7FC7BA87-BA88-4215-9B5E-51CD091F84AD}" presName="desTx" presStyleLbl="alignAccFollowNode1" presStyleIdx="0" presStyleCnt="3">
        <dgm:presLayoutVars>
          <dgm:bulletEnabled val="1"/>
        </dgm:presLayoutVars>
      </dgm:prSet>
      <dgm:spPr/>
    </dgm:pt>
    <dgm:pt modelId="{4349D9B1-3378-4D3B-8DA8-9B7DB3FB6EDB}" type="pres">
      <dgm:prSet presAssocID="{39BBF6EB-9A51-4C78-BE69-BE14F828A4BC}" presName="space" presStyleCnt="0"/>
      <dgm:spPr/>
    </dgm:pt>
    <dgm:pt modelId="{EDA46CD8-C906-44D8-929C-A15BA9CDB009}" type="pres">
      <dgm:prSet presAssocID="{89B27D79-AD60-4FEA-A093-8BD9A6A07C98}" presName="composite" presStyleCnt="0"/>
      <dgm:spPr/>
    </dgm:pt>
    <dgm:pt modelId="{D96D8199-5356-442D-90A9-2A5C44517BA5}" type="pres">
      <dgm:prSet presAssocID="{89B27D79-AD60-4FEA-A093-8BD9A6A07C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15D35C-A80F-4E52-AE84-276765B84A48}" type="pres">
      <dgm:prSet presAssocID="{89B27D79-AD60-4FEA-A093-8BD9A6A07C98}" presName="desTx" presStyleLbl="alignAccFollowNode1" presStyleIdx="1" presStyleCnt="3">
        <dgm:presLayoutVars>
          <dgm:bulletEnabled val="1"/>
        </dgm:presLayoutVars>
      </dgm:prSet>
      <dgm:spPr/>
    </dgm:pt>
    <dgm:pt modelId="{41B0B25E-7AAF-4624-AE67-5CBD434A66B3}" type="pres">
      <dgm:prSet presAssocID="{56D979B0-4CD8-4FCC-8744-01FA96E92BAA}" presName="space" presStyleCnt="0"/>
      <dgm:spPr/>
    </dgm:pt>
    <dgm:pt modelId="{5AE78231-2318-43DC-9A74-800952F4F2C0}" type="pres">
      <dgm:prSet presAssocID="{79A2A7B6-5A7F-4D85-B4B7-8F0C08AF023B}" presName="composite" presStyleCnt="0"/>
      <dgm:spPr/>
    </dgm:pt>
    <dgm:pt modelId="{AF77C12D-897A-46E2-9A42-CA22D5D3682F}" type="pres">
      <dgm:prSet presAssocID="{79A2A7B6-5A7F-4D85-B4B7-8F0C08AF023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4557878-E28C-4B81-9A82-978826DE8E79}" type="pres">
      <dgm:prSet presAssocID="{79A2A7B6-5A7F-4D85-B4B7-8F0C08AF023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2FA4F0A-14FB-4286-9DA5-7A1810607CF4}" srcId="{89B27D79-AD60-4FEA-A093-8BD9A6A07C98}" destId="{16A726C0-480F-47A9-BAB2-0F2EAB4821A9}" srcOrd="1" destOrd="0" parTransId="{D36836B8-C890-480D-B4FF-648D0DB881F8}" sibTransId="{8F8F40B0-7E5E-4A33-817B-CA982A935BC0}"/>
    <dgm:cxn modelId="{A595520B-9626-4D43-A19F-F8BA3415F6A4}" type="presOf" srcId="{7E68E1AA-7397-4AF6-96F4-3E9CBEC3DA43}" destId="{C515D35C-A80F-4E52-AE84-276765B84A48}" srcOrd="0" destOrd="4" presId="urn:microsoft.com/office/officeart/2005/8/layout/hList1"/>
    <dgm:cxn modelId="{4227370F-3164-4824-AD79-8515A53C3FE8}" srcId="{89B27D79-AD60-4FEA-A093-8BD9A6A07C98}" destId="{74CD56B7-8632-4192-B368-9DD780890887}" srcOrd="7" destOrd="0" parTransId="{AB091F68-7C76-4326-BA87-D4122010281E}" sibTransId="{D982784B-5FEC-4F77-99EA-F06F6B46175B}"/>
    <dgm:cxn modelId="{6A67431B-04DC-4FB2-B27A-4D7A2DFFD206}" type="presOf" srcId="{BFB408C9-F860-4533-94DB-3B39E3B2BBA2}" destId="{99371A4B-B2E2-4970-89CA-E8E3C8A82DAD}" srcOrd="0" destOrd="2" presId="urn:microsoft.com/office/officeart/2005/8/layout/hList1"/>
    <dgm:cxn modelId="{8811CA23-2494-4068-8036-877C7A51CB2B}" type="presOf" srcId="{0E63CE79-C6F1-47DF-87E2-38B18F4EF144}" destId="{C515D35C-A80F-4E52-AE84-276765B84A48}" srcOrd="0" destOrd="3" presId="urn:microsoft.com/office/officeart/2005/8/layout/hList1"/>
    <dgm:cxn modelId="{A11DA32C-67ED-445D-B37B-9C14475ADB23}" type="presOf" srcId="{EFB2000C-3D78-4A30-9309-94D3046EC7B2}" destId="{C515D35C-A80F-4E52-AE84-276765B84A48}" srcOrd="0" destOrd="6" presId="urn:microsoft.com/office/officeart/2005/8/layout/hList1"/>
    <dgm:cxn modelId="{8B1C132D-B729-4580-B887-A3C50B164112}" type="presOf" srcId="{E7687761-EAB6-4464-835C-6FD3A88E8ABF}" destId="{C515D35C-A80F-4E52-AE84-276765B84A48}" srcOrd="0" destOrd="2" presId="urn:microsoft.com/office/officeart/2005/8/layout/hList1"/>
    <dgm:cxn modelId="{3419AF34-07A6-4E91-BF2B-7078ADE13862}" srcId="{89B27D79-AD60-4FEA-A093-8BD9A6A07C98}" destId="{6734DFF7-3EFC-40A0-BD17-AF431CBAA524}" srcOrd="5" destOrd="0" parTransId="{7E688B7E-274B-46FC-BA7E-4FF49AD8E4FB}" sibTransId="{D9601CC4-1921-4D42-95A7-6960B078233B}"/>
    <dgm:cxn modelId="{E947AB37-404F-417A-B643-8406EA55AA18}" type="presOf" srcId="{0DA3BE0F-66AC-4343-A8ED-A283A835D4BE}" destId="{B4557878-E28C-4B81-9A82-978826DE8E79}" srcOrd="0" destOrd="5" presId="urn:microsoft.com/office/officeart/2005/8/layout/hList1"/>
    <dgm:cxn modelId="{B63F0961-BA73-4492-B3D2-3572AC79C35B}" type="presOf" srcId="{D10866F3-8F00-4B14-9583-EE65C704F2DB}" destId="{7E070C08-72DD-4924-8FB6-C03C5E78157D}" srcOrd="0" destOrd="0" presId="urn:microsoft.com/office/officeart/2005/8/layout/hList1"/>
    <dgm:cxn modelId="{E54D8869-D7F1-4F82-A669-1E60BF7DAC66}" srcId="{7FC7BA87-BA88-4215-9B5E-51CD091F84AD}" destId="{20E88B48-8F70-431F-A655-0F3F928F35E7}" srcOrd="0" destOrd="0" parTransId="{E4D41A93-55D9-4AEF-8A28-190D9747B4CB}" sibTransId="{1577C9E9-5C55-410C-9F63-64D889F0B46A}"/>
    <dgm:cxn modelId="{3700984B-FB89-4727-8F48-3F579DAA2E15}" srcId="{79A2A7B6-5A7F-4D85-B4B7-8F0C08AF023B}" destId="{28D603B9-98BF-4A44-BCAB-CA0BA6889140}" srcOrd="3" destOrd="0" parTransId="{0438C393-A653-47BA-93FC-7DA9499D88D9}" sibTransId="{136C19E7-E9F7-40F0-A36E-75DB531CCA01}"/>
    <dgm:cxn modelId="{7FE38D4E-51DF-465C-9E31-13D284FD75EF}" type="presOf" srcId="{28D603B9-98BF-4A44-BCAB-CA0BA6889140}" destId="{B4557878-E28C-4B81-9A82-978826DE8E79}" srcOrd="0" destOrd="3" presId="urn:microsoft.com/office/officeart/2005/8/layout/hList1"/>
    <dgm:cxn modelId="{484D9C4F-3D43-460B-A04A-2B6A7545B522}" type="presOf" srcId="{16A726C0-480F-47A9-BAB2-0F2EAB4821A9}" destId="{C515D35C-A80F-4E52-AE84-276765B84A48}" srcOrd="0" destOrd="1" presId="urn:microsoft.com/office/officeart/2005/8/layout/hList1"/>
    <dgm:cxn modelId="{A6135451-37D7-4D4C-BA36-FA73FFB34589}" srcId="{7FC7BA87-BA88-4215-9B5E-51CD091F84AD}" destId="{C18C016C-7726-407E-BAF7-DDCBA29D2558}" srcOrd="1" destOrd="0" parTransId="{7CDA3568-1FBF-43EF-824F-41EC480D0E0F}" sibTransId="{925B367A-38BA-447E-BFE1-5F2838593635}"/>
    <dgm:cxn modelId="{E7269472-5C9D-4847-BB4D-1C1BE0D40BA8}" type="presOf" srcId="{75762366-C78A-4CBE-8427-F2F6AC5A851E}" destId="{B4557878-E28C-4B81-9A82-978826DE8E79}" srcOrd="0" destOrd="0" presId="urn:microsoft.com/office/officeart/2005/8/layout/hList1"/>
    <dgm:cxn modelId="{1C5AEB73-628F-43C3-B2A4-5AA142F8E25C}" type="presOf" srcId="{6734DFF7-3EFC-40A0-BD17-AF431CBAA524}" destId="{C515D35C-A80F-4E52-AE84-276765B84A48}" srcOrd="0" destOrd="5" presId="urn:microsoft.com/office/officeart/2005/8/layout/hList1"/>
    <dgm:cxn modelId="{ABEE7C75-F852-4C5C-93EF-2D73C49142FE}" srcId="{79A2A7B6-5A7F-4D85-B4B7-8F0C08AF023B}" destId="{753E9C04-8E90-4A24-B518-F692DF780C1B}" srcOrd="4" destOrd="0" parTransId="{C8DE6917-FF54-4684-A2E0-5C631CC3308B}" sibTransId="{99C8B807-DFEE-4A94-90F5-E62AF9D59EB1}"/>
    <dgm:cxn modelId="{58779277-35A1-41FC-A222-763CE4ADFC96}" type="presOf" srcId="{7FC7BA87-BA88-4215-9B5E-51CD091F84AD}" destId="{D04D3FDE-5E78-4AE4-82F1-FB896BD8A8B6}" srcOrd="0" destOrd="0" presId="urn:microsoft.com/office/officeart/2005/8/layout/hList1"/>
    <dgm:cxn modelId="{C32A0658-FFCA-4F4E-8FCE-130C09723202}" srcId="{D10866F3-8F00-4B14-9583-EE65C704F2DB}" destId="{79A2A7B6-5A7F-4D85-B4B7-8F0C08AF023B}" srcOrd="2" destOrd="0" parTransId="{9030A3C1-213D-45EE-955D-4E7097E5B593}" sibTransId="{F02DCAE7-5366-4CA6-B14E-32F1BE7DE762}"/>
    <dgm:cxn modelId="{51EAEA59-58FC-40A4-A01C-0C1B11F98B19}" srcId="{89B27D79-AD60-4FEA-A093-8BD9A6A07C98}" destId="{7E68E1AA-7397-4AF6-96F4-3E9CBEC3DA43}" srcOrd="4" destOrd="0" parTransId="{EA0C2C79-B1CD-4F62-A277-B8EC477EEB32}" sibTransId="{D67B6EEC-6BBF-41DF-9434-E323AE868FDC}"/>
    <dgm:cxn modelId="{4E011D7A-5DCA-4A8D-98C4-1304D0B0CDBF}" srcId="{89B27D79-AD60-4FEA-A093-8BD9A6A07C98}" destId="{0E63CE79-C6F1-47DF-87E2-38B18F4EF144}" srcOrd="3" destOrd="0" parTransId="{92D7365F-7A57-48B5-A435-4D6760044976}" sibTransId="{FB49B59D-0C29-4C81-B886-9B9C51674077}"/>
    <dgm:cxn modelId="{4A593F7B-A539-4221-B116-B14D75777708}" type="presOf" srcId="{79A2A7B6-5A7F-4D85-B4B7-8F0C08AF023B}" destId="{AF77C12D-897A-46E2-9A42-CA22D5D3682F}" srcOrd="0" destOrd="0" presId="urn:microsoft.com/office/officeart/2005/8/layout/hList1"/>
    <dgm:cxn modelId="{C523768A-9FB7-4C11-B5DA-AE5C5E9849A0}" type="presOf" srcId="{753E9C04-8E90-4A24-B518-F692DF780C1B}" destId="{B4557878-E28C-4B81-9A82-978826DE8E79}" srcOrd="0" destOrd="4" presId="urn:microsoft.com/office/officeart/2005/8/layout/hList1"/>
    <dgm:cxn modelId="{1459A88F-741A-438A-B494-525B86CEDDAC}" type="presOf" srcId="{20E88B48-8F70-431F-A655-0F3F928F35E7}" destId="{99371A4B-B2E2-4970-89CA-E8E3C8A82DAD}" srcOrd="0" destOrd="0" presId="urn:microsoft.com/office/officeart/2005/8/layout/hList1"/>
    <dgm:cxn modelId="{35B39996-2EC8-4B6F-BBE3-3E97E5CF107E}" srcId="{79A2A7B6-5A7F-4D85-B4B7-8F0C08AF023B}" destId="{75762366-C78A-4CBE-8427-F2F6AC5A851E}" srcOrd="0" destOrd="0" parTransId="{4CF24760-DE78-4F1E-8D39-4629A04215AB}" sibTransId="{B9129F2B-46CF-4E0F-AAE5-A78F40923E1E}"/>
    <dgm:cxn modelId="{32EE599E-187B-44BA-84CD-E09D49340E93}" srcId="{79A2A7B6-5A7F-4D85-B4B7-8F0C08AF023B}" destId="{0DA3BE0F-66AC-4343-A8ED-A283A835D4BE}" srcOrd="5" destOrd="0" parTransId="{86FCB639-E616-4289-9E12-2B77C7754003}" sibTransId="{ADF3A0D0-FA02-4368-86A7-EF1DD0A80ED4}"/>
    <dgm:cxn modelId="{FBEA8E9F-2BC3-439A-BCD9-0C564E7C24A0}" type="presOf" srcId="{26E5339F-764E-4657-9DB5-8800A4EA8999}" destId="{C515D35C-A80F-4E52-AE84-276765B84A48}" srcOrd="0" destOrd="0" presId="urn:microsoft.com/office/officeart/2005/8/layout/hList1"/>
    <dgm:cxn modelId="{20DACEA1-2DB0-4849-98A0-51BFF87DAA27}" type="presOf" srcId="{C18C016C-7726-407E-BAF7-DDCBA29D2558}" destId="{99371A4B-B2E2-4970-89CA-E8E3C8A82DAD}" srcOrd="0" destOrd="1" presId="urn:microsoft.com/office/officeart/2005/8/layout/hList1"/>
    <dgm:cxn modelId="{77FEBFAB-DA56-4507-9AEE-D2B6933538DF}" srcId="{89B27D79-AD60-4FEA-A093-8BD9A6A07C98}" destId="{26E5339F-764E-4657-9DB5-8800A4EA8999}" srcOrd="0" destOrd="0" parTransId="{7228F100-6035-4411-9DE7-9B7FB1AD7996}" sibTransId="{33434E97-092F-41C5-91FB-46CB0CEB3B24}"/>
    <dgm:cxn modelId="{8B8893C0-273F-4F68-AFE2-1F099F9EFA7D}" type="presOf" srcId="{1D9703B7-D6DB-4634-B9C4-EE1796C17DAF}" destId="{B4557878-E28C-4B81-9A82-978826DE8E79}" srcOrd="0" destOrd="2" presId="urn:microsoft.com/office/officeart/2005/8/layout/hList1"/>
    <dgm:cxn modelId="{78D613C7-60E3-47AD-950B-1D54B24E5F4A}" srcId="{79A2A7B6-5A7F-4D85-B4B7-8F0C08AF023B}" destId="{F9A6EF30-46DE-4543-9789-9D971200E641}" srcOrd="1" destOrd="0" parTransId="{58BF4D6F-5CE3-4F8E-8A5E-D65F991D87D5}" sibTransId="{FDB432F7-3E36-4578-B555-81BB434A1121}"/>
    <dgm:cxn modelId="{9015D6CD-DABE-4A6C-BF92-E16AE6385284}" srcId="{89B27D79-AD60-4FEA-A093-8BD9A6A07C98}" destId="{E7687761-EAB6-4464-835C-6FD3A88E8ABF}" srcOrd="2" destOrd="0" parTransId="{A953B423-D3C6-40D6-AAEE-9A1CC4D20647}" sibTransId="{6D45A5B6-DAB3-42B5-801E-7B96FC4A1138}"/>
    <dgm:cxn modelId="{036DE1D4-A312-456F-9071-548009A0C42C}" type="presOf" srcId="{204E04CC-F350-45DA-B430-7F8ADAE56ACE}" destId="{99371A4B-B2E2-4970-89CA-E8E3C8A82DAD}" srcOrd="0" destOrd="3" presId="urn:microsoft.com/office/officeart/2005/8/layout/hList1"/>
    <dgm:cxn modelId="{896BBDDE-23F8-4DF6-B754-79956BCFE410}" srcId="{7FC7BA87-BA88-4215-9B5E-51CD091F84AD}" destId="{204E04CC-F350-45DA-B430-7F8ADAE56ACE}" srcOrd="3" destOrd="0" parTransId="{A365CBC9-CE43-4389-BA3F-2D0D66E9036A}" sibTransId="{6A919A22-90BF-4F65-9269-C12B878A13AB}"/>
    <dgm:cxn modelId="{245A28E2-FC95-4566-87EA-DDE02F4AF44A}" type="presOf" srcId="{F9A6EF30-46DE-4543-9789-9D971200E641}" destId="{B4557878-E28C-4B81-9A82-978826DE8E79}" srcOrd="0" destOrd="1" presId="urn:microsoft.com/office/officeart/2005/8/layout/hList1"/>
    <dgm:cxn modelId="{38D437E6-7F31-4D77-9203-C9D2B9DE6CA0}" srcId="{79A2A7B6-5A7F-4D85-B4B7-8F0C08AF023B}" destId="{1D9703B7-D6DB-4634-B9C4-EE1796C17DAF}" srcOrd="2" destOrd="0" parTransId="{891C2506-05CC-4A8B-97E3-C56E9CA5F257}" sibTransId="{9E2C86D4-572C-438B-B2D0-F7A89F08B27C}"/>
    <dgm:cxn modelId="{A87FDCE8-B176-44CE-8F86-CE927447F734}" type="presOf" srcId="{74CD56B7-8632-4192-B368-9DD780890887}" destId="{C515D35C-A80F-4E52-AE84-276765B84A48}" srcOrd="0" destOrd="7" presId="urn:microsoft.com/office/officeart/2005/8/layout/hList1"/>
    <dgm:cxn modelId="{A2C0D8EC-7CE8-4A2E-ADC7-393FD2878750}" srcId="{7FC7BA87-BA88-4215-9B5E-51CD091F84AD}" destId="{BFB408C9-F860-4533-94DB-3B39E3B2BBA2}" srcOrd="2" destOrd="0" parTransId="{8066C9B1-56FF-4233-9C3A-3DAEF342DA1A}" sibTransId="{B81B1247-D039-4B38-9BFB-B5B6F4DF3F0F}"/>
    <dgm:cxn modelId="{93DAE6F2-18AB-4946-A283-023D46F4DD23}" type="presOf" srcId="{89B27D79-AD60-4FEA-A093-8BD9A6A07C98}" destId="{D96D8199-5356-442D-90A9-2A5C44517BA5}" srcOrd="0" destOrd="0" presId="urn:microsoft.com/office/officeart/2005/8/layout/hList1"/>
    <dgm:cxn modelId="{8B05FBF3-5087-4C75-AE6F-3F429629D978}" srcId="{D10866F3-8F00-4B14-9583-EE65C704F2DB}" destId="{89B27D79-AD60-4FEA-A093-8BD9A6A07C98}" srcOrd="1" destOrd="0" parTransId="{E59815D4-5438-4431-8850-962ED85D450B}" sibTransId="{56D979B0-4CD8-4FCC-8744-01FA96E92BAA}"/>
    <dgm:cxn modelId="{95F472FA-59BF-4828-9247-3070460521C7}" srcId="{D10866F3-8F00-4B14-9583-EE65C704F2DB}" destId="{7FC7BA87-BA88-4215-9B5E-51CD091F84AD}" srcOrd="0" destOrd="0" parTransId="{DCD97C75-E4CD-4A30-AFCD-CD811C058F63}" sibTransId="{39BBF6EB-9A51-4C78-BE69-BE14F828A4BC}"/>
    <dgm:cxn modelId="{C810B4FD-09E8-4D17-8C86-3C70626C0070}" srcId="{89B27D79-AD60-4FEA-A093-8BD9A6A07C98}" destId="{EFB2000C-3D78-4A30-9309-94D3046EC7B2}" srcOrd="6" destOrd="0" parTransId="{2317E8C0-D1F2-4A13-9897-AB59CBF0109F}" sibTransId="{F039C30D-724F-4A81-9064-B8809C7B69C5}"/>
    <dgm:cxn modelId="{44C3CFC3-3B82-4891-AC45-6EF98DB1E05A}" type="presParOf" srcId="{7E070C08-72DD-4924-8FB6-C03C5E78157D}" destId="{FB69C10C-ADA6-4CF2-AF2A-39181260F6D7}" srcOrd="0" destOrd="0" presId="urn:microsoft.com/office/officeart/2005/8/layout/hList1"/>
    <dgm:cxn modelId="{C627247D-5D11-48EB-8E50-363DFA033E40}" type="presParOf" srcId="{FB69C10C-ADA6-4CF2-AF2A-39181260F6D7}" destId="{D04D3FDE-5E78-4AE4-82F1-FB896BD8A8B6}" srcOrd="0" destOrd="0" presId="urn:microsoft.com/office/officeart/2005/8/layout/hList1"/>
    <dgm:cxn modelId="{1461DDA7-6ECD-4DA2-8B34-F2D76E4C4F97}" type="presParOf" srcId="{FB69C10C-ADA6-4CF2-AF2A-39181260F6D7}" destId="{99371A4B-B2E2-4970-89CA-E8E3C8A82DAD}" srcOrd="1" destOrd="0" presId="urn:microsoft.com/office/officeart/2005/8/layout/hList1"/>
    <dgm:cxn modelId="{019506FC-80B3-4DCC-AB08-9922A447D583}" type="presParOf" srcId="{7E070C08-72DD-4924-8FB6-C03C5E78157D}" destId="{4349D9B1-3378-4D3B-8DA8-9B7DB3FB6EDB}" srcOrd="1" destOrd="0" presId="urn:microsoft.com/office/officeart/2005/8/layout/hList1"/>
    <dgm:cxn modelId="{60054A4D-0A8E-4125-AC1A-932BB9B58518}" type="presParOf" srcId="{7E070C08-72DD-4924-8FB6-C03C5E78157D}" destId="{EDA46CD8-C906-44D8-929C-A15BA9CDB009}" srcOrd="2" destOrd="0" presId="urn:microsoft.com/office/officeart/2005/8/layout/hList1"/>
    <dgm:cxn modelId="{2A28D04A-6477-44A5-A6B6-FA05B721D6BD}" type="presParOf" srcId="{EDA46CD8-C906-44D8-929C-A15BA9CDB009}" destId="{D96D8199-5356-442D-90A9-2A5C44517BA5}" srcOrd="0" destOrd="0" presId="urn:microsoft.com/office/officeart/2005/8/layout/hList1"/>
    <dgm:cxn modelId="{64E29B87-D1BC-49E1-8268-5998033E116E}" type="presParOf" srcId="{EDA46CD8-C906-44D8-929C-A15BA9CDB009}" destId="{C515D35C-A80F-4E52-AE84-276765B84A48}" srcOrd="1" destOrd="0" presId="urn:microsoft.com/office/officeart/2005/8/layout/hList1"/>
    <dgm:cxn modelId="{52B5D92C-663A-4397-BDFB-39F415F5D658}" type="presParOf" srcId="{7E070C08-72DD-4924-8FB6-C03C5E78157D}" destId="{41B0B25E-7AAF-4624-AE67-5CBD434A66B3}" srcOrd="3" destOrd="0" presId="urn:microsoft.com/office/officeart/2005/8/layout/hList1"/>
    <dgm:cxn modelId="{3A29F7D9-0777-4F35-A7EA-97668D906C8F}" type="presParOf" srcId="{7E070C08-72DD-4924-8FB6-C03C5E78157D}" destId="{5AE78231-2318-43DC-9A74-800952F4F2C0}" srcOrd="4" destOrd="0" presId="urn:microsoft.com/office/officeart/2005/8/layout/hList1"/>
    <dgm:cxn modelId="{2197E62B-B47B-432C-B4B7-24522C69ED22}" type="presParOf" srcId="{5AE78231-2318-43DC-9A74-800952F4F2C0}" destId="{AF77C12D-897A-46E2-9A42-CA22D5D3682F}" srcOrd="0" destOrd="0" presId="urn:microsoft.com/office/officeart/2005/8/layout/hList1"/>
    <dgm:cxn modelId="{7DFD658C-87BE-482D-AC49-144AA779D299}" type="presParOf" srcId="{5AE78231-2318-43DC-9A74-800952F4F2C0}" destId="{B4557878-E28C-4B81-9A82-978826DE8E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0866F3-8F00-4B14-9583-EE65C704F2D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7BA87-BA88-4215-9B5E-51CD091F84AD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Tax fair</a:t>
          </a:r>
        </a:p>
      </dgm:t>
    </dgm:pt>
    <dgm:pt modelId="{DCD97C75-E4CD-4A30-AFCD-CD811C058F63}" type="parTrans" cxnId="{95F472FA-59BF-4828-9247-3070460521C7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9BBF6EB-9A51-4C78-BE69-BE14F828A4BC}" type="sibTrans" cxnId="{95F472FA-59BF-4828-9247-3070460521C7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FB408C9-F860-4533-94DB-3B39E3B2BBA2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066C9B1-56FF-4233-9C3A-3DAEF342DA1A}" type="parTrans" cxnId="{A2C0D8EC-7CE8-4A2E-ADC7-393FD287875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1B1247-D039-4B38-9BFB-B5B6F4DF3F0F}" type="sibTrans" cxnId="{A2C0D8EC-7CE8-4A2E-ADC7-393FD287875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C868064-D22E-4542-97D2-F00B22017585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Spend smart</a:t>
          </a:r>
        </a:p>
      </dgm:t>
    </dgm:pt>
    <dgm:pt modelId="{3A56F91E-46E3-4CCA-891D-99AEEAEE28D7}" type="parTrans" cxnId="{E381EAC4-E227-433E-8334-79C5339007DC}">
      <dgm:prSet/>
      <dgm:spPr/>
      <dgm:t>
        <a:bodyPr/>
        <a:lstStyle/>
        <a:p>
          <a:endParaRPr lang="en-US" sz="2000"/>
        </a:p>
      </dgm:t>
    </dgm:pt>
    <dgm:pt modelId="{0AA87E03-0307-4974-BAFF-D5AD9CFFCDCC}" type="sibTrans" cxnId="{E381EAC4-E227-433E-8334-79C5339007DC}">
      <dgm:prSet/>
      <dgm:spPr/>
      <dgm:t>
        <a:bodyPr/>
        <a:lstStyle/>
        <a:p>
          <a:endParaRPr lang="en-US" sz="2000"/>
        </a:p>
      </dgm:t>
    </dgm:pt>
    <dgm:pt modelId="{20BF1FE4-C2D0-40F2-96CA-4070C4A97E79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Deploy digital technologies </a:t>
          </a:r>
        </a:p>
      </dgm:t>
    </dgm:pt>
    <dgm:pt modelId="{226E06F2-5B2E-4C8D-963E-285BAC02F4C8}" type="parTrans" cxnId="{97281C99-1A0D-44B8-891B-FD01BF68A99F}">
      <dgm:prSet/>
      <dgm:spPr/>
      <dgm:t>
        <a:bodyPr/>
        <a:lstStyle/>
        <a:p>
          <a:endParaRPr lang="en-US" sz="2000"/>
        </a:p>
      </dgm:t>
    </dgm:pt>
    <dgm:pt modelId="{27D50AB0-F456-4BB5-8752-78B66898459F}" type="sibTrans" cxnId="{97281C99-1A0D-44B8-891B-FD01BF68A99F}">
      <dgm:prSet/>
      <dgm:spPr/>
      <dgm:t>
        <a:bodyPr/>
        <a:lstStyle/>
        <a:p>
          <a:endParaRPr lang="en-US" sz="2000"/>
        </a:p>
      </dgm:t>
    </dgm:pt>
    <dgm:pt modelId="{B3A7934E-AA6A-43A5-9E6F-9A3262E3ABB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More progressive tax</a:t>
          </a:r>
        </a:p>
      </dgm:t>
    </dgm:pt>
    <dgm:pt modelId="{DA7E0D57-EDA2-4F1A-B8E7-257A718DFAD8}" type="parTrans" cxnId="{3F84DF9F-620B-45E4-BBE1-D10A50E04C98}">
      <dgm:prSet/>
      <dgm:spPr/>
      <dgm:t>
        <a:bodyPr/>
        <a:lstStyle/>
        <a:p>
          <a:endParaRPr lang="en-US" sz="2000"/>
        </a:p>
      </dgm:t>
    </dgm:pt>
    <dgm:pt modelId="{7F6BCAD5-96BF-4109-8F93-37DF952454B0}" type="sibTrans" cxnId="{3F84DF9F-620B-45E4-BBE1-D10A50E04C98}">
      <dgm:prSet/>
      <dgm:spPr/>
      <dgm:t>
        <a:bodyPr/>
        <a:lstStyle/>
        <a:p>
          <a:endParaRPr lang="en-US" sz="2000"/>
        </a:p>
      </dgm:t>
    </dgm:pt>
    <dgm:pt modelId="{DF42DC3F-7219-45D8-A854-4ADC956B862A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Structural development policy to promote equality in the first place</a:t>
          </a:r>
        </a:p>
      </dgm:t>
    </dgm:pt>
    <dgm:pt modelId="{7CDBD998-6379-44F8-BBBD-0CA9B00D0CDA}" type="parTrans" cxnId="{210D5B60-C39C-4EDA-902F-782F7C07FBFD}">
      <dgm:prSet/>
      <dgm:spPr/>
      <dgm:t>
        <a:bodyPr/>
        <a:lstStyle/>
        <a:p>
          <a:endParaRPr lang="en-US" sz="2000"/>
        </a:p>
      </dgm:t>
    </dgm:pt>
    <dgm:pt modelId="{D5F493AF-A200-4863-BDB5-4C1629DCC62B}" type="sibTrans" cxnId="{210D5B60-C39C-4EDA-902F-782F7C07FBFD}">
      <dgm:prSet/>
      <dgm:spPr/>
      <dgm:t>
        <a:bodyPr/>
        <a:lstStyle/>
        <a:p>
          <a:endParaRPr lang="en-US" sz="2000"/>
        </a:p>
      </dgm:t>
    </dgm:pt>
    <dgm:pt modelId="{1C788F09-5433-496A-ACDD-1002968DBC7A}">
      <dgm:prSet phldrT="[Text]" custT="1"/>
      <dgm:spPr/>
      <dgm:t>
        <a:bodyPr/>
        <a:lstStyle/>
        <a:p>
          <a:pPr>
            <a:buChar char="•"/>
          </a:pPr>
          <a:endParaRPr lang="en-US" sz="2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44BE975-B88B-48E7-BD0A-E8B44E9AF67B}" type="parTrans" cxnId="{64B5BDB3-A7C3-4173-8384-82C7D347FDEA}">
      <dgm:prSet/>
      <dgm:spPr/>
      <dgm:t>
        <a:bodyPr/>
        <a:lstStyle/>
        <a:p>
          <a:endParaRPr lang="en-US" sz="2000"/>
        </a:p>
      </dgm:t>
    </dgm:pt>
    <dgm:pt modelId="{DF29C9FF-0BC3-4217-9AB1-48E2F1B7248F}" type="sibTrans" cxnId="{64B5BDB3-A7C3-4173-8384-82C7D347FDEA}">
      <dgm:prSet/>
      <dgm:spPr/>
      <dgm:t>
        <a:bodyPr/>
        <a:lstStyle/>
        <a:p>
          <a:endParaRPr lang="en-US" sz="2000"/>
        </a:p>
      </dgm:t>
    </dgm:pt>
    <dgm:pt modelId="{4A1FD5FC-409A-4D2B-8F6C-224E6186C2C3}">
      <dgm:prSet phldrT="[Text]" custT="1"/>
      <dgm:spPr/>
      <dgm:t>
        <a:bodyPr/>
        <a:lstStyle/>
        <a:p>
          <a:pPr>
            <a:buChar char="•"/>
          </a:pPr>
          <a:r>
            <a:rPr lang="en-US" sz="20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Sustained creation of productive jobs, e.g. manufacturing sector 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</dgm:t>
    </dgm:pt>
    <dgm:pt modelId="{0A0F3B82-65B0-4BC4-AACA-5A42FCF1AF70}" type="parTrans" cxnId="{F63DDA19-5BCC-44A1-B7F7-7C0A88B0ABC7}">
      <dgm:prSet/>
      <dgm:spPr/>
      <dgm:t>
        <a:bodyPr/>
        <a:lstStyle/>
        <a:p>
          <a:endParaRPr lang="en-US" sz="2000"/>
        </a:p>
      </dgm:t>
    </dgm:pt>
    <dgm:pt modelId="{9623F967-E021-4190-BD3E-12261CBD91A4}" type="sibTrans" cxnId="{F63DDA19-5BCC-44A1-B7F7-7C0A88B0ABC7}">
      <dgm:prSet/>
      <dgm:spPr/>
      <dgm:t>
        <a:bodyPr/>
        <a:lstStyle/>
        <a:p>
          <a:endParaRPr lang="en-US" sz="2000"/>
        </a:p>
      </dgm:t>
    </dgm:pt>
    <dgm:pt modelId="{413EADF4-B458-4A38-8F47-B11C3D99D96C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E7E2F7C-8947-46E3-9993-F7B27B7B4307}" type="parTrans" cxnId="{03F30777-D0CF-46A1-99A7-78792F30E325}">
      <dgm:prSet/>
      <dgm:spPr/>
      <dgm:t>
        <a:bodyPr/>
        <a:lstStyle/>
        <a:p>
          <a:endParaRPr lang="en-US" sz="2000"/>
        </a:p>
      </dgm:t>
    </dgm:pt>
    <dgm:pt modelId="{0D3D6FE2-9239-497C-9D4C-763227186166}" type="sibTrans" cxnId="{03F30777-D0CF-46A1-99A7-78792F30E325}">
      <dgm:prSet/>
      <dgm:spPr/>
      <dgm:t>
        <a:bodyPr/>
        <a:lstStyle/>
        <a:p>
          <a:endParaRPr lang="en-US" sz="2000"/>
        </a:p>
      </dgm:t>
    </dgm:pt>
    <dgm:pt modelId="{2932C841-0EDC-4544-AC3B-437D3F3C7729}">
      <dgm:prSet custT="1"/>
      <dgm:spPr/>
      <dgm:t>
        <a:bodyPr/>
        <a:lstStyle/>
        <a:p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Labour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empowerment</a:t>
          </a:r>
        </a:p>
      </dgm:t>
    </dgm:pt>
    <dgm:pt modelId="{8751C7DE-80AA-42C2-AF88-E28E0794D6B1}" type="parTrans" cxnId="{01F826C2-8C07-4C45-9C5A-CB05BB69DBF6}">
      <dgm:prSet/>
      <dgm:spPr/>
      <dgm:t>
        <a:bodyPr/>
        <a:lstStyle/>
        <a:p>
          <a:endParaRPr lang="en-US" sz="2000"/>
        </a:p>
      </dgm:t>
    </dgm:pt>
    <dgm:pt modelId="{5A6A5433-5EC6-4376-8EC7-3C2ACBD9CA80}" type="sibTrans" cxnId="{01F826C2-8C07-4C45-9C5A-CB05BB69DBF6}">
      <dgm:prSet/>
      <dgm:spPr/>
      <dgm:t>
        <a:bodyPr/>
        <a:lstStyle/>
        <a:p>
          <a:endParaRPr lang="en-US" sz="2000"/>
        </a:p>
      </dgm:t>
    </dgm:pt>
    <dgm:pt modelId="{1C4FD1FE-373E-402A-9D9C-8C3AA5524D26}">
      <dgm:prSet custT="1"/>
      <dgm:spPr/>
      <dgm:t>
        <a:bodyPr/>
        <a:lstStyle/>
        <a:p>
          <a:endParaRPr lang="en-US" sz="2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9999F7E-7278-4A6A-82BE-5A35F2170EBE}" type="parTrans" cxnId="{F5E03181-56B1-401D-869F-3784E24C4C39}">
      <dgm:prSet/>
      <dgm:spPr/>
      <dgm:t>
        <a:bodyPr/>
        <a:lstStyle/>
        <a:p>
          <a:endParaRPr lang="en-US" sz="2000"/>
        </a:p>
      </dgm:t>
    </dgm:pt>
    <dgm:pt modelId="{91A3919B-D55A-49E3-B119-7F26183DEFC8}" type="sibTrans" cxnId="{F5E03181-56B1-401D-869F-3784E24C4C39}">
      <dgm:prSet/>
      <dgm:spPr/>
      <dgm:t>
        <a:bodyPr/>
        <a:lstStyle/>
        <a:p>
          <a:endParaRPr lang="en-US" sz="2000"/>
        </a:p>
      </dgm:t>
    </dgm:pt>
    <dgm:pt modelId="{9D8C8E7A-7417-46AE-A560-02C6B9598086}">
      <dgm:prSet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Keep technology changes at a manageable pace</a:t>
          </a:r>
        </a:p>
      </dgm:t>
    </dgm:pt>
    <dgm:pt modelId="{60315D2A-C5A5-4420-803F-A30F36508E8E}" type="parTrans" cxnId="{7864DC7D-B1F4-47BB-B1E7-53E5D2DA7CC3}">
      <dgm:prSet/>
      <dgm:spPr/>
      <dgm:t>
        <a:bodyPr/>
        <a:lstStyle/>
        <a:p>
          <a:endParaRPr lang="en-US" sz="2000"/>
        </a:p>
      </dgm:t>
    </dgm:pt>
    <dgm:pt modelId="{9CF75C44-C150-4C55-8C00-CFF6F5F05DD2}" type="sibTrans" cxnId="{7864DC7D-B1F4-47BB-B1E7-53E5D2DA7CC3}">
      <dgm:prSet/>
      <dgm:spPr/>
      <dgm:t>
        <a:bodyPr/>
        <a:lstStyle/>
        <a:p>
          <a:endParaRPr lang="en-US" sz="2000"/>
        </a:p>
      </dgm:t>
    </dgm:pt>
    <dgm:pt modelId="{864614D5-3E7A-4664-B464-99CB784A5E80}">
      <dgm:prSet custT="1"/>
      <dgm:spPr/>
      <dgm:t>
        <a:bodyPr/>
        <a:lstStyle/>
        <a:p>
          <a:endParaRPr lang="en-US" sz="2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9C9B6B2-2A18-41B2-93D2-AA5808052327}" type="parTrans" cxnId="{BE427369-0885-4380-A4C9-96F9FA80A5E4}">
      <dgm:prSet/>
      <dgm:spPr/>
      <dgm:t>
        <a:bodyPr/>
        <a:lstStyle/>
        <a:p>
          <a:endParaRPr lang="en-US" sz="2000"/>
        </a:p>
      </dgm:t>
    </dgm:pt>
    <dgm:pt modelId="{A143516D-19C5-4D4B-8604-B27B24729DA7}" type="sibTrans" cxnId="{BE427369-0885-4380-A4C9-96F9FA80A5E4}">
      <dgm:prSet/>
      <dgm:spPr/>
      <dgm:t>
        <a:bodyPr/>
        <a:lstStyle/>
        <a:p>
          <a:endParaRPr lang="en-US" sz="2000"/>
        </a:p>
      </dgm:t>
    </dgm:pt>
    <dgm:pt modelId="{5E96A819-FE80-42B2-981D-270DEABFCA43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Fiscal policy to address economic equality</a:t>
          </a:r>
        </a:p>
      </dgm:t>
    </dgm:pt>
    <dgm:pt modelId="{92FC23D6-E0AE-4597-860F-8CC43F387CC3}" type="parTrans" cxnId="{9B6319CD-D6E6-4BAC-9474-2C06433B6F8A}">
      <dgm:prSet/>
      <dgm:spPr/>
      <dgm:t>
        <a:bodyPr/>
        <a:lstStyle/>
        <a:p>
          <a:endParaRPr lang="en-US" sz="2000"/>
        </a:p>
      </dgm:t>
    </dgm:pt>
    <dgm:pt modelId="{C9EF75DA-071D-4A21-9F65-F7484061152B}" type="sibTrans" cxnId="{9B6319CD-D6E6-4BAC-9474-2C06433B6F8A}">
      <dgm:prSet/>
      <dgm:spPr/>
      <dgm:t>
        <a:bodyPr/>
        <a:lstStyle/>
        <a:p>
          <a:endParaRPr lang="en-US" sz="2000"/>
        </a:p>
      </dgm:t>
    </dgm:pt>
    <dgm:pt modelId="{3C9115C9-3CED-43B1-ACC6-CADC1A3C748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Digitalizing tax system to increase tax compliance </a:t>
          </a:r>
          <a:endParaRPr lang="en-US" sz="20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156D612-3B02-407A-A033-2222CE023E78}" type="parTrans" cxnId="{D15E5A1D-8934-4E68-9995-7D8DD2E2B1EE}">
      <dgm:prSet/>
      <dgm:spPr/>
      <dgm:t>
        <a:bodyPr/>
        <a:lstStyle/>
        <a:p>
          <a:endParaRPr lang="en-US"/>
        </a:p>
      </dgm:t>
    </dgm:pt>
    <dgm:pt modelId="{AB448A45-A12C-40B8-B990-E2CC75D79CCD}" type="sibTrans" cxnId="{D15E5A1D-8934-4E68-9995-7D8DD2E2B1EE}">
      <dgm:prSet/>
      <dgm:spPr/>
      <dgm:t>
        <a:bodyPr/>
        <a:lstStyle/>
        <a:p>
          <a:endParaRPr lang="en-US"/>
        </a:p>
      </dgm:t>
    </dgm:pt>
    <dgm:pt modelId="{17C7FA80-7A52-47FE-88E2-460991C77962}">
      <dgm:prSet phldrT="[Text]" custT="1"/>
      <dgm:spPr/>
      <dgm:t>
        <a:bodyPr/>
        <a:lstStyle/>
        <a:p>
          <a:endParaRPr lang="en-US" sz="2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6191782-8A10-44BD-A934-5478CE70A767}" type="parTrans" cxnId="{A5AA94FB-D3C5-4339-B67E-79B037F61B55}">
      <dgm:prSet/>
      <dgm:spPr/>
      <dgm:t>
        <a:bodyPr/>
        <a:lstStyle/>
        <a:p>
          <a:endParaRPr lang="en-US"/>
        </a:p>
      </dgm:t>
    </dgm:pt>
    <dgm:pt modelId="{B303FA3F-CA35-4055-A5C8-800A2D538E55}" type="sibTrans" cxnId="{A5AA94FB-D3C5-4339-B67E-79B037F61B55}">
      <dgm:prSet/>
      <dgm:spPr/>
      <dgm:t>
        <a:bodyPr/>
        <a:lstStyle/>
        <a:p>
          <a:endParaRPr lang="en-US"/>
        </a:p>
      </dgm:t>
    </dgm:pt>
    <dgm:pt modelId="{F4F97AB9-D84F-4BB7-BD02-C61C6C778704}">
      <dgm:prSet phldrT="[Text]" custT="1"/>
      <dgm:spPr/>
      <dgm:t>
        <a:bodyPr/>
        <a:lstStyle/>
        <a:p>
          <a:endParaRPr lang="en-US" sz="2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42476C1-3413-490E-A85F-A1F72CD6456C}" type="parTrans" cxnId="{7AD4593E-BEA7-4070-81C0-125AD0550401}">
      <dgm:prSet/>
      <dgm:spPr/>
      <dgm:t>
        <a:bodyPr/>
        <a:lstStyle/>
        <a:p>
          <a:endParaRPr lang="en-US"/>
        </a:p>
      </dgm:t>
    </dgm:pt>
    <dgm:pt modelId="{D180AD61-2A6B-4814-A2FB-F79497481C7B}" type="sibTrans" cxnId="{7AD4593E-BEA7-4070-81C0-125AD0550401}">
      <dgm:prSet/>
      <dgm:spPr/>
      <dgm:t>
        <a:bodyPr/>
        <a:lstStyle/>
        <a:p>
          <a:endParaRPr lang="en-US"/>
        </a:p>
      </dgm:t>
    </dgm:pt>
    <dgm:pt modelId="{9328DA0F-EEB4-4285-A1D2-F863B01ECE37}">
      <dgm:prSet phldrT="[Text]" custT="1"/>
      <dgm:spPr/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Universal health, education and social protection coverage</a:t>
          </a:r>
        </a:p>
      </dgm:t>
    </dgm:pt>
    <dgm:pt modelId="{622DEC28-59D1-43A7-8331-991E3F244DC5}" type="sibTrans" cxnId="{5CFA74BB-8C78-4C79-BF1C-780D6743B602}">
      <dgm:prSet/>
      <dgm:spPr/>
      <dgm:t>
        <a:bodyPr/>
        <a:lstStyle/>
        <a:p>
          <a:endParaRPr lang="en-US" sz="2000"/>
        </a:p>
      </dgm:t>
    </dgm:pt>
    <dgm:pt modelId="{38AC2462-71D2-40F1-AEDF-5C7C7D830470}" type="parTrans" cxnId="{5CFA74BB-8C78-4C79-BF1C-780D6743B602}">
      <dgm:prSet/>
      <dgm:spPr/>
      <dgm:t>
        <a:bodyPr/>
        <a:lstStyle/>
        <a:p>
          <a:endParaRPr lang="en-US" sz="2000"/>
        </a:p>
      </dgm:t>
    </dgm:pt>
    <dgm:pt modelId="{7E070C08-72DD-4924-8FB6-C03C5E78157D}" type="pres">
      <dgm:prSet presAssocID="{D10866F3-8F00-4B14-9583-EE65C704F2DB}" presName="Name0" presStyleCnt="0">
        <dgm:presLayoutVars>
          <dgm:dir/>
          <dgm:animLvl val="lvl"/>
          <dgm:resizeHandles val="exact"/>
        </dgm:presLayoutVars>
      </dgm:prSet>
      <dgm:spPr/>
    </dgm:pt>
    <dgm:pt modelId="{31A9BA0A-343A-4E5F-9650-2172B07DD760}" type="pres">
      <dgm:prSet presAssocID="{DF42DC3F-7219-45D8-A854-4ADC956B862A}" presName="composite" presStyleCnt="0"/>
      <dgm:spPr/>
    </dgm:pt>
    <dgm:pt modelId="{E7DF83B4-2325-44C3-A83D-9F99AB45CF3E}" type="pres">
      <dgm:prSet presAssocID="{DF42DC3F-7219-45D8-A854-4ADC956B862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E671351-9195-4DFA-AD91-A46DBF438633}" type="pres">
      <dgm:prSet presAssocID="{DF42DC3F-7219-45D8-A854-4ADC956B862A}" presName="desTx" presStyleLbl="alignAccFollowNode1" presStyleIdx="0" presStyleCnt="2">
        <dgm:presLayoutVars>
          <dgm:bulletEnabled val="1"/>
        </dgm:presLayoutVars>
      </dgm:prSet>
      <dgm:spPr/>
    </dgm:pt>
    <dgm:pt modelId="{6A30CDBE-C7E0-4F42-AAAC-45CAA63F0A36}" type="pres">
      <dgm:prSet presAssocID="{D5F493AF-A200-4863-BDB5-4C1629DCC62B}" presName="space" presStyleCnt="0"/>
      <dgm:spPr/>
    </dgm:pt>
    <dgm:pt modelId="{28E4C814-AF48-45E6-9AA9-859B50DF9F47}" type="pres">
      <dgm:prSet presAssocID="{5E96A819-FE80-42B2-981D-270DEABFCA43}" presName="composite" presStyleCnt="0"/>
      <dgm:spPr/>
    </dgm:pt>
    <dgm:pt modelId="{380A1D98-E264-4867-B8EE-B1C157333178}" type="pres">
      <dgm:prSet presAssocID="{5E96A819-FE80-42B2-981D-270DEABFCA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71C4F0B-6EDC-43B7-8E93-08F7D337551B}" type="pres">
      <dgm:prSet presAssocID="{5E96A819-FE80-42B2-981D-270DEABFCA4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F1BBE09-0BC6-416D-A748-EF322BE4D145}" type="presOf" srcId="{9328DA0F-EEB4-4285-A1D2-F863B01ECE37}" destId="{471C4F0B-6EDC-43B7-8E93-08F7D337551B}" srcOrd="0" destOrd="6" presId="urn:microsoft.com/office/officeart/2005/8/layout/hList1"/>
    <dgm:cxn modelId="{F63DDA19-5BCC-44A1-B7F7-7C0A88B0ABC7}" srcId="{DF42DC3F-7219-45D8-A854-4ADC956B862A}" destId="{4A1FD5FC-409A-4D2B-8F6C-224E6186C2C3}" srcOrd="1" destOrd="0" parTransId="{0A0F3B82-65B0-4BC4-AACA-5A42FCF1AF70}" sibTransId="{9623F967-E021-4190-BD3E-12261CBD91A4}"/>
    <dgm:cxn modelId="{D15E5A1D-8934-4E68-9995-7D8DD2E2B1EE}" srcId="{7FC7BA87-BA88-4215-9B5E-51CD091F84AD}" destId="{3C9115C9-3CED-43B1-ACC6-CADC1A3C748E}" srcOrd="1" destOrd="0" parTransId="{2156D612-3B02-407A-A033-2222CE023E78}" sibTransId="{AB448A45-A12C-40B8-B990-E2CC75D79CCD}"/>
    <dgm:cxn modelId="{9FA14422-BE19-463A-A955-836C62806B68}" type="presOf" srcId="{3C9115C9-3CED-43B1-ACC6-CADC1A3C748E}" destId="{471C4F0B-6EDC-43B7-8E93-08F7D337551B}" srcOrd="0" destOrd="3" presId="urn:microsoft.com/office/officeart/2005/8/layout/hList1"/>
    <dgm:cxn modelId="{2B1C2429-7A55-4ED3-9605-CF94DC20234C}" type="presOf" srcId="{CC868064-D22E-4542-97D2-F00B22017585}" destId="{471C4F0B-6EDC-43B7-8E93-08F7D337551B}" srcOrd="0" destOrd="5" presId="urn:microsoft.com/office/officeart/2005/8/layout/hList1"/>
    <dgm:cxn modelId="{07F9B929-6ABD-48A8-893E-5678D6E1187A}" type="presOf" srcId="{5E96A819-FE80-42B2-981D-270DEABFCA43}" destId="{380A1D98-E264-4867-B8EE-B1C157333178}" srcOrd="0" destOrd="0" presId="urn:microsoft.com/office/officeart/2005/8/layout/hList1"/>
    <dgm:cxn modelId="{7AD4593E-BEA7-4070-81C0-125AD0550401}" srcId="{5E96A819-FE80-42B2-981D-270DEABFCA43}" destId="{F4F97AB9-D84F-4BB7-BD02-C61C6C778704}" srcOrd="0" destOrd="0" parTransId="{542476C1-3413-490E-A85F-A1F72CD6456C}" sibTransId="{D180AD61-2A6B-4814-A2FB-F79497481C7B}"/>
    <dgm:cxn modelId="{210D5B60-C39C-4EDA-902F-782F7C07FBFD}" srcId="{D10866F3-8F00-4B14-9583-EE65C704F2DB}" destId="{DF42DC3F-7219-45D8-A854-4ADC956B862A}" srcOrd="0" destOrd="0" parTransId="{7CDBD998-6379-44F8-BBBD-0CA9B00D0CDA}" sibTransId="{D5F493AF-A200-4863-BDB5-4C1629DCC62B}"/>
    <dgm:cxn modelId="{B63F0961-BA73-4492-B3D2-3572AC79C35B}" type="presOf" srcId="{D10866F3-8F00-4B14-9583-EE65C704F2DB}" destId="{7E070C08-72DD-4924-8FB6-C03C5E78157D}" srcOrd="0" destOrd="0" presId="urn:microsoft.com/office/officeart/2005/8/layout/hList1"/>
    <dgm:cxn modelId="{BE427369-0885-4380-A4C9-96F9FA80A5E4}" srcId="{DF42DC3F-7219-45D8-A854-4ADC956B862A}" destId="{864614D5-3E7A-4664-B464-99CB784A5E80}" srcOrd="6" destOrd="0" parTransId="{69C9B6B2-2A18-41B2-93D2-AA5808052327}" sibTransId="{A143516D-19C5-4D4B-8604-B27B24729DA7}"/>
    <dgm:cxn modelId="{48E95070-7F2D-4D3C-B4BB-EB4D7BA1E87B}" type="presOf" srcId="{DF42DC3F-7219-45D8-A854-4ADC956B862A}" destId="{E7DF83B4-2325-44C3-A83D-9F99AB45CF3E}" srcOrd="0" destOrd="0" presId="urn:microsoft.com/office/officeart/2005/8/layout/hList1"/>
    <dgm:cxn modelId="{3CF3D854-DAA9-4611-8D4F-18E344B49079}" type="presOf" srcId="{1C788F09-5433-496A-ACDD-1002968DBC7A}" destId="{3E671351-9195-4DFA-AD91-A46DBF438633}" srcOrd="0" destOrd="0" presId="urn:microsoft.com/office/officeart/2005/8/layout/hList1"/>
    <dgm:cxn modelId="{03F30777-D0CF-46A1-99A7-78792F30E325}" srcId="{DF42DC3F-7219-45D8-A854-4ADC956B862A}" destId="{413EADF4-B458-4A38-8F47-B11C3D99D96C}" srcOrd="2" destOrd="0" parTransId="{BE7E2F7C-8947-46E3-9993-F7B27B7B4307}" sibTransId="{0D3D6FE2-9239-497C-9D4C-763227186166}"/>
    <dgm:cxn modelId="{7864DC7D-B1F4-47BB-B1E7-53E5D2DA7CC3}" srcId="{DF42DC3F-7219-45D8-A854-4ADC956B862A}" destId="{9D8C8E7A-7417-46AE-A560-02C6B9598086}" srcOrd="5" destOrd="0" parTransId="{60315D2A-C5A5-4420-803F-A30F36508E8E}" sibTransId="{9CF75C44-C150-4C55-8C00-CFF6F5F05DD2}"/>
    <dgm:cxn modelId="{F5E03181-56B1-401D-869F-3784E24C4C39}" srcId="{DF42DC3F-7219-45D8-A854-4ADC956B862A}" destId="{1C4FD1FE-373E-402A-9D9C-8C3AA5524D26}" srcOrd="4" destOrd="0" parTransId="{B9999F7E-7278-4A6A-82BE-5A35F2170EBE}" sibTransId="{91A3919B-D55A-49E3-B119-7F26183DEFC8}"/>
    <dgm:cxn modelId="{AA28CB81-CDD3-4535-9E27-4C3148A6C14F}" type="presOf" srcId="{4A1FD5FC-409A-4D2B-8F6C-224E6186C2C3}" destId="{3E671351-9195-4DFA-AD91-A46DBF438633}" srcOrd="0" destOrd="1" presId="urn:microsoft.com/office/officeart/2005/8/layout/hList1"/>
    <dgm:cxn modelId="{A095D496-CE3E-4254-B59F-0F006C5EBAD7}" type="presOf" srcId="{2932C841-0EDC-4544-AC3B-437D3F3C7729}" destId="{3E671351-9195-4DFA-AD91-A46DBF438633}" srcOrd="0" destOrd="3" presId="urn:microsoft.com/office/officeart/2005/8/layout/hList1"/>
    <dgm:cxn modelId="{97281C99-1A0D-44B8-891B-FD01BF68A99F}" srcId="{CC868064-D22E-4542-97D2-F00B22017585}" destId="{20BF1FE4-C2D0-40F2-96CA-4070C4A97E79}" srcOrd="1" destOrd="0" parTransId="{226E06F2-5B2E-4C8D-963E-285BAC02F4C8}" sibTransId="{27D50AB0-F456-4BB5-8752-78B66898459F}"/>
    <dgm:cxn modelId="{3F84DF9F-620B-45E4-BBE1-D10A50E04C98}" srcId="{7FC7BA87-BA88-4215-9B5E-51CD091F84AD}" destId="{B3A7934E-AA6A-43A5-9E6F-9A3262E3ABB5}" srcOrd="0" destOrd="0" parTransId="{DA7E0D57-EDA2-4F1A-B8E7-257A718DFAD8}" sibTransId="{7F6BCAD5-96BF-4109-8F93-37DF952454B0}"/>
    <dgm:cxn modelId="{2D8E44B0-01F3-4DD8-BA06-277811980089}" type="presOf" srcId="{7FC7BA87-BA88-4215-9B5E-51CD091F84AD}" destId="{471C4F0B-6EDC-43B7-8E93-08F7D337551B}" srcOrd="0" destOrd="1" presId="urn:microsoft.com/office/officeart/2005/8/layout/hList1"/>
    <dgm:cxn modelId="{64B5BDB3-A7C3-4173-8384-82C7D347FDEA}" srcId="{DF42DC3F-7219-45D8-A854-4ADC956B862A}" destId="{1C788F09-5433-496A-ACDD-1002968DBC7A}" srcOrd="0" destOrd="0" parTransId="{944BE975-B88B-48E7-BD0A-E8B44E9AF67B}" sibTransId="{DF29C9FF-0BC3-4217-9AB1-48E2F1B7248F}"/>
    <dgm:cxn modelId="{4777F7B9-D1F9-4EFF-A0D3-9CF8FF6B461F}" type="presOf" srcId="{B3A7934E-AA6A-43A5-9E6F-9A3262E3ABB5}" destId="{471C4F0B-6EDC-43B7-8E93-08F7D337551B}" srcOrd="0" destOrd="2" presId="urn:microsoft.com/office/officeart/2005/8/layout/hList1"/>
    <dgm:cxn modelId="{66FDC7BA-0206-4056-B2F0-1A7986F4E745}" type="presOf" srcId="{BFB408C9-F860-4533-94DB-3B39E3B2BBA2}" destId="{471C4F0B-6EDC-43B7-8E93-08F7D337551B}" srcOrd="0" destOrd="4" presId="urn:microsoft.com/office/officeart/2005/8/layout/hList1"/>
    <dgm:cxn modelId="{5CFA74BB-8C78-4C79-BF1C-780D6743B602}" srcId="{CC868064-D22E-4542-97D2-F00B22017585}" destId="{9328DA0F-EEB4-4285-A1D2-F863B01ECE37}" srcOrd="0" destOrd="0" parTransId="{38AC2462-71D2-40F1-AEDF-5C7C7D830470}" sibTransId="{622DEC28-59D1-43A7-8331-991E3F244DC5}"/>
    <dgm:cxn modelId="{01F826C2-8C07-4C45-9C5A-CB05BB69DBF6}" srcId="{DF42DC3F-7219-45D8-A854-4ADC956B862A}" destId="{2932C841-0EDC-4544-AC3B-437D3F3C7729}" srcOrd="3" destOrd="0" parTransId="{8751C7DE-80AA-42C2-AF88-E28E0794D6B1}" sibTransId="{5A6A5433-5EC6-4376-8EC7-3C2ACBD9CA80}"/>
    <dgm:cxn modelId="{E381EAC4-E227-433E-8334-79C5339007DC}" srcId="{5E96A819-FE80-42B2-981D-270DEABFCA43}" destId="{CC868064-D22E-4542-97D2-F00B22017585}" srcOrd="3" destOrd="0" parTransId="{3A56F91E-46E3-4CCA-891D-99AEEAEE28D7}" sibTransId="{0AA87E03-0307-4974-BAFF-D5AD9CFFCDCC}"/>
    <dgm:cxn modelId="{9B6319CD-D6E6-4BAC-9474-2C06433B6F8A}" srcId="{D10866F3-8F00-4B14-9583-EE65C704F2DB}" destId="{5E96A819-FE80-42B2-981D-270DEABFCA43}" srcOrd="1" destOrd="0" parTransId="{92FC23D6-E0AE-4597-860F-8CC43F387CC3}" sibTransId="{C9EF75DA-071D-4A21-9F65-F7484061152B}"/>
    <dgm:cxn modelId="{D7FF0CD9-0655-468F-B179-014AE7ED27CB}" type="presOf" srcId="{413EADF4-B458-4A38-8F47-B11C3D99D96C}" destId="{3E671351-9195-4DFA-AD91-A46DBF438633}" srcOrd="0" destOrd="2" presId="urn:microsoft.com/office/officeart/2005/8/layout/hList1"/>
    <dgm:cxn modelId="{C914FADA-10AB-4CA3-95B5-FAA2EE5BDE60}" type="presOf" srcId="{1C4FD1FE-373E-402A-9D9C-8C3AA5524D26}" destId="{3E671351-9195-4DFA-AD91-A46DBF438633}" srcOrd="0" destOrd="4" presId="urn:microsoft.com/office/officeart/2005/8/layout/hList1"/>
    <dgm:cxn modelId="{2A6971DB-33AA-4F94-894D-510323D1ADE7}" type="presOf" srcId="{17C7FA80-7A52-47FE-88E2-460991C77962}" destId="{471C4F0B-6EDC-43B7-8E93-08F7D337551B}" srcOrd="0" destOrd="8" presId="urn:microsoft.com/office/officeart/2005/8/layout/hList1"/>
    <dgm:cxn modelId="{A2C0D8EC-7CE8-4A2E-ADC7-393FD2878750}" srcId="{5E96A819-FE80-42B2-981D-270DEABFCA43}" destId="{BFB408C9-F860-4533-94DB-3B39E3B2BBA2}" srcOrd="2" destOrd="0" parTransId="{8066C9B1-56FF-4233-9C3A-3DAEF342DA1A}" sibTransId="{B81B1247-D039-4B38-9BFB-B5B6F4DF3F0F}"/>
    <dgm:cxn modelId="{392C2BED-BC4C-4FC6-A26E-E7A1517EA4B9}" type="presOf" srcId="{9D8C8E7A-7417-46AE-A560-02C6B9598086}" destId="{3E671351-9195-4DFA-AD91-A46DBF438633}" srcOrd="0" destOrd="5" presId="urn:microsoft.com/office/officeart/2005/8/layout/hList1"/>
    <dgm:cxn modelId="{ACE3A8EE-9AD5-4875-B1F3-24F48FB3E139}" type="presOf" srcId="{864614D5-3E7A-4664-B464-99CB784A5E80}" destId="{3E671351-9195-4DFA-AD91-A46DBF438633}" srcOrd="0" destOrd="6" presId="urn:microsoft.com/office/officeart/2005/8/layout/hList1"/>
    <dgm:cxn modelId="{D37E75F2-EE71-460E-9EB0-F548E72580AD}" type="presOf" srcId="{F4F97AB9-D84F-4BB7-BD02-C61C6C778704}" destId="{471C4F0B-6EDC-43B7-8E93-08F7D337551B}" srcOrd="0" destOrd="0" presId="urn:microsoft.com/office/officeart/2005/8/layout/hList1"/>
    <dgm:cxn modelId="{95F472FA-59BF-4828-9247-3070460521C7}" srcId="{5E96A819-FE80-42B2-981D-270DEABFCA43}" destId="{7FC7BA87-BA88-4215-9B5E-51CD091F84AD}" srcOrd="1" destOrd="0" parTransId="{DCD97C75-E4CD-4A30-AFCD-CD811C058F63}" sibTransId="{39BBF6EB-9A51-4C78-BE69-BE14F828A4BC}"/>
    <dgm:cxn modelId="{A5AA94FB-D3C5-4339-B67E-79B037F61B55}" srcId="{5E96A819-FE80-42B2-981D-270DEABFCA43}" destId="{17C7FA80-7A52-47FE-88E2-460991C77962}" srcOrd="4" destOrd="0" parTransId="{46191782-8A10-44BD-A934-5478CE70A767}" sibTransId="{B303FA3F-CA35-4055-A5C8-800A2D538E55}"/>
    <dgm:cxn modelId="{3C981CFE-581D-4762-9432-98D2343ABAD1}" type="presOf" srcId="{20BF1FE4-C2D0-40F2-96CA-4070C4A97E79}" destId="{471C4F0B-6EDC-43B7-8E93-08F7D337551B}" srcOrd="0" destOrd="7" presId="urn:microsoft.com/office/officeart/2005/8/layout/hList1"/>
    <dgm:cxn modelId="{C3A47C0C-19B4-46BF-8026-22BC536C0D4C}" type="presParOf" srcId="{7E070C08-72DD-4924-8FB6-C03C5E78157D}" destId="{31A9BA0A-343A-4E5F-9650-2172B07DD760}" srcOrd="0" destOrd="0" presId="urn:microsoft.com/office/officeart/2005/8/layout/hList1"/>
    <dgm:cxn modelId="{CF638EFD-BAA8-4CB8-8124-E1E592A1AD78}" type="presParOf" srcId="{31A9BA0A-343A-4E5F-9650-2172B07DD760}" destId="{E7DF83B4-2325-44C3-A83D-9F99AB45CF3E}" srcOrd="0" destOrd="0" presId="urn:microsoft.com/office/officeart/2005/8/layout/hList1"/>
    <dgm:cxn modelId="{F91A8131-5906-4D37-AE95-F158FA0CF40A}" type="presParOf" srcId="{31A9BA0A-343A-4E5F-9650-2172B07DD760}" destId="{3E671351-9195-4DFA-AD91-A46DBF438633}" srcOrd="1" destOrd="0" presId="urn:microsoft.com/office/officeart/2005/8/layout/hList1"/>
    <dgm:cxn modelId="{7E051E14-00BB-4F0B-AB45-9B07418ADB80}" type="presParOf" srcId="{7E070C08-72DD-4924-8FB6-C03C5E78157D}" destId="{6A30CDBE-C7E0-4F42-AAAC-45CAA63F0A36}" srcOrd="1" destOrd="0" presId="urn:microsoft.com/office/officeart/2005/8/layout/hList1"/>
    <dgm:cxn modelId="{92162901-CD3E-4D15-86E8-53C01BC775DF}" type="presParOf" srcId="{7E070C08-72DD-4924-8FB6-C03C5E78157D}" destId="{28E4C814-AF48-45E6-9AA9-859B50DF9F47}" srcOrd="2" destOrd="0" presId="urn:microsoft.com/office/officeart/2005/8/layout/hList1"/>
    <dgm:cxn modelId="{01EDA731-32FB-4BB0-B4BF-6F761D2FD443}" type="presParOf" srcId="{28E4C814-AF48-45E6-9AA9-859B50DF9F47}" destId="{380A1D98-E264-4867-B8EE-B1C157333178}" srcOrd="0" destOrd="0" presId="urn:microsoft.com/office/officeart/2005/8/layout/hList1"/>
    <dgm:cxn modelId="{A1EA616B-0280-43BD-886D-CA0A0F3330E7}" type="presParOf" srcId="{28E4C814-AF48-45E6-9AA9-859B50DF9F47}" destId="{471C4F0B-6EDC-43B7-8E93-08F7D3375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BD800-AC27-42BA-BF83-6B0DB76DB537}">
      <dsp:nvSpPr>
        <dsp:cNvPr id="0" name=""/>
        <dsp:cNvSpPr/>
      </dsp:nvSpPr>
      <dsp:spPr>
        <a:xfrm>
          <a:off x="-5750459" y="-880169"/>
          <a:ext cx="6846207" cy="6846207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5B7F6-92B7-44DC-BB59-C8977406E573}">
      <dsp:nvSpPr>
        <dsp:cNvPr id="0" name=""/>
        <dsp:cNvSpPr/>
      </dsp:nvSpPr>
      <dsp:spPr>
        <a:xfrm>
          <a:off x="478965" y="317765"/>
          <a:ext cx="10638678" cy="635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revenue mobilization, including tax and non-tax policy measures</a:t>
          </a:r>
        </a:p>
      </dsp:txBody>
      <dsp:txXfrm>
        <a:off x="478965" y="317765"/>
        <a:ext cx="10638678" cy="635937"/>
      </dsp:txXfrm>
    </dsp:sp>
    <dsp:sp modelId="{A5C1B9FB-3406-4413-83AF-2E8EA5A93555}">
      <dsp:nvSpPr>
        <dsp:cNvPr id="0" name=""/>
        <dsp:cNvSpPr/>
      </dsp:nvSpPr>
      <dsp:spPr>
        <a:xfrm>
          <a:off x="81504" y="238272"/>
          <a:ext cx="794921" cy="794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3E12-D7A4-4A3B-812B-EF0F8085631A}">
      <dsp:nvSpPr>
        <dsp:cNvPr id="0" name=""/>
        <dsp:cNvSpPr/>
      </dsp:nvSpPr>
      <dsp:spPr>
        <a:xfrm>
          <a:off x="970604" y="1271365"/>
          <a:ext cx="10182985" cy="635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Value-for-money, impactful public spending</a:t>
          </a:r>
        </a:p>
      </dsp:txBody>
      <dsp:txXfrm>
        <a:off x="970604" y="1271365"/>
        <a:ext cx="10182985" cy="635937"/>
      </dsp:txXfrm>
    </dsp:sp>
    <dsp:sp modelId="{01C13973-4FEB-467C-969A-763C2834329C}">
      <dsp:nvSpPr>
        <dsp:cNvPr id="0" name=""/>
        <dsp:cNvSpPr/>
      </dsp:nvSpPr>
      <dsp:spPr>
        <a:xfrm>
          <a:off x="537198" y="1191873"/>
          <a:ext cx="794921" cy="794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2B279-56B5-43E0-9A80-4A0204AF5B0B}">
      <dsp:nvSpPr>
        <dsp:cNvPr id="0" name=""/>
        <dsp:cNvSpPr/>
      </dsp:nvSpPr>
      <dsp:spPr>
        <a:xfrm>
          <a:off x="1074520" y="2224965"/>
          <a:ext cx="10043123" cy="635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Effective public debt management</a:t>
          </a:r>
        </a:p>
      </dsp:txBody>
      <dsp:txXfrm>
        <a:off x="1074520" y="2224965"/>
        <a:ext cx="10043123" cy="635937"/>
      </dsp:txXfrm>
    </dsp:sp>
    <dsp:sp modelId="{7A409A96-4B2C-4423-BB93-7A2CCB5EAAB4}">
      <dsp:nvSpPr>
        <dsp:cNvPr id="0" name=""/>
        <dsp:cNvSpPr/>
      </dsp:nvSpPr>
      <dsp:spPr>
        <a:xfrm>
          <a:off x="677059" y="2145473"/>
          <a:ext cx="794921" cy="794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7E27D-D1DF-4D95-AE40-FECC0D2E23FD}">
      <dsp:nvSpPr>
        <dsp:cNvPr id="0" name=""/>
        <dsp:cNvSpPr/>
      </dsp:nvSpPr>
      <dsp:spPr>
        <a:xfrm>
          <a:off x="918468" y="3212073"/>
          <a:ext cx="10182985" cy="635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Development transfers and concessional loans</a:t>
          </a:r>
        </a:p>
      </dsp:txBody>
      <dsp:txXfrm>
        <a:off x="918468" y="3212073"/>
        <a:ext cx="10182985" cy="635937"/>
      </dsp:txXfrm>
    </dsp:sp>
    <dsp:sp modelId="{561FC3FF-FBED-41E9-8D8A-0B1F214042C7}">
      <dsp:nvSpPr>
        <dsp:cNvPr id="0" name=""/>
        <dsp:cNvSpPr/>
      </dsp:nvSpPr>
      <dsp:spPr>
        <a:xfrm>
          <a:off x="537198" y="3099074"/>
          <a:ext cx="794921" cy="794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B8F0F-1F4D-43B2-91EF-11F98381E128}">
      <dsp:nvSpPr>
        <dsp:cNvPr id="0" name=""/>
        <dsp:cNvSpPr/>
      </dsp:nvSpPr>
      <dsp:spPr>
        <a:xfrm>
          <a:off x="478965" y="4132166"/>
          <a:ext cx="10638678" cy="635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debt relief, including through common international principles and norms</a:t>
          </a:r>
        </a:p>
      </dsp:txBody>
      <dsp:txXfrm>
        <a:off x="478965" y="4132166"/>
        <a:ext cx="10638678" cy="635937"/>
      </dsp:txXfrm>
    </dsp:sp>
    <dsp:sp modelId="{EC566B88-90A4-4C2E-9558-3683AD03F197}">
      <dsp:nvSpPr>
        <dsp:cNvPr id="0" name=""/>
        <dsp:cNvSpPr/>
      </dsp:nvSpPr>
      <dsp:spPr>
        <a:xfrm>
          <a:off x="81504" y="4052674"/>
          <a:ext cx="794921" cy="794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A9BAA-47C6-4E9A-882A-FD49FFD09920}">
      <dsp:nvSpPr>
        <dsp:cNvPr id="0" name=""/>
        <dsp:cNvSpPr/>
      </dsp:nvSpPr>
      <dsp:spPr>
        <a:xfrm>
          <a:off x="1263" y="0"/>
          <a:ext cx="3286078" cy="4959211"/>
        </a:xfrm>
        <a:prstGeom prst="roundRect">
          <a:avLst>
            <a:gd name="adj" fmla="val 10000"/>
          </a:avLst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Central banking area</a:t>
          </a:r>
        </a:p>
      </dsp:txBody>
      <dsp:txXfrm>
        <a:off x="1263" y="0"/>
        <a:ext cx="3286078" cy="1487763"/>
      </dsp:txXfrm>
    </dsp:sp>
    <dsp:sp modelId="{B8E17755-86E4-4CF9-A70E-E90EB2337E62}">
      <dsp:nvSpPr>
        <dsp:cNvPr id="0" name=""/>
        <dsp:cNvSpPr/>
      </dsp:nvSpPr>
      <dsp:spPr>
        <a:xfrm>
          <a:off x="329871" y="1488187"/>
          <a:ext cx="2628862" cy="9742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Monetary policy conduct</a:t>
          </a:r>
        </a:p>
      </dsp:txBody>
      <dsp:txXfrm>
        <a:off x="358407" y="1516723"/>
        <a:ext cx="2571790" cy="917214"/>
      </dsp:txXfrm>
    </dsp:sp>
    <dsp:sp modelId="{9DCC76EE-9BDA-4B21-B942-9481473379A0}">
      <dsp:nvSpPr>
        <dsp:cNvPr id="0" name=""/>
        <dsp:cNvSpPr/>
      </dsp:nvSpPr>
      <dsp:spPr>
        <a:xfrm>
          <a:off x="329871" y="2612364"/>
          <a:ext cx="2628862" cy="97428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Official reserve management</a:t>
          </a:r>
        </a:p>
      </dsp:txBody>
      <dsp:txXfrm>
        <a:off x="358407" y="2640900"/>
        <a:ext cx="2571790" cy="917214"/>
      </dsp:txXfrm>
    </dsp:sp>
    <dsp:sp modelId="{2BA41780-3E01-49DE-8985-180C3185310B}">
      <dsp:nvSpPr>
        <dsp:cNvPr id="0" name=""/>
        <dsp:cNvSpPr/>
      </dsp:nvSpPr>
      <dsp:spPr>
        <a:xfrm>
          <a:off x="329871" y="3736541"/>
          <a:ext cx="2628862" cy="97428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Currency issuance</a:t>
          </a:r>
        </a:p>
      </dsp:txBody>
      <dsp:txXfrm>
        <a:off x="358407" y="3765077"/>
        <a:ext cx="2571790" cy="917214"/>
      </dsp:txXfrm>
    </dsp:sp>
    <dsp:sp modelId="{B2481753-ABC2-4474-973D-E3141EDA7883}">
      <dsp:nvSpPr>
        <dsp:cNvPr id="0" name=""/>
        <dsp:cNvSpPr/>
      </dsp:nvSpPr>
      <dsp:spPr>
        <a:xfrm>
          <a:off x="3533797" y="0"/>
          <a:ext cx="3286078" cy="4959211"/>
        </a:xfrm>
        <a:prstGeom prst="roundRect">
          <a:avLst>
            <a:gd name="adj" fmla="val 10000"/>
          </a:avLst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Current objective</a:t>
          </a:r>
        </a:p>
      </dsp:txBody>
      <dsp:txXfrm>
        <a:off x="3533797" y="0"/>
        <a:ext cx="3286078" cy="1487763"/>
      </dsp:txXfrm>
    </dsp:sp>
    <dsp:sp modelId="{A55D6415-0848-4292-B8BD-8F4D7C58B88D}">
      <dsp:nvSpPr>
        <dsp:cNvPr id="0" name=""/>
        <dsp:cNvSpPr/>
      </dsp:nvSpPr>
      <dsp:spPr>
        <a:xfrm>
          <a:off x="3862405" y="1488187"/>
          <a:ext cx="2628862" cy="9742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Price stability</a:t>
          </a:r>
        </a:p>
      </dsp:txBody>
      <dsp:txXfrm>
        <a:off x="3890941" y="1516723"/>
        <a:ext cx="2571790" cy="917214"/>
      </dsp:txXfrm>
    </dsp:sp>
    <dsp:sp modelId="{0BBD1494-CEB8-4605-9433-DCB2653C75A1}">
      <dsp:nvSpPr>
        <dsp:cNvPr id="0" name=""/>
        <dsp:cNvSpPr/>
      </dsp:nvSpPr>
      <dsp:spPr>
        <a:xfrm>
          <a:off x="3862405" y="2612364"/>
          <a:ext cx="2628862" cy="97428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Safety &amp; liquidity</a:t>
          </a:r>
        </a:p>
      </dsp:txBody>
      <dsp:txXfrm>
        <a:off x="3890941" y="2640900"/>
        <a:ext cx="2571790" cy="917214"/>
      </dsp:txXfrm>
    </dsp:sp>
    <dsp:sp modelId="{BC9A3879-8056-4BF1-82F9-53BFFE3F4BD9}">
      <dsp:nvSpPr>
        <dsp:cNvPr id="0" name=""/>
        <dsp:cNvSpPr/>
      </dsp:nvSpPr>
      <dsp:spPr>
        <a:xfrm>
          <a:off x="3862405" y="3736541"/>
          <a:ext cx="2628862" cy="97428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Adequate cash in circulation</a:t>
          </a:r>
        </a:p>
      </dsp:txBody>
      <dsp:txXfrm>
        <a:off x="3890941" y="3765077"/>
        <a:ext cx="2571790" cy="917214"/>
      </dsp:txXfrm>
    </dsp:sp>
    <dsp:sp modelId="{3FEEC021-5F6D-49BC-A792-D64180073159}">
      <dsp:nvSpPr>
        <dsp:cNvPr id="0" name=""/>
        <dsp:cNvSpPr/>
      </dsp:nvSpPr>
      <dsp:spPr>
        <a:xfrm>
          <a:off x="7066331" y="0"/>
          <a:ext cx="3286078" cy="4959211"/>
        </a:xfrm>
        <a:prstGeom prst="roundRect">
          <a:avLst>
            <a:gd name="adj" fmla="val 10000"/>
          </a:avLst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Additional social consideration</a:t>
          </a:r>
        </a:p>
      </dsp:txBody>
      <dsp:txXfrm>
        <a:off x="7066331" y="0"/>
        <a:ext cx="3286078" cy="1487763"/>
      </dsp:txXfrm>
    </dsp:sp>
    <dsp:sp modelId="{9F6B2F5D-CBE9-44C8-A6A7-28CCE343B803}">
      <dsp:nvSpPr>
        <dsp:cNvPr id="0" name=""/>
        <dsp:cNvSpPr/>
      </dsp:nvSpPr>
      <dsp:spPr>
        <a:xfrm>
          <a:off x="7394939" y="1488187"/>
          <a:ext cx="2628862" cy="9742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Income and wealth distribution</a:t>
          </a:r>
        </a:p>
      </dsp:txBody>
      <dsp:txXfrm>
        <a:off x="7423475" y="1516723"/>
        <a:ext cx="2571790" cy="917214"/>
      </dsp:txXfrm>
    </dsp:sp>
    <dsp:sp modelId="{979C7C47-CCEE-4D9A-AEC4-D31FB06D8668}">
      <dsp:nvSpPr>
        <dsp:cNvPr id="0" name=""/>
        <dsp:cNvSpPr/>
      </dsp:nvSpPr>
      <dsp:spPr>
        <a:xfrm>
          <a:off x="7394939" y="2612364"/>
          <a:ext cx="2628862" cy="97428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Investment with social impacts</a:t>
          </a:r>
        </a:p>
      </dsp:txBody>
      <dsp:txXfrm>
        <a:off x="7423475" y="2640900"/>
        <a:ext cx="2571790" cy="917214"/>
      </dsp:txXfrm>
    </dsp:sp>
    <dsp:sp modelId="{ECF5909C-453A-46BF-B2E3-EDB5165EA9E8}">
      <dsp:nvSpPr>
        <dsp:cNvPr id="0" name=""/>
        <dsp:cNvSpPr/>
      </dsp:nvSpPr>
      <dsp:spPr>
        <a:xfrm>
          <a:off x="7394939" y="3736541"/>
          <a:ext cx="2628862" cy="97428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Digital currency for financial inclusion</a:t>
          </a:r>
        </a:p>
      </dsp:txBody>
      <dsp:txXfrm>
        <a:off x="7423475" y="3765077"/>
        <a:ext cx="2571790" cy="9172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F8A4-C288-497D-8B29-8F27AB6D01F2}">
      <dsp:nvSpPr>
        <dsp:cNvPr id="0" name=""/>
        <dsp:cNvSpPr/>
      </dsp:nvSpPr>
      <dsp:spPr>
        <a:xfrm>
          <a:off x="51" y="6215"/>
          <a:ext cx="4955518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boto" panose="02000000000000000000" pitchFamily="2" charset="0"/>
              <a:ea typeface="Roboto" panose="02000000000000000000" pitchFamily="2" charset="0"/>
            </a:rPr>
            <a:t>Starting with… </a:t>
          </a:r>
        </a:p>
      </dsp:txBody>
      <dsp:txXfrm>
        <a:off x="51" y="6215"/>
        <a:ext cx="4955518" cy="979200"/>
      </dsp:txXfrm>
    </dsp:sp>
    <dsp:sp modelId="{10C4510D-2BAA-4361-820C-F07B43BA2F6A}">
      <dsp:nvSpPr>
        <dsp:cNvPr id="0" name=""/>
        <dsp:cNvSpPr/>
      </dsp:nvSpPr>
      <dsp:spPr>
        <a:xfrm>
          <a:off x="51" y="985415"/>
          <a:ext cx="4955518" cy="36165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Determine whether existing mandate allows allocations into non-traditional assets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Examine how social-tilted investment strategies would affect portfolio performance</a:t>
          </a:r>
        </a:p>
      </dsp:txBody>
      <dsp:txXfrm>
        <a:off x="51" y="985415"/>
        <a:ext cx="4955518" cy="3616537"/>
      </dsp:txXfrm>
    </dsp:sp>
    <dsp:sp modelId="{4CE7EF03-E39B-4584-8083-FD67FC4F15ED}">
      <dsp:nvSpPr>
        <dsp:cNvPr id="0" name=""/>
        <dsp:cNvSpPr/>
      </dsp:nvSpPr>
      <dsp:spPr>
        <a:xfrm>
          <a:off x="5649343" y="6215"/>
          <a:ext cx="4955518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Roboto" panose="02000000000000000000" pitchFamily="2" charset="0"/>
              <a:ea typeface="Roboto" panose="02000000000000000000" pitchFamily="2" charset="0"/>
            </a:rPr>
            <a:t>If more ambitious…</a:t>
          </a:r>
        </a:p>
      </dsp:txBody>
      <dsp:txXfrm>
        <a:off x="5649343" y="6215"/>
        <a:ext cx="4955518" cy="979200"/>
      </dsp:txXfrm>
    </dsp:sp>
    <dsp:sp modelId="{6D9C8F73-2009-48E0-842E-055D57EDDE27}">
      <dsp:nvSpPr>
        <dsp:cNvPr id="0" name=""/>
        <dsp:cNvSpPr/>
      </dsp:nvSpPr>
      <dsp:spPr>
        <a:xfrm>
          <a:off x="5649343" y="985415"/>
          <a:ext cx="4955518" cy="36165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Add social impact as secondary reserve management goal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Set up an investment committee to make reserve allocation decisions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Use excess reserves as seed capital for local social projects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649343" y="985415"/>
        <a:ext cx="4955518" cy="36165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E740E-9BF5-44E1-A133-91970116E4F1}">
      <dsp:nvSpPr>
        <dsp:cNvPr id="0" name=""/>
        <dsp:cNvSpPr/>
      </dsp:nvSpPr>
      <dsp:spPr>
        <a:xfrm>
          <a:off x="5977" y="0"/>
          <a:ext cx="2912339" cy="583935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sng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Research</a:t>
          </a:r>
          <a:r>
            <a:rPr lang="th-TH" sz="1600" b="1" u="sng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600" b="1" u="sng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(28)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500" b="0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Australia </a:t>
          </a:r>
          <a:r>
            <a:rPr lang="en-US" sz="15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(3)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Azerbaijan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Bangladesh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Bhutan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China</a:t>
          </a:r>
          <a:endParaRPr lang="en-US" sz="1500" b="0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Fiji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Hong Kong, China</a:t>
          </a: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5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(3)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India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Indonesia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Japan</a:t>
          </a:r>
          <a:endParaRPr lang="en-US" sz="1500" b="1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Macao, China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Malaysia</a:t>
          </a:r>
          <a:endParaRPr lang="en-US" sz="1500" b="1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Mongolia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Nepal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Pakistan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Philippines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Singapore</a:t>
          </a: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(2)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Solomon Islands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Sri Lanka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Thailand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Tonga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Vanuatu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Viet Nam</a:t>
          </a:r>
        </a:p>
      </dsp:txBody>
      <dsp:txXfrm>
        <a:off x="91276" y="85299"/>
        <a:ext cx="2741741" cy="5668757"/>
      </dsp:txXfrm>
    </dsp:sp>
    <dsp:sp modelId="{79020E73-C761-487F-B1A6-DBAAC761C51C}">
      <dsp:nvSpPr>
        <dsp:cNvPr id="0" name=""/>
        <dsp:cNvSpPr/>
      </dsp:nvSpPr>
      <dsp:spPr>
        <a:xfrm>
          <a:off x="3203148" y="2612578"/>
          <a:ext cx="468031" cy="614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03148" y="2735418"/>
        <a:ext cx="327622" cy="368518"/>
      </dsp:txXfrm>
    </dsp:sp>
    <dsp:sp modelId="{9E0DE7EB-4B1B-486A-AC7F-0446ED14862E}">
      <dsp:nvSpPr>
        <dsp:cNvPr id="0" name=""/>
        <dsp:cNvSpPr/>
      </dsp:nvSpPr>
      <dsp:spPr>
        <a:xfrm>
          <a:off x="3925786" y="0"/>
          <a:ext cx="2908228" cy="583935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sng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Proof of concept (17)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Georgia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Hong Kong, China</a:t>
          </a:r>
          <a:r>
            <a:rPr lang="en-US" sz="16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6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(2)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Islamic Republic of Iran</a:t>
          </a:r>
          <a:endParaRPr lang="en-US" sz="1600" b="0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Japan</a:t>
          </a:r>
          <a:endParaRPr lang="en-US" sz="1600" b="1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Kazakhstan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Lao PDR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Malaysia</a:t>
          </a:r>
          <a:endParaRPr lang="en-US" sz="1600" b="1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en-US" sz="16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New Zealand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Palau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en-US" sz="16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Republic of Korea</a:t>
          </a:r>
          <a:endParaRPr lang="en-US" sz="1600" b="1" i="1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Singapore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Thailand</a:t>
          </a:r>
          <a:r>
            <a:rPr lang="en-US" sz="16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(3)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 </a:t>
          </a:r>
          <a:r>
            <a:rPr lang="en-US" sz="1600" b="0" i="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Türkiye</a:t>
          </a:r>
          <a:endParaRPr lang="en-US" sz="1600" b="0" u="sng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010965" y="85179"/>
        <a:ext cx="2737870" cy="5668997"/>
      </dsp:txXfrm>
    </dsp:sp>
    <dsp:sp modelId="{EA9F735F-D8FB-4F1F-8E88-562C91DAC86B}">
      <dsp:nvSpPr>
        <dsp:cNvPr id="0" name=""/>
        <dsp:cNvSpPr/>
      </dsp:nvSpPr>
      <dsp:spPr>
        <a:xfrm>
          <a:off x="7121929" y="2612578"/>
          <a:ext cx="427199" cy="614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121929" y="2735418"/>
        <a:ext cx="299039" cy="368518"/>
      </dsp:txXfrm>
    </dsp:sp>
    <dsp:sp modelId="{1597A32D-AB8A-4A79-89EE-15B93AFD0ABB}">
      <dsp:nvSpPr>
        <dsp:cNvPr id="0" name=""/>
        <dsp:cNvSpPr/>
      </dsp:nvSpPr>
      <dsp:spPr>
        <a:xfrm>
          <a:off x="7807829" y="0"/>
          <a:ext cx="2807628" cy="583935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sng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Pilot (5)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China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India</a:t>
          </a:r>
          <a:endParaRPr lang="en-US" sz="1600" b="1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Republic of Korea</a:t>
          </a:r>
          <a:endParaRPr lang="en-US" sz="1600" b="1" i="1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Russian Federation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rPr>
            <a:t>- Singapore</a:t>
          </a:r>
        </a:p>
      </dsp:txBody>
      <dsp:txXfrm>
        <a:off x="7890062" y="82233"/>
        <a:ext cx="2643162" cy="56748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F8A4-C288-497D-8B29-8F27AB6D01F2}">
      <dsp:nvSpPr>
        <dsp:cNvPr id="0" name=""/>
        <dsp:cNvSpPr/>
      </dsp:nvSpPr>
      <dsp:spPr>
        <a:xfrm>
          <a:off x="50" y="15870"/>
          <a:ext cx="484553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</a:rPr>
            <a:t>Central banks </a:t>
          </a:r>
          <a:r>
            <a:rPr lang="en-US" sz="2200" b="1" kern="1200" dirty="0">
              <a:latin typeface="Roboto" panose="02000000000000000000" pitchFamily="2" charset="0"/>
              <a:ea typeface="Roboto" panose="02000000000000000000" pitchFamily="2" charset="0"/>
            </a:rPr>
            <a:t>to…</a:t>
          </a:r>
        </a:p>
      </dsp:txBody>
      <dsp:txXfrm>
        <a:off x="50" y="15870"/>
        <a:ext cx="4845536" cy="604800"/>
      </dsp:txXfrm>
    </dsp:sp>
    <dsp:sp modelId="{10C4510D-2BAA-4361-820C-F07B43BA2F6A}">
      <dsp:nvSpPr>
        <dsp:cNvPr id="0" name=""/>
        <dsp:cNvSpPr/>
      </dsp:nvSpPr>
      <dsp:spPr>
        <a:xfrm>
          <a:off x="50" y="620670"/>
          <a:ext cx="4845536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Examine whether non-CBDC options are available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Identify associated risks and mitigation measures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</a:rPr>
            <a:t>Financial disintermediation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</a:rPr>
            <a:t>Digital bank run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</a:rPr>
            <a:t>Operational and reputational risks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Enhance financial education</a:t>
          </a:r>
        </a:p>
      </dsp:txBody>
      <dsp:txXfrm>
        <a:off x="50" y="620670"/>
        <a:ext cx="4845536" cy="3919860"/>
      </dsp:txXfrm>
    </dsp:sp>
    <dsp:sp modelId="{4CE7EF03-E39B-4584-8083-FD67FC4F15ED}">
      <dsp:nvSpPr>
        <dsp:cNvPr id="0" name=""/>
        <dsp:cNvSpPr/>
      </dsp:nvSpPr>
      <dsp:spPr>
        <a:xfrm>
          <a:off x="5523962" y="15870"/>
          <a:ext cx="484553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</a:rPr>
            <a:t>Other policymakers </a:t>
          </a:r>
          <a:r>
            <a:rPr lang="en-US" sz="2200" b="1" kern="1200" dirty="0">
              <a:latin typeface="Roboto" panose="02000000000000000000" pitchFamily="2" charset="0"/>
              <a:ea typeface="Roboto" panose="02000000000000000000" pitchFamily="2" charset="0"/>
            </a:rPr>
            <a:t>to…</a:t>
          </a:r>
        </a:p>
      </dsp:txBody>
      <dsp:txXfrm>
        <a:off x="5523962" y="15870"/>
        <a:ext cx="4845536" cy="604800"/>
      </dsp:txXfrm>
    </dsp:sp>
    <dsp:sp modelId="{6D9C8F73-2009-48E0-842E-055D57EDDE27}">
      <dsp:nvSpPr>
        <dsp:cNvPr id="0" name=""/>
        <dsp:cNvSpPr/>
      </dsp:nvSpPr>
      <dsp:spPr>
        <a:xfrm>
          <a:off x="5523962" y="620670"/>
          <a:ext cx="4845536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Ensure speedy, affordable internet connection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Improve digital literacy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Roboto" panose="02000000000000000000" pitchFamily="2" charset="0"/>
              <a:ea typeface="Roboto" panose="02000000000000000000" pitchFamily="2" charset="0"/>
            </a:rPr>
            <a:t>Expand the coverage of personal identification system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523962" y="620670"/>
        <a:ext cx="4845536" cy="3919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7A67-412D-4805-9924-529BAC78DF25}">
      <dsp:nvSpPr>
        <dsp:cNvPr id="0" name=""/>
        <dsp:cNvSpPr/>
      </dsp:nvSpPr>
      <dsp:spPr>
        <a:xfrm>
          <a:off x="54436" y="0"/>
          <a:ext cx="5476715" cy="54924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Current</a:t>
          </a:r>
          <a:r>
            <a:rPr lang="en-US" sz="2200" b="1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thinking</a:t>
          </a:r>
        </a:p>
      </dsp:txBody>
      <dsp:txXfrm>
        <a:off x="54436" y="0"/>
        <a:ext cx="5476715" cy="1647741"/>
      </dsp:txXfrm>
    </dsp:sp>
    <dsp:sp modelId="{759C3D1F-A478-48CA-90BC-1869E61C8130}">
      <dsp:nvSpPr>
        <dsp:cNvPr id="0" name=""/>
        <dsp:cNvSpPr/>
      </dsp:nvSpPr>
      <dsp:spPr>
        <a:xfrm>
          <a:off x="246603" y="1267020"/>
          <a:ext cx="5027493" cy="809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 public debt is bad</a:t>
          </a:r>
          <a:r>
            <a:rPr lang="en-GB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for economic growth and stability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70325" y="1290742"/>
        <a:ext cx="4980049" cy="762477"/>
      </dsp:txXfrm>
    </dsp:sp>
    <dsp:sp modelId="{2A1F1D1C-5088-46A5-BABC-17A8E26413D1}">
      <dsp:nvSpPr>
        <dsp:cNvPr id="0" name=""/>
        <dsp:cNvSpPr/>
      </dsp:nvSpPr>
      <dsp:spPr>
        <a:xfrm>
          <a:off x="252123" y="2362203"/>
          <a:ext cx="5038359" cy="895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There is a </a:t>
          </a:r>
          <a:r>
            <a:rPr lang="en-GB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common ‘optimal’ public debt level</a:t>
          </a:r>
          <a:r>
            <a:rPr lang="en-GB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that can be applied to different countries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78348" y="2388428"/>
        <a:ext cx="4985909" cy="842948"/>
      </dsp:txXfrm>
    </dsp:sp>
    <dsp:sp modelId="{069637F0-18DE-4B63-9964-F63FB06EFFA7}">
      <dsp:nvSpPr>
        <dsp:cNvPr id="0" name=""/>
        <dsp:cNvSpPr/>
      </dsp:nvSpPr>
      <dsp:spPr>
        <a:xfrm>
          <a:off x="186753" y="3507551"/>
          <a:ext cx="5114594" cy="1712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Current approaches on debt sustainability analysis focus on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maintaining ‘debt sustainability’ in the short term</a:t>
          </a: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leading to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fiscal consolidation</a:t>
          </a: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and </a:t>
          </a:r>
          <a:r>
            <a:rPr lang="en-US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limited governments’ access to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financial resources for SDGs</a:t>
          </a: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 </a:t>
          </a:r>
        </a:p>
      </dsp:txBody>
      <dsp:txXfrm>
        <a:off x="236906" y="3557704"/>
        <a:ext cx="5014288" cy="1612056"/>
      </dsp:txXfrm>
    </dsp:sp>
    <dsp:sp modelId="{060A8181-DF05-4A1F-A930-330A80DFB59E}">
      <dsp:nvSpPr>
        <dsp:cNvPr id="0" name=""/>
        <dsp:cNvSpPr/>
      </dsp:nvSpPr>
      <dsp:spPr>
        <a:xfrm>
          <a:off x="5887740" y="0"/>
          <a:ext cx="5476715" cy="54924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New</a:t>
          </a:r>
          <a:r>
            <a:rPr lang="en-US" sz="22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thinking</a:t>
          </a:r>
        </a:p>
      </dsp:txBody>
      <dsp:txXfrm>
        <a:off x="5887740" y="0"/>
        <a:ext cx="5476715" cy="1647741"/>
      </dsp:txXfrm>
    </dsp:sp>
    <dsp:sp modelId="{0143153C-3E7F-425C-9712-0708AB5A7619}">
      <dsp:nvSpPr>
        <dsp:cNvPr id="0" name=""/>
        <dsp:cNvSpPr/>
      </dsp:nvSpPr>
      <dsp:spPr>
        <a:xfrm>
          <a:off x="6172211" y="1283150"/>
          <a:ext cx="4951213" cy="1079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debt is a powerful tool for development</a:t>
          </a:r>
          <a:r>
            <a:rPr lang="en-US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if used judiciously and with a long-term horizon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203815" y="1314754"/>
        <a:ext cx="4888005" cy="1015843"/>
      </dsp:txXfrm>
    </dsp:sp>
    <dsp:sp modelId="{7813A67A-C422-470D-8184-B3222851AF92}">
      <dsp:nvSpPr>
        <dsp:cNvPr id="0" name=""/>
        <dsp:cNvSpPr/>
      </dsp:nvSpPr>
      <dsp:spPr>
        <a:xfrm>
          <a:off x="6116042" y="2615677"/>
          <a:ext cx="5041820" cy="1079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“Appropriate” public debt level is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country-specific</a:t>
          </a: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depending on progress and ambitions on sustainable development.</a:t>
          </a:r>
        </a:p>
      </dsp:txBody>
      <dsp:txXfrm>
        <a:off x="6147646" y="2647281"/>
        <a:ext cx="4978612" cy="1015843"/>
      </dsp:txXfrm>
    </dsp:sp>
    <dsp:sp modelId="{E1400AA7-B52E-43C5-998A-A416A4D279DA}">
      <dsp:nvSpPr>
        <dsp:cNvPr id="0" name=""/>
        <dsp:cNvSpPr/>
      </dsp:nvSpPr>
      <dsp:spPr>
        <a:xfrm>
          <a:off x="6199398" y="3915163"/>
          <a:ext cx="4929525" cy="1079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Need to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revamp conventional debt assessment tools </a:t>
          </a:r>
          <a:r>
            <a:rPr lang="en-US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that have a short-term horizon.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231002" y="3946767"/>
        <a:ext cx="4866317" cy="1015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BD811-2654-406B-922C-7EE75D9A4B1A}">
      <dsp:nvSpPr>
        <dsp:cNvPr id="0" name=""/>
        <dsp:cNvSpPr/>
      </dsp:nvSpPr>
      <dsp:spPr>
        <a:xfrm>
          <a:off x="5621083" y="1980394"/>
          <a:ext cx="4431898" cy="49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64"/>
              </a:lnTo>
              <a:lnTo>
                <a:pt x="4431898" y="248564"/>
              </a:lnTo>
              <a:lnTo>
                <a:pt x="4431898" y="4971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2942F-ACFF-444A-862D-4B21728F0017}">
      <dsp:nvSpPr>
        <dsp:cNvPr id="0" name=""/>
        <dsp:cNvSpPr/>
      </dsp:nvSpPr>
      <dsp:spPr>
        <a:xfrm>
          <a:off x="5621083" y="1980394"/>
          <a:ext cx="1496261" cy="49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64"/>
              </a:lnTo>
              <a:lnTo>
                <a:pt x="1496261" y="248564"/>
              </a:lnTo>
              <a:lnTo>
                <a:pt x="1496261" y="4971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DDD9C-0071-421F-B5A6-90F7164AA002}">
      <dsp:nvSpPr>
        <dsp:cNvPr id="0" name=""/>
        <dsp:cNvSpPr/>
      </dsp:nvSpPr>
      <dsp:spPr>
        <a:xfrm>
          <a:off x="4117648" y="1980394"/>
          <a:ext cx="1503434" cy="497128"/>
        </a:xfrm>
        <a:custGeom>
          <a:avLst/>
          <a:gdLst/>
          <a:ahLst/>
          <a:cxnLst/>
          <a:rect l="0" t="0" r="0" b="0"/>
          <a:pathLst>
            <a:path>
              <a:moveTo>
                <a:pt x="1503434" y="0"/>
              </a:moveTo>
              <a:lnTo>
                <a:pt x="1503434" y="248564"/>
              </a:lnTo>
              <a:lnTo>
                <a:pt x="0" y="248564"/>
              </a:lnTo>
              <a:lnTo>
                <a:pt x="0" y="4971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57FCF-93E7-4CAF-8111-1E3FD1711FA4}">
      <dsp:nvSpPr>
        <dsp:cNvPr id="0" name=""/>
        <dsp:cNvSpPr/>
      </dsp:nvSpPr>
      <dsp:spPr>
        <a:xfrm>
          <a:off x="1189184" y="1980394"/>
          <a:ext cx="4431898" cy="497128"/>
        </a:xfrm>
        <a:custGeom>
          <a:avLst/>
          <a:gdLst/>
          <a:ahLst/>
          <a:cxnLst/>
          <a:rect l="0" t="0" r="0" b="0"/>
          <a:pathLst>
            <a:path>
              <a:moveTo>
                <a:pt x="4431898" y="0"/>
              </a:moveTo>
              <a:lnTo>
                <a:pt x="4431898" y="248564"/>
              </a:lnTo>
              <a:lnTo>
                <a:pt x="0" y="248564"/>
              </a:lnTo>
              <a:lnTo>
                <a:pt x="0" y="4971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78218-9AC5-409C-950C-3A7B941A4EF7}">
      <dsp:nvSpPr>
        <dsp:cNvPr id="0" name=""/>
        <dsp:cNvSpPr/>
      </dsp:nvSpPr>
      <dsp:spPr>
        <a:xfrm>
          <a:off x="2026147" y="1075715"/>
          <a:ext cx="7189871" cy="90467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Augmented public debt sustainability analysis</a:t>
          </a:r>
        </a:p>
      </dsp:txBody>
      <dsp:txXfrm>
        <a:off x="2026147" y="1075715"/>
        <a:ext cx="7189871" cy="904678"/>
      </dsp:txXfrm>
    </dsp:sp>
    <dsp:sp modelId="{96AE618D-9C8F-4957-A3FE-02C95F448167}">
      <dsp:nvSpPr>
        <dsp:cNvPr id="0" name=""/>
        <dsp:cNvSpPr/>
      </dsp:nvSpPr>
      <dsp:spPr>
        <a:xfrm>
          <a:off x="5545" y="2477522"/>
          <a:ext cx="2367277" cy="11836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Additional spending needs to meet SDGs</a:t>
          </a:r>
        </a:p>
      </dsp:txBody>
      <dsp:txXfrm>
        <a:off x="5545" y="2477522"/>
        <a:ext cx="2367277" cy="1183638"/>
      </dsp:txXfrm>
    </dsp:sp>
    <dsp:sp modelId="{0474A79C-6B05-4836-A960-9E6693097E3A}">
      <dsp:nvSpPr>
        <dsp:cNvPr id="0" name=""/>
        <dsp:cNvSpPr/>
      </dsp:nvSpPr>
      <dsp:spPr>
        <a:xfrm>
          <a:off x="2869951" y="2477522"/>
          <a:ext cx="2495394" cy="11836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Structural development policies</a:t>
          </a:r>
        </a:p>
      </dsp:txBody>
      <dsp:txXfrm>
        <a:off x="2869951" y="2477522"/>
        <a:ext cx="2495394" cy="1183638"/>
      </dsp:txXfrm>
    </dsp:sp>
    <dsp:sp modelId="{992FA887-10D1-49EE-B101-85C0FA873DDB}">
      <dsp:nvSpPr>
        <dsp:cNvPr id="0" name=""/>
        <dsp:cNvSpPr/>
      </dsp:nvSpPr>
      <dsp:spPr>
        <a:xfrm>
          <a:off x="5862474" y="2477522"/>
          <a:ext cx="2509740" cy="11836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SDG financing strategies</a:t>
          </a:r>
        </a:p>
      </dsp:txBody>
      <dsp:txXfrm>
        <a:off x="5862474" y="2477522"/>
        <a:ext cx="2509740" cy="1183638"/>
      </dsp:txXfrm>
    </dsp:sp>
    <dsp:sp modelId="{1955C767-F569-4243-8FF2-A71D28CE5E34}">
      <dsp:nvSpPr>
        <dsp:cNvPr id="0" name=""/>
        <dsp:cNvSpPr/>
      </dsp:nvSpPr>
      <dsp:spPr>
        <a:xfrm>
          <a:off x="8869342" y="2477522"/>
          <a:ext cx="2367277" cy="11836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Stress tests and contingent liabilities</a:t>
          </a:r>
        </a:p>
      </dsp:txBody>
      <dsp:txXfrm>
        <a:off x="8869342" y="2477522"/>
        <a:ext cx="2367277" cy="1183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BD42-D578-4C41-9EBF-C175E1007516}">
      <dsp:nvSpPr>
        <dsp:cNvPr id="0" name=""/>
        <dsp:cNvSpPr/>
      </dsp:nvSpPr>
      <dsp:spPr>
        <a:xfrm>
          <a:off x="4271" y="195631"/>
          <a:ext cx="2568442" cy="10273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Additional SDG spending needs</a:t>
          </a:r>
        </a:p>
      </dsp:txBody>
      <dsp:txXfrm>
        <a:off x="4271" y="195631"/>
        <a:ext cx="2568442" cy="1027376"/>
      </dsp:txXfrm>
    </dsp:sp>
    <dsp:sp modelId="{13EB3C34-D599-4D38-992D-9D85E4F15AD3}">
      <dsp:nvSpPr>
        <dsp:cNvPr id="0" name=""/>
        <dsp:cNvSpPr/>
      </dsp:nvSpPr>
      <dsp:spPr>
        <a:xfrm>
          <a:off x="4271" y="1223008"/>
          <a:ext cx="2568442" cy="41149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17% of GDP per year on average during 2021-2030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Transport infrastructure and climate actions each account for about 40% of total cost</a:t>
          </a:r>
        </a:p>
      </dsp:txBody>
      <dsp:txXfrm>
        <a:off x="4271" y="1223008"/>
        <a:ext cx="2568442" cy="4114926"/>
      </dsp:txXfrm>
    </dsp:sp>
    <dsp:sp modelId="{6DE200B1-2EC0-4A63-B8E1-C36BF0DC9145}">
      <dsp:nvSpPr>
        <dsp:cNvPr id="0" name=""/>
        <dsp:cNvSpPr/>
      </dsp:nvSpPr>
      <dsp:spPr>
        <a:xfrm>
          <a:off x="2932295" y="195631"/>
          <a:ext cx="2568442" cy="102737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Structural development policies</a:t>
          </a:r>
        </a:p>
      </dsp:txBody>
      <dsp:txXfrm>
        <a:off x="2932295" y="195631"/>
        <a:ext cx="2568442" cy="1027376"/>
      </dsp:txXfrm>
    </dsp:sp>
    <dsp:sp modelId="{94A7AF4D-8BAB-432D-BA0E-83F270C2F019}">
      <dsp:nvSpPr>
        <dsp:cNvPr id="0" name=""/>
        <dsp:cNvSpPr/>
      </dsp:nvSpPr>
      <dsp:spPr>
        <a:xfrm>
          <a:off x="2932295" y="1223008"/>
          <a:ext cx="2568442" cy="4114926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Green economy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Pricing carbon emissions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Livestock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Diversified economy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Enabling business environment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FTA potentia</a:t>
          </a: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</a:t>
          </a:r>
        </a:p>
      </dsp:txBody>
      <dsp:txXfrm>
        <a:off x="2932295" y="1223008"/>
        <a:ext cx="2568442" cy="4114926"/>
      </dsp:txXfrm>
    </dsp:sp>
    <dsp:sp modelId="{6ACA19B7-1E07-4B5C-B0A9-1021E1F05948}">
      <dsp:nvSpPr>
        <dsp:cNvPr id="0" name=""/>
        <dsp:cNvSpPr/>
      </dsp:nvSpPr>
      <dsp:spPr>
        <a:xfrm>
          <a:off x="5860319" y="195631"/>
          <a:ext cx="2568442" cy="102737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SDG financing strategies</a:t>
          </a:r>
        </a:p>
      </dsp:txBody>
      <dsp:txXfrm>
        <a:off x="5860319" y="195631"/>
        <a:ext cx="2568442" cy="1027376"/>
      </dsp:txXfrm>
    </dsp:sp>
    <dsp:sp modelId="{8DED769E-1224-48E0-A720-C1639F7B0AFB}">
      <dsp:nvSpPr>
        <dsp:cNvPr id="0" name=""/>
        <dsp:cNvSpPr/>
      </dsp:nvSpPr>
      <dsp:spPr>
        <a:xfrm>
          <a:off x="5860319" y="1223008"/>
          <a:ext cx="2568442" cy="4114926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finance</a:t>
          </a: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Increase fiscal resources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Reduce debt burden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Private finance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PPP environment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Green loans</a:t>
          </a:r>
        </a:p>
      </dsp:txBody>
      <dsp:txXfrm>
        <a:off x="5860319" y="1223008"/>
        <a:ext cx="2568442" cy="4114926"/>
      </dsp:txXfrm>
    </dsp:sp>
    <dsp:sp modelId="{454128DB-9408-46FE-8764-A5AD2B1F40A7}">
      <dsp:nvSpPr>
        <dsp:cNvPr id="0" name=""/>
        <dsp:cNvSpPr/>
      </dsp:nvSpPr>
      <dsp:spPr>
        <a:xfrm>
          <a:off x="8788344" y="195631"/>
          <a:ext cx="2568442" cy="102737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Stress tests and contingent liabilities</a:t>
          </a:r>
        </a:p>
      </dsp:txBody>
      <dsp:txXfrm>
        <a:off x="8788344" y="195631"/>
        <a:ext cx="2568442" cy="1027376"/>
      </dsp:txXfrm>
    </dsp:sp>
    <dsp:sp modelId="{F66CB7C0-8599-49C1-A871-81246D54A7CD}">
      <dsp:nvSpPr>
        <dsp:cNvPr id="0" name=""/>
        <dsp:cNvSpPr/>
      </dsp:nvSpPr>
      <dsp:spPr>
        <a:xfrm>
          <a:off x="8788344" y="1223008"/>
          <a:ext cx="2568442" cy="411492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Global coal demand and prices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Macroeconomic shocks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Slower growth in China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interest rate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Weaker currency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Contingent liabilities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Natural disasters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Climate risks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development bank</a:t>
          </a:r>
        </a:p>
      </dsp:txBody>
      <dsp:txXfrm>
        <a:off x="8788344" y="1223008"/>
        <a:ext cx="2568442" cy="4114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A4959-CED7-429D-A865-C5DFF213F15E}">
      <dsp:nvSpPr>
        <dsp:cNvPr id="0" name=""/>
        <dsp:cNvSpPr/>
      </dsp:nvSpPr>
      <dsp:spPr>
        <a:xfrm>
          <a:off x="275456" y="2151"/>
          <a:ext cx="2903487" cy="800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public and private spending  </a:t>
          </a:r>
        </a:p>
      </dsp:txBody>
      <dsp:txXfrm>
        <a:off x="298897" y="25592"/>
        <a:ext cx="2856605" cy="753465"/>
      </dsp:txXfrm>
    </dsp:sp>
    <dsp:sp modelId="{F8F98AEE-966E-488B-A02A-B2B0C2881690}">
      <dsp:nvSpPr>
        <dsp:cNvPr id="0" name=""/>
        <dsp:cNvSpPr/>
      </dsp:nvSpPr>
      <dsp:spPr>
        <a:xfrm rot="5400000">
          <a:off x="1577135" y="822507"/>
          <a:ext cx="300130" cy="360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-5400000">
        <a:off x="1619154" y="852520"/>
        <a:ext cx="216094" cy="210091"/>
      </dsp:txXfrm>
    </dsp:sp>
    <dsp:sp modelId="{BD8ECE4B-9ACA-48C7-897A-1C2D4EC7CB9E}">
      <dsp:nvSpPr>
        <dsp:cNvPr id="0" name=""/>
        <dsp:cNvSpPr/>
      </dsp:nvSpPr>
      <dsp:spPr>
        <a:xfrm>
          <a:off x="275456" y="1202672"/>
          <a:ext cx="2903487" cy="800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Higher employment and </a:t>
          </a:r>
          <a:r>
            <a:rPr lang="en-US" sz="18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labour</a:t>
          </a: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 productivity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8897" y="1226113"/>
        <a:ext cx="2856605" cy="753465"/>
      </dsp:txXfrm>
    </dsp:sp>
    <dsp:sp modelId="{0D675577-FCCB-4867-A0BD-D9E99D9D9558}">
      <dsp:nvSpPr>
        <dsp:cNvPr id="0" name=""/>
        <dsp:cNvSpPr/>
      </dsp:nvSpPr>
      <dsp:spPr>
        <a:xfrm rot="5400000">
          <a:off x="1577135" y="2023028"/>
          <a:ext cx="300130" cy="360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-5400000">
        <a:off x="1619154" y="2053041"/>
        <a:ext cx="216094" cy="210091"/>
      </dsp:txXfrm>
    </dsp:sp>
    <dsp:sp modelId="{BC23F6F0-497F-47D9-A4A7-403AE344A90D}">
      <dsp:nvSpPr>
        <dsp:cNvPr id="0" name=""/>
        <dsp:cNvSpPr/>
      </dsp:nvSpPr>
      <dsp:spPr>
        <a:xfrm>
          <a:off x="275456" y="2403193"/>
          <a:ext cx="2903487" cy="800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Higher household incomes and consumption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8897" y="2426634"/>
        <a:ext cx="2856605" cy="753465"/>
      </dsp:txXfrm>
    </dsp:sp>
    <dsp:sp modelId="{2A09F3A4-8F86-462B-BD4F-7C078FE3B833}">
      <dsp:nvSpPr>
        <dsp:cNvPr id="0" name=""/>
        <dsp:cNvSpPr/>
      </dsp:nvSpPr>
      <dsp:spPr>
        <a:xfrm rot="5400000">
          <a:off x="1577135" y="3223550"/>
          <a:ext cx="300130" cy="360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-5400000">
        <a:off x="1619154" y="3253563"/>
        <a:ext cx="216094" cy="210091"/>
      </dsp:txXfrm>
    </dsp:sp>
    <dsp:sp modelId="{DE79EA6F-421F-44BA-9E30-35BF8F24DE73}">
      <dsp:nvSpPr>
        <dsp:cNvPr id="0" name=""/>
        <dsp:cNvSpPr/>
      </dsp:nvSpPr>
      <dsp:spPr>
        <a:xfrm>
          <a:off x="275456" y="3603715"/>
          <a:ext cx="2903487" cy="800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reduced poverty and inequality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8897" y="3627156"/>
        <a:ext cx="2856605" cy="753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A4959-CED7-429D-A865-C5DFF213F15E}">
      <dsp:nvSpPr>
        <dsp:cNvPr id="0" name=""/>
        <dsp:cNvSpPr/>
      </dsp:nvSpPr>
      <dsp:spPr>
        <a:xfrm>
          <a:off x="218087" y="4764"/>
          <a:ext cx="3542742" cy="8856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environmental spending and fossil fuel prices</a:t>
          </a:r>
        </a:p>
      </dsp:txBody>
      <dsp:txXfrm>
        <a:off x="244028" y="30705"/>
        <a:ext cx="3490860" cy="833803"/>
      </dsp:txXfrm>
    </dsp:sp>
    <dsp:sp modelId="{F8F98AEE-966E-488B-A02A-B2B0C2881690}">
      <dsp:nvSpPr>
        <dsp:cNvPr id="0" name=""/>
        <dsp:cNvSpPr/>
      </dsp:nvSpPr>
      <dsp:spPr>
        <a:xfrm rot="5400000">
          <a:off x="1823392" y="912591"/>
          <a:ext cx="332132" cy="398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-5400000">
        <a:off x="1869891" y="945804"/>
        <a:ext cx="239134" cy="232492"/>
      </dsp:txXfrm>
    </dsp:sp>
    <dsp:sp modelId="{BD8ECE4B-9ACA-48C7-897A-1C2D4EC7CB9E}">
      <dsp:nvSpPr>
        <dsp:cNvPr id="0" name=""/>
        <dsp:cNvSpPr/>
      </dsp:nvSpPr>
      <dsp:spPr>
        <a:xfrm>
          <a:off x="218087" y="1333292"/>
          <a:ext cx="3542742" cy="8856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Higher energy efficiency and renewable energy use, and reduced biodiversity loss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4028" y="1359233"/>
        <a:ext cx="3490860" cy="833803"/>
      </dsp:txXfrm>
    </dsp:sp>
    <dsp:sp modelId="{0D675577-FCCB-4867-A0BD-D9E99D9D9558}">
      <dsp:nvSpPr>
        <dsp:cNvPr id="0" name=""/>
        <dsp:cNvSpPr/>
      </dsp:nvSpPr>
      <dsp:spPr>
        <a:xfrm rot="5400000">
          <a:off x="1823392" y="2241120"/>
          <a:ext cx="332132" cy="398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-5400000">
        <a:off x="1869891" y="2274333"/>
        <a:ext cx="239134" cy="232492"/>
      </dsp:txXfrm>
    </dsp:sp>
    <dsp:sp modelId="{BC23F6F0-497F-47D9-A4A7-403AE344A90D}">
      <dsp:nvSpPr>
        <dsp:cNvPr id="0" name=""/>
        <dsp:cNvSpPr/>
      </dsp:nvSpPr>
      <dsp:spPr>
        <a:xfrm>
          <a:off x="218087" y="2661820"/>
          <a:ext cx="3542742" cy="8856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Lower carbon emissions 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4028" y="2687761"/>
        <a:ext cx="3490860" cy="833803"/>
      </dsp:txXfrm>
    </dsp:sp>
    <dsp:sp modelId="{2A09F3A4-8F86-462B-BD4F-7C078FE3B833}">
      <dsp:nvSpPr>
        <dsp:cNvPr id="0" name=""/>
        <dsp:cNvSpPr/>
      </dsp:nvSpPr>
      <dsp:spPr>
        <a:xfrm rot="5400000">
          <a:off x="1823392" y="3569648"/>
          <a:ext cx="332132" cy="398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-5400000">
        <a:off x="1869891" y="3602861"/>
        <a:ext cx="239134" cy="232492"/>
      </dsp:txXfrm>
    </dsp:sp>
    <dsp:sp modelId="{DE79EA6F-421F-44BA-9E30-35BF8F24DE73}">
      <dsp:nvSpPr>
        <dsp:cNvPr id="0" name=""/>
        <dsp:cNvSpPr/>
      </dsp:nvSpPr>
      <dsp:spPr>
        <a:xfrm>
          <a:off x="218087" y="3990349"/>
          <a:ext cx="3542742" cy="8856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Better air quality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4028" y="4016290"/>
        <a:ext cx="3490860" cy="833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D247-939F-4F37-A05F-01798138953D}">
      <dsp:nvSpPr>
        <dsp:cNvPr id="0" name=""/>
        <dsp:cNvSpPr/>
      </dsp:nvSpPr>
      <dsp:spPr>
        <a:xfrm>
          <a:off x="2377" y="0"/>
          <a:ext cx="2286768" cy="515656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 debt rises initially …</a:t>
          </a:r>
        </a:p>
      </dsp:txBody>
      <dsp:txXfrm>
        <a:off x="2377" y="0"/>
        <a:ext cx="2286768" cy="1546968"/>
      </dsp:txXfrm>
    </dsp:sp>
    <dsp:sp modelId="{41CE4A3A-2979-49FB-B57D-2EBC6A95B725}">
      <dsp:nvSpPr>
        <dsp:cNvPr id="0" name=""/>
        <dsp:cNvSpPr/>
      </dsp:nvSpPr>
      <dsp:spPr>
        <a:xfrm>
          <a:off x="231054" y="1548479"/>
          <a:ext cx="1829414" cy="155477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Large SDG spending needs</a:t>
          </a:r>
        </a:p>
      </dsp:txBody>
      <dsp:txXfrm>
        <a:off x="276592" y="1594017"/>
        <a:ext cx="1738338" cy="1463697"/>
      </dsp:txXfrm>
    </dsp:sp>
    <dsp:sp modelId="{8D4A3795-8182-4132-8079-7FEEE44FCFF3}">
      <dsp:nvSpPr>
        <dsp:cNvPr id="0" name=""/>
        <dsp:cNvSpPr/>
      </dsp:nvSpPr>
      <dsp:spPr>
        <a:xfrm>
          <a:off x="231054" y="3342449"/>
          <a:ext cx="1829414" cy="155477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Rising interest payments amid higher risk premium and borrowing costs</a:t>
          </a:r>
        </a:p>
      </dsp:txBody>
      <dsp:txXfrm>
        <a:off x="276592" y="3387987"/>
        <a:ext cx="1738338" cy="1463697"/>
      </dsp:txXfrm>
    </dsp:sp>
    <dsp:sp modelId="{23A80412-CDF6-4742-BA2E-3CE464430FD1}">
      <dsp:nvSpPr>
        <dsp:cNvPr id="0" name=""/>
        <dsp:cNvSpPr/>
      </dsp:nvSpPr>
      <dsp:spPr>
        <a:xfrm>
          <a:off x="2460653" y="0"/>
          <a:ext cx="2286768" cy="51565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… but trends down afterwards</a:t>
          </a:r>
        </a:p>
      </dsp:txBody>
      <dsp:txXfrm>
        <a:off x="2460653" y="0"/>
        <a:ext cx="2286768" cy="1546968"/>
      </dsp:txXfrm>
    </dsp:sp>
    <dsp:sp modelId="{12ED79AB-2002-4DA9-AD97-109ECCA48971}">
      <dsp:nvSpPr>
        <dsp:cNvPr id="0" name=""/>
        <dsp:cNvSpPr/>
      </dsp:nvSpPr>
      <dsp:spPr>
        <a:xfrm>
          <a:off x="2689330" y="1547409"/>
          <a:ext cx="1829414" cy="10130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Higher tax revenue:</a:t>
          </a:r>
          <a:r>
            <a:rPr lang="en-US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carbon tax and reduced tax avoidance  </a:t>
          </a:r>
        </a:p>
      </dsp:txBody>
      <dsp:txXfrm>
        <a:off x="2719001" y="1577080"/>
        <a:ext cx="1770072" cy="953715"/>
      </dsp:txXfrm>
    </dsp:sp>
    <dsp:sp modelId="{3CFE0E8A-962E-4BCA-ACC2-A8F40818BBB5}">
      <dsp:nvSpPr>
        <dsp:cNvPr id="0" name=""/>
        <dsp:cNvSpPr/>
      </dsp:nvSpPr>
      <dsp:spPr>
        <a:xfrm>
          <a:off x="2689330" y="2716322"/>
          <a:ext cx="1829414" cy="10130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Fiscal savings: </a:t>
          </a:r>
          <a:r>
            <a:rPr lang="en-US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carbon subsidy cancellation and spending efficiency </a:t>
          </a:r>
        </a:p>
      </dsp:txBody>
      <dsp:txXfrm>
        <a:off x="2719001" y="2745993"/>
        <a:ext cx="1770072" cy="953715"/>
      </dsp:txXfrm>
    </dsp:sp>
    <dsp:sp modelId="{CDC0F821-6928-44C6-A95B-CD1544063490}">
      <dsp:nvSpPr>
        <dsp:cNvPr id="0" name=""/>
        <dsp:cNvSpPr/>
      </dsp:nvSpPr>
      <dsp:spPr>
        <a:xfrm>
          <a:off x="2689330" y="3885235"/>
          <a:ext cx="1829414" cy="10130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Lower borrowing costs:</a:t>
          </a:r>
          <a:r>
            <a:rPr lang="en-US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greater debt transparency</a:t>
          </a:r>
        </a:p>
      </dsp:txBody>
      <dsp:txXfrm>
        <a:off x="2719001" y="3914906"/>
        <a:ext cx="1770072" cy="9537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3FDE-5E78-4AE4-82F1-FB896BD8A8B6}">
      <dsp:nvSpPr>
        <dsp:cNvPr id="0" name=""/>
        <dsp:cNvSpPr/>
      </dsp:nvSpPr>
      <dsp:spPr>
        <a:xfrm>
          <a:off x="3535" y="51306"/>
          <a:ext cx="3447199" cy="13788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Balancing SDGs with public debt sustainability</a:t>
          </a:r>
        </a:p>
      </dsp:txBody>
      <dsp:txXfrm>
        <a:off x="3535" y="51306"/>
        <a:ext cx="3447199" cy="1378879"/>
      </dsp:txXfrm>
    </dsp:sp>
    <dsp:sp modelId="{99371A4B-B2E2-4970-89CA-E8E3C8A82DAD}">
      <dsp:nvSpPr>
        <dsp:cNvPr id="0" name=""/>
        <dsp:cNvSpPr/>
      </dsp:nvSpPr>
      <dsp:spPr>
        <a:xfrm>
          <a:off x="3535" y="1430186"/>
          <a:ext cx="3447199" cy="40145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Resource mobilization strategies that offer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social and environmental benefits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Meeting fiscal rules should keep in view of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economic situation and development context</a:t>
          </a:r>
        </a:p>
      </dsp:txBody>
      <dsp:txXfrm>
        <a:off x="3535" y="1430186"/>
        <a:ext cx="3447199" cy="4014562"/>
      </dsp:txXfrm>
    </dsp:sp>
    <dsp:sp modelId="{D96D8199-5356-442D-90A9-2A5C44517BA5}">
      <dsp:nvSpPr>
        <dsp:cNvPr id="0" name=""/>
        <dsp:cNvSpPr/>
      </dsp:nvSpPr>
      <dsp:spPr>
        <a:xfrm>
          <a:off x="3933342" y="51306"/>
          <a:ext cx="3447199" cy="137887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International financial institutions and credit rating agencies can support the balancing act</a:t>
          </a:r>
        </a:p>
      </dsp:txBody>
      <dsp:txXfrm>
        <a:off x="3933342" y="51306"/>
        <a:ext cx="3447199" cy="1378879"/>
      </dsp:txXfrm>
    </dsp:sp>
    <dsp:sp modelId="{C515D35C-A80F-4E52-AE84-276765B84A48}">
      <dsp:nvSpPr>
        <dsp:cNvPr id="0" name=""/>
        <dsp:cNvSpPr/>
      </dsp:nvSpPr>
      <dsp:spPr>
        <a:xfrm>
          <a:off x="3933342" y="1430186"/>
          <a:ext cx="3447199" cy="401456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Avoid panelizing governments</a:t>
          </a: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for bold fiscal plans for people and the environment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View government’s efforts on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debt relief negotiations positively</a:t>
          </a: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rather than as a sign of a forthcoming default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933342" y="1430186"/>
        <a:ext cx="3447199" cy="4014562"/>
      </dsp:txXfrm>
    </dsp:sp>
    <dsp:sp modelId="{AF77C12D-897A-46E2-9A42-CA22D5D3682F}">
      <dsp:nvSpPr>
        <dsp:cNvPr id="0" name=""/>
        <dsp:cNvSpPr/>
      </dsp:nvSpPr>
      <dsp:spPr>
        <a:xfrm>
          <a:off x="7863150" y="51306"/>
          <a:ext cx="3447199" cy="137887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More effective global debt resolution framework </a:t>
          </a:r>
        </a:p>
      </dsp:txBody>
      <dsp:txXfrm>
        <a:off x="7863150" y="51306"/>
        <a:ext cx="3447199" cy="1378879"/>
      </dsp:txXfrm>
    </dsp:sp>
    <dsp:sp modelId="{B4557878-E28C-4B81-9A82-978826DE8E79}">
      <dsp:nvSpPr>
        <dsp:cNvPr id="0" name=""/>
        <dsp:cNvSpPr/>
      </dsp:nvSpPr>
      <dsp:spPr>
        <a:xfrm>
          <a:off x="7863150" y="1430186"/>
          <a:ext cx="3447199" cy="401456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Strengthen G20 Common Framework </a:t>
          </a:r>
          <a:r>
            <a:rPr lang="en-US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 Debt Treatment, e.g. make vulnerable middle-income countries eligible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Improve the borrowing contracts, e.g. promote </a:t>
          </a:r>
          <a:r>
            <a: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state-contingent clauses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Promote common principles and norms for debt restructuring</a:t>
          </a:r>
        </a:p>
      </dsp:txBody>
      <dsp:txXfrm>
        <a:off x="7863150" y="1430186"/>
        <a:ext cx="3447199" cy="4014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F83B4-2325-44C3-A83D-9F99AB45CF3E}">
      <dsp:nvSpPr>
        <dsp:cNvPr id="0" name=""/>
        <dsp:cNvSpPr/>
      </dsp:nvSpPr>
      <dsp:spPr>
        <a:xfrm>
          <a:off x="55" y="32965"/>
          <a:ext cx="5286810" cy="1756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Structural development policy to promote equality in the first place</a:t>
          </a:r>
        </a:p>
      </dsp:txBody>
      <dsp:txXfrm>
        <a:off x="55" y="32965"/>
        <a:ext cx="5286810" cy="1756800"/>
      </dsp:txXfrm>
    </dsp:sp>
    <dsp:sp modelId="{3E671351-9195-4DFA-AD91-A46DBF438633}">
      <dsp:nvSpPr>
        <dsp:cNvPr id="0" name=""/>
        <dsp:cNvSpPr/>
      </dsp:nvSpPr>
      <dsp:spPr>
        <a:xfrm>
          <a:off x="55" y="1789765"/>
          <a:ext cx="5286810" cy="36733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Sustained creation of productive jobs, e.g. manufacturing sector 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Labour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empowerment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Keep technology changes at a manageable pace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5" y="1789765"/>
        <a:ext cx="5286810" cy="3673324"/>
      </dsp:txXfrm>
    </dsp:sp>
    <dsp:sp modelId="{380A1D98-E264-4867-B8EE-B1C157333178}">
      <dsp:nvSpPr>
        <dsp:cNvPr id="0" name=""/>
        <dsp:cNvSpPr/>
      </dsp:nvSpPr>
      <dsp:spPr>
        <a:xfrm>
          <a:off x="6027019" y="32965"/>
          <a:ext cx="5286810" cy="17568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Fiscal policy to address economic equality</a:t>
          </a:r>
        </a:p>
      </dsp:txBody>
      <dsp:txXfrm>
        <a:off x="6027019" y="32965"/>
        <a:ext cx="5286810" cy="1756800"/>
      </dsp:txXfrm>
    </dsp:sp>
    <dsp:sp modelId="{471C4F0B-6EDC-43B7-8E93-08F7D337551B}">
      <dsp:nvSpPr>
        <dsp:cNvPr id="0" name=""/>
        <dsp:cNvSpPr/>
      </dsp:nvSpPr>
      <dsp:spPr>
        <a:xfrm>
          <a:off x="6027019" y="1789765"/>
          <a:ext cx="5286810" cy="3673324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Tax fair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More progressive tax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Digitalizing tax system to increase tax compliance </a:t>
          </a:r>
          <a:endParaRPr lang="en-US" sz="20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Spend smart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Universal health, education and social protection coverage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Deploy digital technologies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027019" y="1789765"/>
        <a:ext cx="5286810" cy="367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0.22782</cdr:x>
      <cdr:y>0.4924</cdr:y>
    </cdr:from>
    <cdr:to>
      <cdr:x>0.22782</cdr:x>
      <cdr:y>0.56388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D5B0F743-5405-94C2-D0BC-8C8C09BE2486}"/>
            </a:ext>
          </a:extLst>
        </cdr:cNvPr>
        <cdr:cNvCxnSpPr/>
      </cdr:nvCxnSpPr>
      <cdr:spPr>
        <a:xfrm xmlns:a="http://schemas.openxmlformats.org/drawingml/2006/main">
          <a:off x="1469326" y="2304449"/>
          <a:ext cx="0" cy="33453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7030A0"/>
          </a:solidFill>
          <a:prstDash val="sys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0.4924</cdr:y>
    </cdr:from>
    <cdr:to>
      <cdr:x>0.5</cdr:x>
      <cdr:y>0.62087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D6468606-E9D4-B041-5F4E-3C1C66CC69FE}"/>
            </a:ext>
          </a:extLst>
        </cdr:cNvPr>
        <cdr:cNvCxnSpPr/>
      </cdr:nvCxnSpPr>
      <cdr:spPr>
        <a:xfrm xmlns:a="http://schemas.openxmlformats.org/drawingml/2006/main">
          <a:off x="3224770" y="2304449"/>
          <a:ext cx="0" cy="60123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7030A0"/>
          </a:solidFill>
          <a:prstDash val="sys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0.6253</cdr:x>
      <cdr:y>0.54178</cdr:y>
    </cdr:from>
    <cdr:to>
      <cdr:x>0.6253</cdr:x>
      <cdr:y>0.6511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EED78B77-4A82-B7D1-BCBB-426F7EAF6FC9}"/>
            </a:ext>
          </a:extLst>
        </cdr:cNvPr>
        <cdr:cNvCxnSpPr/>
      </cdr:nvCxnSpPr>
      <cdr:spPr>
        <a:xfrm xmlns:a="http://schemas.openxmlformats.org/drawingml/2006/main">
          <a:off x="4032912" y="2535571"/>
          <a:ext cx="0" cy="511629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7030A0"/>
          </a:solidFill>
          <a:prstDash val="sys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0.78227</cdr:x>
      <cdr:y>0.62319</cdr:y>
    </cdr:from>
    <cdr:to>
      <cdr:x>0.78227</cdr:x>
      <cdr:y>0.67785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3A871423-EAEA-B976-8523-36CA986AC60D}"/>
            </a:ext>
          </a:extLst>
        </cdr:cNvPr>
        <cdr:cNvCxnSpPr/>
      </cdr:nvCxnSpPr>
      <cdr:spPr>
        <a:xfrm xmlns:a="http://schemas.openxmlformats.org/drawingml/2006/main">
          <a:off x="5045283" y="2916571"/>
          <a:ext cx="0" cy="25581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prstDash val="sys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2AC45-6B61-4A3C-A785-836BD049A090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EAB36-74C0-4A3E-A3A4-8FAE54F3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7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>
              <a:buFont typeface="Wingdings" panose="05000000000000000000" pitchFamily="2" charset="2"/>
              <a:buChar char="§"/>
              <a:defRPr/>
            </a:pPr>
            <a:endParaRPr lang="en-US" sz="1300"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251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922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22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07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0671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2821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006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8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6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46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9612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540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4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925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57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02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112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66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56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874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algn="l" defTabSz="977900">
              <a:lnSpc>
                <a:spcPct val="90000"/>
              </a:lnSpc>
              <a:spcBef>
                <a:spcPts val="1200"/>
              </a:spcBef>
              <a:buChar char="•"/>
            </a:pPr>
            <a:endParaRPr lang="en-US" sz="1800" b="0" dirty="0"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9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0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08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137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56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7A8D7-16AA-4EA7-88BA-1E6EF4E5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2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273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  <a:defRPr/>
            </a:pPr>
            <a:endParaRPr lang="en-US" sz="190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32A7A8D7-16AA-4EA7-88BA-1E6EF4E56D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694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733F-F782-3F3B-4023-158D0A896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57CDC-6E67-1F1C-4C82-003C9A1E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A4FF-C50F-C4C2-AFB3-60230863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A2A12-ECD6-397E-63D7-B8D414C5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B57E-5687-6C99-203A-7B8CAC65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D6AF-928B-56F1-01B8-B02F8198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371E0-7FAE-7A4E-DCD6-7299D425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D292-D568-DA60-B2A4-B946282B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ADD57-6D08-D848-04B5-D1D76C6A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64A5B-18B0-9A21-80EE-9D53DE55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E1837-E88A-E042-A7B3-0CEF68AEE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9AA66-A71A-425C-163A-4FED985F8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E2A0-6CDB-D012-64A8-F8658B99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3E0B-B8F3-D4DF-4D46-8B0C3913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0A71D-BD1B-A138-6F79-5858429E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E596-18E4-F57F-ED82-4540D0CC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F8FF-793C-02E3-0E3F-0B73D44B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F77F-7B45-FBD6-F3A8-EFC2683C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35884-F5BE-8818-470F-BCC471AB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F96F-7271-5805-0A80-EFD177BE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72C3-99D9-D593-36D0-C40F72FF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30930-AD3A-771E-BD42-9470E6DFD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708A0-9752-0BF6-AA2A-3B30D65D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EA4FB-B313-44C4-3FE4-A03B200E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AC15-2368-5CB7-9F29-B06844AF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358B-B79B-84F4-49A9-93478250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94B7D-7B06-0693-FC16-F68E6A095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A39CC-E7FF-E14F-511F-25B84CDB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F8630-CA0C-5E2C-0B0C-722656E3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D7CE5-2227-8345-DD25-5B11B2B3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24167-3D02-D34A-9163-D0BEC075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F704-C0AA-821D-6497-F4C12194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6D9FB-2318-AE1B-7722-7E97AB8E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330B-A679-16C6-9E5B-1FB759CA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40E4A-FF7F-616F-EEF7-FA6FB02AF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2A065-0E80-6540-CE25-8CEFE074C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1B66B-309A-F591-75D8-46FF35E5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27800-1494-634A-11A7-5691FD68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653A6-337E-6A77-0BA1-C6B65D5E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2BFD-2B7C-D65F-61DB-22113E04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D579B-9F32-8827-3F87-042B19E5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E19A6-EA30-BC43-E183-96D8F5B1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89240-910C-FE8A-C3AB-7FE260E3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FB565-E78A-4643-FB8D-20780A6D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AE904-F44B-F054-4CD2-37EEA5D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F534B-6B64-92DB-718C-4FD5CB54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578B-0E3E-B982-CCF9-1B99231F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EEFF-E3E5-A06B-9847-1B325F24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275B3-D1AA-2CA2-4155-139D9C8B3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F3CC0-C160-D6FF-76D4-9229C81F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0E2B2-E1FB-A6A6-2C3B-47C4CC9C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A4B35-C2AD-C5B9-6283-CDC63721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4817-A8FC-6D75-4C71-4E6B19F4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1DAC8-6C9E-F120-C902-95F7C3ED3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8933D-8079-A933-9792-85AA6E9EC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E428A-47BB-3832-28D1-1B0DB4ED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55E1A-ED9A-48F9-C8B2-366A8981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A5A9-A29E-90DB-806C-53ECB760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4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9346B-0391-F07F-B194-3724E883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A8922-C748-5EA3-1074-1DD31FD1F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5676-A37D-2F71-2FEA-ACA0DC154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67FB-A218-4D3F-BB2B-2CCFA674D72C}" type="datetimeFigureOut">
              <a:rPr lang="en-US" smtClean="0"/>
              <a:t>28/11/23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5572D-D8A4-4723-1C01-4EF7F55E1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C09D-9FF0-E68A-7628-B1F31BB7B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94F-CC7F-40EC-AD92-2ACDC49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diagramData" Target="../diagrams/data3.xml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Relationship Id="rId1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8.png"/><Relationship Id="rId4" Type="http://schemas.openxmlformats.org/officeDocument/2006/relationships/chart" Target="../charts/chart4.xml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8.png"/><Relationship Id="rId10" Type="http://schemas.microsoft.com/office/2007/relationships/diagramDrawing" Target="../diagrams/drawing6.xml"/><Relationship Id="rId4" Type="http://schemas.openxmlformats.org/officeDocument/2006/relationships/chart" Target="../charts/chart5.xml"/><Relationship Id="rId9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chart" Target="../charts/chart6.xml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30.png"/><Relationship Id="rId4" Type="http://schemas.openxmlformats.org/officeDocument/2006/relationships/diagramData" Target="../diagrams/data10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-1107" y="260731"/>
            <a:ext cx="11932443" cy="647287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>
                <a:solidFill>
                  <a:srgbClr val="C00000"/>
                </a:solidFill>
                <a:latin typeface="Roboto" panose="02000000000000000000"/>
                <a:ea typeface="Roboto" panose="02000000000000000000"/>
              </a:rPr>
              <a:t> </a:t>
            </a:r>
            <a:endParaRPr lang="zh-CN" altLang="en-US">
              <a:solidFill>
                <a:srgbClr val="C00000"/>
              </a:solidFill>
              <a:latin typeface="Roboto" panose="0200000000000000000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05BF69-CAFF-A3C2-545C-C00B7CE81664}"/>
              </a:ext>
            </a:extLst>
          </p:cNvPr>
          <p:cNvSpPr txBox="1"/>
          <p:nvPr/>
        </p:nvSpPr>
        <p:spPr>
          <a:xfrm>
            <a:off x="4900613" y="3860642"/>
            <a:ext cx="637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045EE-C52E-3249-98D7-A8318AFBB25F}"/>
              </a:ext>
            </a:extLst>
          </p:cNvPr>
          <p:cNvSpPr txBox="1"/>
          <p:nvPr/>
        </p:nvSpPr>
        <p:spPr>
          <a:xfrm>
            <a:off x="397435" y="1157063"/>
            <a:ext cx="1139713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Rethinking public debt and central banking policies for inclusive and sustainable development in Asia-Pacific</a:t>
            </a:r>
          </a:p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  <a:r>
              <a:rPr lang="en-US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Annual Conference on the Global Economy</a:t>
            </a:r>
          </a:p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“Rebalancing of the world economy: in search of new models for global development”</a:t>
            </a:r>
          </a:p>
          <a:p>
            <a:pPr algn="ctr"/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</a:rPr>
              <a:t>Session 3. Lost illusions: in search of new approaches to sustainable development</a:t>
            </a:r>
            <a:endParaRPr lang="en-US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National Research University Higher School of Economics</a:t>
            </a:r>
          </a:p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Moscow, Russian Federation</a:t>
            </a:r>
          </a:p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30 November 2023</a:t>
            </a:r>
            <a:endParaRPr lang="en-US" sz="14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Mr. Vatcharin Sirimaneetham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Chief, Macroeconomic Policy and Analysis Section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Macroeconomic Policy and Financing for Development Division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United Nations Economic and Social Commission for Asia and the Pacific (ESCAP)</a:t>
            </a:r>
          </a:p>
        </p:txBody>
      </p:sp>
    </p:spTree>
    <p:extLst>
      <p:ext uri="{BB962C8B-B14F-4D97-AF65-F5344CB8AC3E}">
        <p14:creationId xmlns:p14="http://schemas.microsoft.com/office/powerpoint/2010/main" val="205014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923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629" y="298728"/>
            <a:ext cx="109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ESCAP’s new thinking on how public debt can foster sustainable development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0A2358-F89A-C9B0-5D53-9CE99A99907C}"/>
              </a:ext>
            </a:extLst>
          </p:cNvPr>
          <p:cNvGraphicFramePr/>
          <p:nvPr/>
        </p:nvGraphicFramePr>
        <p:xfrm>
          <a:off x="457199" y="1066799"/>
          <a:ext cx="11375571" cy="549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620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28135"/>
            <a:ext cx="12192000" cy="123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1CD19A1-2581-54D8-3A85-B25E4B2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29" y="304501"/>
            <a:ext cx="11583110" cy="79767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How to move forward: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ESCAP public debt sustainability analysis can ‘augment’ short term-focused conventional approaches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E9D935C-D5CF-3BF6-14B4-6979BF05FF13}"/>
              </a:ext>
            </a:extLst>
          </p:cNvPr>
          <p:cNvGraphicFramePr/>
          <p:nvPr/>
        </p:nvGraphicFramePr>
        <p:xfrm>
          <a:off x="622316" y="1317473"/>
          <a:ext cx="11242166" cy="473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 descr="Wallet with solid fill">
            <a:extLst>
              <a:ext uri="{FF2B5EF4-FFF2-40B4-BE49-F238E27FC236}">
                <a16:creationId xmlns:a16="http://schemas.microsoft.com/office/drawing/2014/main" id="{BAEC2007-7111-D511-D1BA-B8F29D9A7979}"/>
              </a:ext>
            </a:extLst>
          </p:cNvPr>
          <p:cNvSpPr/>
          <p:nvPr/>
        </p:nvSpPr>
        <p:spPr>
          <a:xfrm>
            <a:off x="1405088" y="5001280"/>
            <a:ext cx="727680" cy="97024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2715133"/>
              <a:satOff val="-13247"/>
              <a:lumOff val="189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 descr="Court outline">
            <a:extLst>
              <a:ext uri="{FF2B5EF4-FFF2-40B4-BE49-F238E27FC236}">
                <a16:creationId xmlns:a16="http://schemas.microsoft.com/office/drawing/2014/main" id="{5FA13A1A-E9B3-9068-6C7D-323A85EA2E46}"/>
              </a:ext>
            </a:extLst>
          </p:cNvPr>
          <p:cNvSpPr/>
          <p:nvPr/>
        </p:nvSpPr>
        <p:spPr>
          <a:xfrm>
            <a:off x="4404103" y="4963180"/>
            <a:ext cx="727680" cy="97024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5430266"/>
              <a:satOff val="-26493"/>
              <a:lumOff val="378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 descr="Renewable Energy with solid fill">
            <a:extLst>
              <a:ext uri="{FF2B5EF4-FFF2-40B4-BE49-F238E27FC236}">
                <a16:creationId xmlns:a16="http://schemas.microsoft.com/office/drawing/2014/main" id="{E358D47B-7ED4-5695-82B7-EEDAD7B65B6B}"/>
              </a:ext>
            </a:extLst>
          </p:cNvPr>
          <p:cNvSpPr/>
          <p:nvPr/>
        </p:nvSpPr>
        <p:spPr>
          <a:xfrm>
            <a:off x="7343246" y="5055407"/>
            <a:ext cx="727680" cy="970240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8145398"/>
              <a:satOff val="-39740"/>
              <a:lumOff val="56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 descr="Hammer1 with solid fill">
            <a:extLst>
              <a:ext uri="{FF2B5EF4-FFF2-40B4-BE49-F238E27FC236}">
                <a16:creationId xmlns:a16="http://schemas.microsoft.com/office/drawing/2014/main" id="{9432E5C3-BA77-0DA0-62A2-E3D0962CDD6F}"/>
              </a:ext>
            </a:extLst>
          </p:cNvPr>
          <p:cNvSpPr/>
          <p:nvPr/>
        </p:nvSpPr>
        <p:spPr>
          <a:xfrm>
            <a:off x="10423072" y="5084110"/>
            <a:ext cx="727680" cy="970240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10860531"/>
              <a:satOff val="-52986"/>
              <a:lumOff val="75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12192000" cy="1297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667672" cy="94614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Investing in the SDGs could push up public debt level in the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run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but offers socioeconomic and environmental benefits which help reduce public debt in the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 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7A0A4-DD3E-0B84-CE39-565A6D6AB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5" y="1297041"/>
            <a:ext cx="11253559" cy="48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923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629" y="298728"/>
            <a:ext cx="109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oboto" panose="02000000000000000000" pitchFamily="2" charset="0"/>
                <a:ea typeface="Roboto" panose="02000000000000000000" pitchFamily="2" charset="0"/>
              </a:rPr>
              <a:t>Application to Mongolia: </a:t>
            </a:r>
            <a:r>
              <a:rPr lang="en-US" sz="24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policy scenarios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0C9C62-EED5-9D39-0F97-10ECCE85287D}"/>
              </a:ext>
            </a:extLst>
          </p:cNvPr>
          <p:cNvGraphicFramePr/>
          <p:nvPr/>
        </p:nvGraphicFramePr>
        <p:xfrm>
          <a:off x="368298" y="1000028"/>
          <a:ext cx="11361058" cy="553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 descr="Wallet with solid fill">
            <a:extLst>
              <a:ext uri="{FF2B5EF4-FFF2-40B4-BE49-F238E27FC236}">
                <a16:creationId xmlns:a16="http://schemas.microsoft.com/office/drawing/2014/main" id="{908A443E-546A-36DA-BDBB-072BDD932E34}"/>
              </a:ext>
            </a:extLst>
          </p:cNvPr>
          <p:cNvSpPr/>
          <p:nvPr/>
        </p:nvSpPr>
        <p:spPr>
          <a:xfrm>
            <a:off x="46002" y="927812"/>
            <a:ext cx="644591" cy="610528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 descr="Renewable Energy with solid fill">
            <a:extLst>
              <a:ext uri="{FF2B5EF4-FFF2-40B4-BE49-F238E27FC236}">
                <a16:creationId xmlns:a16="http://schemas.microsoft.com/office/drawing/2014/main" id="{A147CFD4-3F4C-3FF0-AB12-F73123C93EC0}"/>
              </a:ext>
            </a:extLst>
          </p:cNvPr>
          <p:cNvSpPr/>
          <p:nvPr/>
        </p:nvSpPr>
        <p:spPr>
          <a:xfrm>
            <a:off x="5890036" y="923827"/>
            <a:ext cx="623105" cy="679511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2243214"/>
              <a:satOff val="-7649"/>
              <a:lumOff val="-127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 descr="Court with solid fill">
            <a:extLst>
              <a:ext uri="{FF2B5EF4-FFF2-40B4-BE49-F238E27FC236}">
                <a16:creationId xmlns:a16="http://schemas.microsoft.com/office/drawing/2014/main" id="{BB1B67BA-27B9-42F4-5FCF-2188BC04334B}"/>
              </a:ext>
            </a:extLst>
          </p:cNvPr>
          <p:cNvSpPr/>
          <p:nvPr/>
        </p:nvSpPr>
        <p:spPr>
          <a:xfrm>
            <a:off x="3028950" y="858829"/>
            <a:ext cx="623105" cy="714670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4486427"/>
              <a:satOff val="-15298"/>
              <a:lumOff val="-254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 descr="Hammer1 with solid fill">
            <a:extLst>
              <a:ext uri="{FF2B5EF4-FFF2-40B4-BE49-F238E27FC236}">
                <a16:creationId xmlns:a16="http://schemas.microsoft.com/office/drawing/2014/main" id="{AADBC3B8-8E21-7AEE-31B1-84CBE46B6992}"/>
              </a:ext>
            </a:extLst>
          </p:cNvPr>
          <p:cNvSpPr/>
          <p:nvPr/>
        </p:nvSpPr>
        <p:spPr>
          <a:xfrm>
            <a:off x="8956222" y="1025705"/>
            <a:ext cx="556196" cy="630861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6729641"/>
              <a:satOff val="-22947"/>
              <a:lumOff val="-382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57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290" y="196850"/>
            <a:ext cx="1204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SDG spending and policy reforms for a more diversified, greener Mongolian economy is good for its people…</a:t>
            </a:r>
            <a:endParaRPr lang="en-US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194BD66-AE34-426E-98BB-5A4088549CAC}"/>
              </a:ext>
            </a:extLst>
          </p:cNvPr>
          <p:cNvGraphicFramePr>
            <a:graphicFrameLocks/>
          </p:cNvGraphicFramePr>
          <p:nvPr/>
        </p:nvGraphicFramePr>
        <p:xfrm>
          <a:off x="351201" y="1556849"/>
          <a:ext cx="7472000" cy="412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1CC117-8253-F5AB-9B57-5ACFF40314F6}"/>
              </a:ext>
            </a:extLst>
          </p:cNvPr>
          <p:cNvSpPr txBox="1"/>
          <p:nvPr/>
        </p:nvSpPr>
        <p:spPr>
          <a:xfrm>
            <a:off x="1967100" y="1187152"/>
            <a:ext cx="4463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Poverty incidence ($5.50 per day threshold)</a:t>
            </a:r>
            <a:endParaRPr lang="en-US" sz="1600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E6558-27C3-F7E5-712D-536244255FC3}"/>
              </a:ext>
            </a:extLst>
          </p:cNvPr>
          <p:cNvSpPr txBox="1"/>
          <p:nvPr/>
        </p:nvSpPr>
        <p:spPr>
          <a:xfrm>
            <a:off x="217715" y="6199120"/>
            <a:ext cx="47839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ESCAP, Economic and Social Survey of Asia and the Pacific, 2023. </a:t>
            </a:r>
          </a:p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Results are shown as differences from the baseline values.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910753-8B0A-829E-BCB3-3DFA76924C35}"/>
              </a:ext>
            </a:extLst>
          </p:cNvPr>
          <p:cNvGraphicFramePr/>
          <p:nvPr/>
        </p:nvGraphicFramePr>
        <p:xfrm>
          <a:off x="8231011" y="1597257"/>
          <a:ext cx="3454401" cy="440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4478F86-6090-4173-B9A6-CAAA56329B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609" y="5382418"/>
            <a:ext cx="5454626" cy="7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12192000" cy="909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584" y="325977"/>
            <a:ext cx="1204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… and the environment</a:t>
            </a:r>
            <a:endParaRPr lang="en-US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103806C-305D-4E3E-B59F-A648DB444A58}"/>
              </a:ext>
            </a:extLst>
          </p:cNvPr>
          <p:cNvGraphicFramePr>
            <a:graphicFrameLocks/>
          </p:cNvGraphicFramePr>
          <p:nvPr/>
        </p:nvGraphicFramePr>
        <p:xfrm>
          <a:off x="531906" y="998334"/>
          <a:ext cx="7052235" cy="45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F84B61-A265-E6DE-C90D-1C50F8B63135}"/>
              </a:ext>
            </a:extLst>
          </p:cNvPr>
          <p:cNvSpPr txBox="1"/>
          <p:nvPr/>
        </p:nvSpPr>
        <p:spPr>
          <a:xfrm>
            <a:off x="3185457" y="979767"/>
            <a:ext cx="21227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Carbon emissions</a:t>
            </a:r>
            <a:endParaRPr lang="en-US" sz="1600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ABBA6-C4EE-296C-4071-897AB3E93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87" y="5570091"/>
            <a:ext cx="4932443" cy="629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AE6558-27C3-F7E5-712D-536244255FC3}"/>
              </a:ext>
            </a:extLst>
          </p:cNvPr>
          <p:cNvSpPr txBox="1"/>
          <p:nvPr/>
        </p:nvSpPr>
        <p:spPr>
          <a:xfrm>
            <a:off x="217715" y="6199120"/>
            <a:ext cx="47839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ESCAP, Economic and Social Survey of Asia and the Pacific, 2023.</a:t>
            </a:r>
          </a:p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Results are shown as differences from the baseline values.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612BEE-621E-BF61-1928-CD9F909C26A4}"/>
              </a:ext>
            </a:extLst>
          </p:cNvPr>
          <p:cNvGraphicFramePr/>
          <p:nvPr/>
        </p:nvGraphicFramePr>
        <p:xfrm>
          <a:off x="7985976" y="1318321"/>
          <a:ext cx="3978918" cy="488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0590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528" y="244299"/>
            <a:ext cx="1199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Government debt comes down in the long run … balancing ‘temporarily’ higher debt for large socioeconomic and environmental gains</a:t>
            </a:r>
            <a:endParaRPr lang="en-US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9B2280-A4EE-4D72-860B-1C0F05103D03}"/>
              </a:ext>
            </a:extLst>
          </p:cNvPr>
          <p:cNvGraphicFramePr>
            <a:graphicFrameLocks/>
          </p:cNvGraphicFramePr>
          <p:nvPr/>
        </p:nvGraphicFramePr>
        <p:xfrm>
          <a:off x="473774" y="1611886"/>
          <a:ext cx="6449540" cy="468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BA9C3A-1C1D-F93F-C336-DCA9CD9F6D59}"/>
              </a:ext>
            </a:extLst>
          </p:cNvPr>
          <p:cNvSpPr txBox="1"/>
          <p:nvPr/>
        </p:nvSpPr>
        <p:spPr>
          <a:xfrm>
            <a:off x="1354832" y="1304109"/>
            <a:ext cx="4463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Government debt-to-GDP ratio in Mongolia</a:t>
            </a:r>
            <a:endParaRPr lang="en-US" sz="1400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6162144-1F38-D32C-7391-7D4827313956}"/>
              </a:ext>
            </a:extLst>
          </p:cNvPr>
          <p:cNvGraphicFramePr/>
          <p:nvPr/>
        </p:nvGraphicFramePr>
        <p:xfrm>
          <a:off x="7157358" y="1304109"/>
          <a:ext cx="4749799" cy="515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A1EA11-841D-615C-B8C5-046988A9D9EE}"/>
              </a:ext>
            </a:extLst>
          </p:cNvPr>
          <p:cNvSpPr txBox="1"/>
          <p:nvPr/>
        </p:nvSpPr>
        <p:spPr>
          <a:xfrm>
            <a:off x="284843" y="6377249"/>
            <a:ext cx="500017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ESCAP, Economic and Social Survey of Asia and the Pacific, 2023.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2701AA-587F-5EDB-3D38-58EBE399305A}"/>
              </a:ext>
            </a:extLst>
          </p:cNvPr>
          <p:cNvCxnSpPr/>
          <p:nvPr/>
        </p:nvCxnSpPr>
        <p:spPr>
          <a:xfrm>
            <a:off x="2841171" y="3739243"/>
            <a:ext cx="0" cy="658586"/>
          </a:xfrm>
          <a:prstGeom prst="straightConnector1">
            <a:avLst/>
          </a:prstGeom>
          <a:ln w="12700"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62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Broader policy implications for debtor countries and the international community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F9BA11F-ED63-4DF7-0EC0-A498E106D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468282"/>
              </p:ext>
            </p:extLst>
          </p:nvPr>
        </p:nvGraphicFramePr>
        <p:xfrm>
          <a:off x="366485" y="1094335"/>
          <a:ext cx="11313885" cy="549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958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-1107" y="260731"/>
            <a:ext cx="11932443" cy="647287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Roboto" panose="02000000000000000000"/>
                <a:ea typeface="Roboto" panose="02000000000000000000"/>
              </a:rPr>
              <a:t> </a:t>
            </a:r>
            <a:endParaRPr lang="zh-CN" altLang="en-US">
              <a:solidFill>
                <a:srgbClr val="C00000"/>
              </a:solidFill>
              <a:latin typeface="Roboto" panose="0200000000000000000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6045EE-C52E-3249-98D7-A8318AFBB25F}"/>
              </a:ext>
            </a:extLst>
          </p:cNvPr>
          <p:cNvSpPr txBox="1"/>
          <p:nvPr/>
        </p:nvSpPr>
        <p:spPr>
          <a:xfrm>
            <a:off x="848017" y="2656253"/>
            <a:ext cx="1057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III. Central banking policies for inclusive development: through a new lens</a:t>
            </a:r>
          </a:p>
        </p:txBody>
      </p:sp>
    </p:spTree>
    <p:extLst>
      <p:ext uri="{BB962C8B-B14F-4D97-AF65-F5344CB8AC3E}">
        <p14:creationId xmlns:p14="http://schemas.microsoft.com/office/powerpoint/2010/main" val="21218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Fiscal and structural development policies are commonly used to address economic inequality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F9BA11F-ED63-4DF7-0EC0-A498E106D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832371"/>
              </p:ext>
            </p:extLst>
          </p:nvPr>
        </p:nvGraphicFramePr>
        <p:xfrm>
          <a:off x="366485" y="1094335"/>
          <a:ext cx="11313885" cy="549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34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12192000" cy="821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780" y="264211"/>
            <a:ext cx="109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Key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5E95E-1244-FC5F-7819-827548E9965C}"/>
              </a:ext>
            </a:extLst>
          </p:cNvPr>
          <p:cNvSpPr txBox="1"/>
          <p:nvPr/>
        </p:nvSpPr>
        <p:spPr>
          <a:xfrm>
            <a:off x="342780" y="1146144"/>
            <a:ext cx="1154442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Limited SDG progress in Asia-Pacific amid </a:t>
            </a:r>
            <a:r>
              <a:rPr lang="en-US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increasing interest rates,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large development spending needs, </a:t>
            </a:r>
            <a:r>
              <a:rPr lang="en-US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rising risk of public debt distress.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Rethinking public debt for the SDGs</a:t>
            </a:r>
            <a:r>
              <a:rPr lang="en-US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1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ESCAP calls for a revisit of conventional thinking and approaches to debt sustainability assessments and proposes an ‘augmented’ approach.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2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Debtor countries should strike a balance between pursuing development ambitions and maintaining long-term public debt risks.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Central banking for inclusive</a:t>
            </a: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development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through a new lens</a:t>
            </a:r>
            <a:endParaRPr lang="en-US" sz="2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1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Asia-Pacific central banks should and can do more to tackle economic inequality.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endParaRPr lang="en-US" sz="1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Legal and institutional amendment and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 mitigation measures are some key requirements.</a:t>
            </a:r>
            <a:endParaRPr lang="en-US" sz="2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9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Much less discussed is the role of central banks in reducing income inequality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942329-7142-89AD-249B-CD3C5ECC48A8}"/>
              </a:ext>
            </a:extLst>
          </p:cNvPr>
          <p:cNvSpPr txBox="1">
            <a:spLocks/>
          </p:cNvSpPr>
          <p:nvPr/>
        </p:nvSpPr>
        <p:spPr>
          <a:xfrm>
            <a:off x="528637" y="1148158"/>
            <a:ext cx="11134725" cy="5283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Why?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Perceived failure of developmental central banking in the 1980s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Criticisms on recent unconventional monetary policy measures, e.g. quantitative easing in developed economies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In practice, central banks are already supporting inclusive development by maintaining price and financial stability.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Around half of central banks in Asia-Pacific refer to financial access, literacy and/or consumer protection as their objectives.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Cordia New" panose="020B0304020202020204" pitchFamily="34" charset="-34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Cordia New" panose="020B0304020202020204" pitchFamily="34" charset="-34"/>
              </a:rPr>
              <a:t>Several central banks go further by fostering inclusive economic growth as part of their mandates.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400" dirty="0">
              <a:latin typeface="Roboto" panose="02000000000000000000" pitchFamily="2" charset="0"/>
              <a:ea typeface="Roboto" panose="02000000000000000000" pitchFamily="2" charset="0"/>
              <a:cs typeface="Cordia New" panose="020B0304020202020204" pitchFamily="34" charset="-34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“Should” and “can” central banks play more role in promote equitable development? </a:t>
            </a:r>
          </a:p>
        </p:txBody>
      </p:sp>
    </p:spTree>
    <p:extLst>
      <p:ext uri="{BB962C8B-B14F-4D97-AF65-F5344CB8AC3E}">
        <p14:creationId xmlns:p14="http://schemas.microsoft.com/office/powerpoint/2010/main" val="51795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/>
                <a:ea typeface="Roboto"/>
              </a:rPr>
              <a:t>Three central banking areas to promote inclusive development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20EFFF-13E4-EDE8-8F86-9E1765895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606923"/>
              </p:ext>
            </p:extLst>
          </p:nvPr>
        </p:nvGraphicFramePr>
        <p:xfrm>
          <a:off x="723901" y="1298713"/>
          <a:ext cx="10353674" cy="495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0DE2EC-C3AB-60D1-5CB8-FF5DDB6346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735" y="2961005"/>
            <a:ext cx="651052" cy="639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F16B9D-0C2E-6576-07B9-A6BA82111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0735" y="5249736"/>
            <a:ext cx="592263" cy="549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BF4F2-5F8A-1ED2-C224-0135A01A5B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987" y="4162035"/>
            <a:ext cx="592263" cy="5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7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Central banks as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policymakers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: Inequality-mindful monetary policy conduct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069A6-2474-A66A-F616-6AA6033A4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583" y="1730330"/>
            <a:ext cx="8745973" cy="43982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2058D7-85B6-B54D-887F-0F2AADC64FF5}"/>
              </a:ext>
            </a:extLst>
          </p:cNvPr>
          <p:cNvSpPr txBox="1">
            <a:spLocks/>
          </p:cNvSpPr>
          <p:nvPr/>
        </p:nvSpPr>
        <p:spPr>
          <a:xfrm>
            <a:off x="2398642" y="1168492"/>
            <a:ext cx="7511911" cy="372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Roboto"/>
                <a:ea typeface="Roboto"/>
              </a:rPr>
              <a:t>Central banks should be concerned with inclusive development</a:t>
            </a:r>
            <a:endParaRPr lang="en-US" sz="2000" i="1" dirty="0">
              <a:solidFill>
                <a:srgbClr val="FF0000"/>
              </a:solidFill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6561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3252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monetary policy be more equality mindful?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13727-CDDE-B14B-2EE0-A7C35E807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21" y="1378225"/>
            <a:ext cx="10492513" cy="45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Central banks as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investors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: Social-oriented official reserve management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8D1790-E391-9712-065D-CF7433D9C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608668"/>
              </p:ext>
            </p:extLst>
          </p:nvPr>
        </p:nvGraphicFramePr>
        <p:xfrm>
          <a:off x="550898" y="2226365"/>
          <a:ext cx="5545102" cy="407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DB9D66-E605-C79B-58B5-B82B809647A5}"/>
              </a:ext>
            </a:extLst>
          </p:cNvPr>
          <p:cNvSpPr txBox="1"/>
          <p:nvPr/>
        </p:nvSpPr>
        <p:spPr>
          <a:xfrm>
            <a:off x="718539" y="1994345"/>
            <a:ext cx="551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Reserve portfolio allocations (median, %)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B1EBA3D-D834-1C67-75FD-6B0D83A58A90}"/>
              </a:ext>
            </a:extLst>
          </p:cNvPr>
          <p:cNvSpPr txBox="1"/>
          <p:nvPr/>
        </p:nvSpPr>
        <p:spPr>
          <a:xfrm>
            <a:off x="518752" y="6163369"/>
            <a:ext cx="239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World Bank (2020).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A63D2-EE07-D7FB-9BE5-4DCCD8CF9E7E}"/>
              </a:ext>
            </a:extLst>
          </p:cNvPr>
          <p:cNvSpPr txBox="1"/>
          <p:nvPr/>
        </p:nvSpPr>
        <p:spPr>
          <a:xfrm>
            <a:off x="6959876" y="2332899"/>
            <a:ext cx="429825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Factors limiting investment in nontraditional asset classes</a:t>
            </a:r>
          </a:p>
          <a:p>
            <a:pPr algn="ctr">
              <a:spcAft>
                <a:spcPts val="1200"/>
              </a:spcAft>
            </a:pPr>
            <a:endParaRPr lang="en-US" sz="6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Prohibitive central bank rules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Inadequate official reserves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Lack of ESG-aligned reserve allocation strategies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7557DC-F193-BBDD-8B20-06A14C16DC30}"/>
              </a:ext>
            </a:extLst>
          </p:cNvPr>
          <p:cNvSpPr txBox="1">
            <a:spLocks/>
          </p:cNvSpPr>
          <p:nvPr/>
        </p:nvSpPr>
        <p:spPr>
          <a:xfrm>
            <a:off x="471385" y="1340759"/>
            <a:ext cx="11641102" cy="384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Much of $9.1 trillion official reserves in Asia-Pacific is not directly promoting inclusive development  </a:t>
            </a:r>
            <a:endParaRPr lang="en-US" sz="20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/>
                <a:ea typeface="Roboto"/>
              </a:rPr>
              <a:t>How can official reserve management be more pro-social?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09747C-8216-0FCB-370C-AF798B9EE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12033"/>
              </p:ext>
            </p:extLst>
          </p:nvPr>
        </p:nvGraphicFramePr>
        <p:xfrm>
          <a:off x="834886" y="1537252"/>
          <a:ext cx="10604914" cy="460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6FE3DE28-6BD6-747A-162F-CA1975B60601}"/>
              </a:ext>
            </a:extLst>
          </p:cNvPr>
          <p:cNvSpPr/>
          <p:nvPr/>
        </p:nvSpPr>
        <p:spPr>
          <a:xfrm>
            <a:off x="5890108" y="3747052"/>
            <a:ext cx="523875" cy="476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Central banks as 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currency issuers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: A central bank digital currency (CBDC)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57A45-393C-4B2B-B203-698CC8D56584}"/>
              </a:ext>
            </a:extLst>
          </p:cNvPr>
          <p:cNvSpPr txBox="1">
            <a:spLocks/>
          </p:cNvSpPr>
          <p:nvPr/>
        </p:nvSpPr>
        <p:spPr>
          <a:xfrm>
            <a:off x="2019300" y="1107111"/>
            <a:ext cx="6727135" cy="635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latin typeface="Roboto" panose="02000000000000000000" pitchFamily="2" charset="0"/>
                <a:ea typeface="Roboto" panose="02000000000000000000" pitchFamily="2" charset="0"/>
              </a:rPr>
              <a:t>CBDC could improve financial access with certain designs</a:t>
            </a:r>
            <a:endParaRPr lang="en-US" sz="20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F83E5-5B1F-1501-D505-5F2DEEFDE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33" y="1788334"/>
            <a:ext cx="4462671" cy="429004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8849C41-DA88-22BA-ECA9-E9B34C3F0677}"/>
              </a:ext>
            </a:extLst>
          </p:cNvPr>
          <p:cNvSpPr txBox="1"/>
          <p:nvPr/>
        </p:nvSpPr>
        <p:spPr>
          <a:xfrm>
            <a:off x="838200" y="6079351"/>
            <a:ext cx="239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Chorzempa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(2021).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2E5DD-772A-A3E4-C5A1-B3E7C795D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429"/>
            <a:ext cx="5708642" cy="43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76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More Asia-Pacific central banks are moving beyond the research stage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A95DD7-F82B-8A03-EB40-61AA2AE5F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219050"/>
              </p:ext>
            </p:extLst>
          </p:nvPr>
        </p:nvGraphicFramePr>
        <p:xfrm>
          <a:off x="867467" y="902824"/>
          <a:ext cx="10621435" cy="583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4529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101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F8F20-08A2-680C-DCEA-B193A429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267609"/>
            <a:ext cx="11411858" cy="6358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/>
                <a:ea typeface="Roboto"/>
              </a:rPr>
              <a:t>Actions by central banks alone are not enough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FE3DE28-6BD6-747A-162F-CA1975B60601}"/>
              </a:ext>
            </a:extLst>
          </p:cNvPr>
          <p:cNvSpPr/>
          <p:nvPr/>
        </p:nvSpPr>
        <p:spPr>
          <a:xfrm>
            <a:off x="5890108" y="3747052"/>
            <a:ext cx="523875" cy="476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AC87DC-5CD3-CD28-9B1A-729F927AF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755435"/>
              </p:ext>
            </p:extLst>
          </p:nvPr>
        </p:nvGraphicFramePr>
        <p:xfrm>
          <a:off x="973484" y="1311965"/>
          <a:ext cx="10369550" cy="455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9371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EC223A-08E4-62F9-480D-FEB66A63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17" y="1411417"/>
            <a:ext cx="3310297" cy="4663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6584AB-9690-B45F-A5BD-E6F4A17E2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592" y="1425037"/>
            <a:ext cx="3304889" cy="4663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F6FC48-4DA9-CC4A-309A-5974611A1E28}"/>
              </a:ext>
            </a:extLst>
          </p:cNvPr>
          <p:cNvSpPr txBox="1"/>
          <p:nvPr/>
        </p:nvSpPr>
        <p:spPr>
          <a:xfrm>
            <a:off x="7659756" y="2326187"/>
            <a:ext cx="41054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24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Macroeconomic Policy and Financing for Development Division, ESCAP</a:t>
            </a:r>
          </a:p>
          <a:p>
            <a:pPr algn="ctr"/>
            <a:endParaRPr lang="en-US" sz="1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escap-mpdd@un.org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B56D3-8B13-FDF1-9D72-15CE72551D77}"/>
              </a:ext>
            </a:extLst>
          </p:cNvPr>
          <p:cNvSpPr txBox="1"/>
          <p:nvPr/>
        </p:nvSpPr>
        <p:spPr>
          <a:xfrm>
            <a:off x="347870" y="632066"/>
            <a:ext cx="717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 and Social Survey of 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235316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-1107" y="260731"/>
            <a:ext cx="11932443" cy="647287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Roboto" panose="02000000000000000000"/>
                <a:ea typeface="Roboto" panose="02000000000000000000"/>
              </a:rPr>
              <a:t> </a:t>
            </a:r>
            <a:endParaRPr lang="zh-CN" altLang="en-US">
              <a:solidFill>
                <a:srgbClr val="C00000"/>
              </a:solidFill>
              <a:latin typeface="Roboto" panose="0200000000000000000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6045EE-C52E-3249-98D7-A8318AFBB25F}"/>
              </a:ext>
            </a:extLst>
          </p:cNvPr>
          <p:cNvSpPr txBox="1"/>
          <p:nvPr/>
        </p:nvSpPr>
        <p:spPr>
          <a:xfrm>
            <a:off x="848017" y="2656253"/>
            <a:ext cx="10576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I. Challenging development context in Asia-Pacific: limited SDG progress amid wide SDG financing gaps and rising public indebtedness</a:t>
            </a:r>
          </a:p>
        </p:txBody>
      </p:sp>
    </p:spTree>
    <p:extLst>
      <p:ext uri="{BB962C8B-B14F-4D97-AF65-F5344CB8AC3E}">
        <p14:creationId xmlns:p14="http://schemas.microsoft.com/office/powerpoint/2010/main" val="322945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-1107" y="260731"/>
            <a:ext cx="11932443" cy="647287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Roboto" panose="02000000000000000000"/>
                <a:ea typeface="Roboto" panose="02000000000000000000"/>
              </a:rPr>
              <a:t> </a:t>
            </a:r>
            <a:endParaRPr lang="zh-CN" altLang="en-US">
              <a:solidFill>
                <a:srgbClr val="C00000"/>
              </a:solidFill>
              <a:latin typeface="Roboto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15DE1-2DA1-28B4-A681-E6D259F81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21" y="61917"/>
            <a:ext cx="6002785" cy="6672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3A4A95-923B-4653-A9DA-2F1DF8309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381" y="4914764"/>
            <a:ext cx="3800098" cy="425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164B5E-BC01-17AD-58F0-5A06C314C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653" y="5405470"/>
            <a:ext cx="4869683" cy="425392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A255496B-9ACA-404C-5B76-14809D02218C}"/>
              </a:ext>
            </a:extLst>
          </p:cNvPr>
          <p:cNvSpPr txBox="1"/>
          <p:nvPr/>
        </p:nvSpPr>
        <p:spPr>
          <a:xfrm rot="5400000">
            <a:off x="9027768" y="-566342"/>
            <a:ext cx="553998" cy="5485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Malgun Gothic" pitchFamily="34" charset="-127"/>
                <a:cs typeface="+mn-cs"/>
              </a:rPr>
              <a:t>Limited SDG progress in Asia-Pacific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Malgun Gothic" pitchFamily="34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862701-6C1A-C160-DB9F-EF90D4AA23A1}"/>
              </a:ext>
            </a:extLst>
          </p:cNvPr>
          <p:cNvSpPr txBox="1"/>
          <p:nvPr/>
        </p:nvSpPr>
        <p:spPr>
          <a:xfrm>
            <a:off x="7020740" y="6257993"/>
            <a:ext cx="517126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ESCAP, Asia and the Pacific SDG Progress Report, 2023. </a:t>
            </a:r>
          </a:p>
        </p:txBody>
      </p:sp>
    </p:spTree>
    <p:extLst>
      <p:ext uri="{BB962C8B-B14F-4D97-AF65-F5344CB8AC3E}">
        <p14:creationId xmlns:p14="http://schemas.microsoft.com/office/powerpoint/2010/main" val="321052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28135"/>
            <a:ext cx="12192000" cy="1215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B83AB-B45F-7165-7043-455D2004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8" y="312345"/>
            <a:ext cx="11723096" cy="75132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 before the COVID-19 pandemic and global commodity price hikes, additional spending required to achieve the SDGs in Asia-Pacific by 2030 was already sizeable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A9ACF-3560-2AE1-D65F-5E75349E8545}"/>
              </a:ext>
            </a:extLst>
          </p:cNvPr>
          <p:cNvSpPr txBox="1"/>
          <p:nvPr/>
        </p:nvSpPr>
        <p:spPr>
          <a:xfrm>
            <a:off x="141822" y="6389475"/>
            <a:ext cx="517126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ESCAP, Economic and Social Survey of Asia and the Pacific, 2019.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D58DED-19A4-085E-021C-83669E80F622}"/>
              </a:ext>
            </a:extLst>
          </p:cNvPr>
          <p:cNvGraphicFramePr>
            <a:graphicFrameLocks/>
          </p:cNvGraphicFramePr>
          <p:nvPr/>
        </p:nvGraphicFramePr>
        <p:xfrm>
          <a:off x="1219200" y="1440330"/>
          <a:ext cx="10052424" cy="482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7">
            <a:extLst>
              <a:ext uri="{FF2B5EF4-FFF2-40B4-BE49-F238E27FC236}">
                <a16:creationId xmlns:a16="http://schemas.microsoft.com/office/drawing/2014/main" id="{6866D0E4-9A30-E0A3-57EC-4E8209C1D243}"/>
              </a:ext>
            </a:extLst>
          </p:cNvPr>
          <p:cNvSpPr txBox="1"/>
          <p:nvPr/>
        </p:nvSpPr>
        <p:spPr>
          <a:xfrm rot="5400000">
            <a:off x="5888251" y="-1655828"/>
            <a:ext cx="415498" cy="62603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Malgun Gothic" pitchFamily="34" charset="-127"/>
                <a:cs typeface="+mn-cs"/>
              </a:rPr>
              <a:t>Investment gap by Asia-Pacific subregions and</a:t>
            </a:r>
            <a:r>
              <a:rPr lang="en-GB" sz="1500" u="sng" dirty="0">
                <a:solidFill>
                  <a:prstClr val="black"/>
                </a:solidFill>
                <a:latin typeface="Roboto"/>
                <a:ea typeface="Malgun Gothic" pitchFamily="34" charset="-127"/>
              </a:rPr>
              <a:t>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Malgun Gothic" pitchFamily="34" charset="-127"/>
                <a:cs typeface="+mn-cs"/>
              </a:rPr>
              <a:t>country group, % of GDP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Malgun Gothic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1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28135"/>
            <a:ext cx="12192000" cy="1215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B83AB-B45F-7165-7043-455D2004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8" y="312345"/>
            <a:ext cx="11723096" cy="75132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</a:t>
            </a:r>
            <a:r>
              <a:rPr lang="en-US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overnment debt-to-GDP ratio in Asia-Pacific has increased to an </a:t>
            </a:r>
            <a:r>
              <a:rPr lang="en-US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r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 high </a:t>
            </a:r>
            <a:r>
              <a:rPr lang="en-US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2021…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A9ACF-3560-2AE1-D65F-5E75349E8545}"/>
              </a:ext>
            </a:extLst>
          </p:cNvPr>
          <p:cNvSpPr txBox="1"/>
          <p:nvPr/>
        </p:nvSpPr>
        <p:spPr>
          <a:xfrm>
            <a:off x="141822" y="6389475"/>
            <a:ext cx="389133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IMF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World Economic Outlook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database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(October 2022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 </a:t>
            </a:r>
            <a:endParaRPr lang="en-US" sz="1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01BE6-2CF2-1FF1-E0AC-8988A0E45480}"/>
              </a:ext>
            </a:extLst>
          </p:cNvPr>
          <p:cNvSpPr txBox="1"/>
          <p:nvPr/>
        </p:nvSpPr>
        <p:spPr>
          <a:xfrm>
            <a:off x="2723760" y="1345178"/>
            <a:ext cx="6407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 government gross debt of developing Asia-Pacific region, % of GDP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0F9C5D-CB40-48A5-B17F-0D94A3F54FFE}"/>
              </a:ext>
              <a:ext uri="{147F2762-F138-4A5C-976F-8EAC2B608ADB}">
                <a16:predDERef xmlns:a16="http://schemas.microsoft.com/office/drawing/2014/main" pred="{2184810E-E3E6-75E4-5AD7-8DA2FF95DD07}"/>
              </a:ext>
            </a:extLst>
          </p:cNvPr>
          <p:cNvGraphicFramePr>
            <a:graphicFrameLocks/>
          </p:cNvGraphicFramePr>
          <p:nvPr/>
        </p:nvGraphicFramePr>
        <p:xfrm>
          <a:off x="1621971" y="1691639"/>
          <a:ext cx="8556172" cy="457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57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96849"/>
            <a:ext cx="12192000" cy="85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1CD19A1-2581-54D8-3A85-B25E4B2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79" y="299689"/>
            <a:ext cx="11875841" cy="647847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Asia-Pacific countries are being rated as having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GB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high risk of debt distress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F6232-3AD5-BEDC-EC9E-CE35EC484853}"/>
              </a:ext>
            </a:extLst>
          </p:cNvPr>
          <p:cNvSpPr txBox="1"/>
          <p:nvPr/>
        </p:nvSpPr>
        <p:spPr>
          <a:xfrm>
            <a:off x="79198" y="6269348"/>
            <a:ext cx="7725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Joint IMF-World Bank Debt Sustainability Analysis 2012-2022, countryecononmy.com, Moody’s, Fitch Ratings, S&amp;P Global 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F12E980-959F-7813-4C63-6248457BB96A}"/>
              </a:ext>
            </a:extLst>
          </p:cNvPr>
          <p:cNvGraphicFramePr>
            <a:graphicFrameLocks/>
          </p:cNvGraphicFramePr>
          <p:nvPr/>
        </p:nvGraphicFramePr>
        <p:xfrm>
          <a:off x="149072" y="1495653"/>
          <a:ext cx="8159730" cy="462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0D8ABC-464A-97D8-7B5E-0531158460E3}"/>
              </a:ext>
            </a:extLst>
          </p:cNvPr>
          <p:cNvSpPr txBox="1"/>
          <p:nvPr/>
        </p:nvSpPr>
        <p:spPr>
          <a:xfrm>
            <a:off x="1970313" y="1311669"/>
            <a:ext cx="435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Number of economies at a high risk of debt distress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A1D843-BB6F-4A7D-BC8F-96E7DAF38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43" y="1084727"/>
            <a:ext cx="3211283" cy="5267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B95605-F6C4-C85A-6C48-62B73988174C}"/>
              </a:ext>
            </a:extLst>
          </p:cNvPr>
          <p:cNvSpPr txBox="1"/>
          <p:nvPr/>
        </p:nvSpPr>
        <p:spPr>
          <a:xfrm>
            <a:off x="8308802" y="6336887"/>
            <a:ext cx="37251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0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000" b="0" i="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countries in special situations (LDC, LLDC and SIDS). </a:t>
            </a:r>
          </a:p>
        </p:txBody>
      </p:sp>
    </p:spTree>
    <p:extLst>
      <p:ext uri="{BB962C8B-B14F-4D97-AF65-F5344CB8AC3E}">
        <p14:creationId xmlns:p14="http://schemas.microsoft.com/office/powerpoint/2010/main" val="160472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BB5DE-7715-F94B-550A-9E853C055AEB}"/>
              </a:ext>
            </a:extLst>
          </p:cNvPr>
          <p:cNvSpPr txBox="1"/>
          <p:nvPr/>
        </p:nvSpPr>
        <p:spPr>
          <a:xfrm>
            <a:off x="825500" y="2650769"/>
            <a:ext cx="1054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II. Revisiting the public debt-development nexus: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time for new thinking and assessment approaches</a:t>
            </a:r>
          </a:p>
        </p:txBody>
      </p:sp>
    </p:spTree>
    <p:extLst>
      <p:ext uri="{BB962C8B-B14F-4D97-AF65-F5344CB8AC3E}">
        <p14:creationId xmlns:p14="http://schemas.microsoft.com/office/powerpoint/2010/main" val="108031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3152"/>
            <a:ext cx="12192000" cy="77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A6C6D8-D2EF-5319-B28B-C01EA5A7DFE9}"/>
              </a:ext>
            </a:extLst>
          </p:cNvPr>
          <p:cNvSpPr txBox="1"/>
          <p:nvPr/>
        </p:nvSpPr>
        <p:spPr>
          <a:xfrm>
            <a:off x="282574" y="268437"/>
            <a:ext cx="11737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Fiscal policy options to increase fiscal resources for the SDGs are available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075C1D-750C-6961-1458-5B0A75C74E7D}"/>
              </a:ext>
            </a:extLst>
          </p:cNvPr>
          <p:cNvGraphicFramePr/>
          <p:nvPr/>
        </p:nvGraphicFramePr>
        <p:xfrm>
          <a:off x="452664" y="773875"/>
          <a:ext cx="11188970" cy="508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64" name="Picture 16" descr="Decrease, fall, low, no profit, revenue, sales down icon">
            <a:extLst>
              <a:ext uri="{FF2B5EF4-FFF2-40B4-BE49-F238E27FC236}">
                <a16:creationId xmlns:a16="http://schemas.microsoft.com/office/drawing/2014/main" id="{ACC9F96E-6019-F026-C5D5-D3DD111B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5" y="3973943"/>
            <a:ext cx="628357" cy="6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ale, consumption, marketing, share, market icon">
            <a:extLst>
              <a:ext uri="{FF2B5EF4-FFF2-40B4-BE49-F238E27FC236}">
                <a16:creationId xmlns:a16="http://schemas.microsoft.com/office/drawing/2014/main" id="{84A99953-CC00-5C8F-D574-E58C98A4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22" y="2049807"/>
            <a:ext cx="628357" cy="628357"/>
          </a:xfrm>
          <a:prstGeom prst="rect">
            <a:avLst/>
          </a:prstGeom>
          <a:noFill/>
        </p:spPr>
      </p:pic>
      <p:pic>
        <p:nvPicPr>
          <p:cNvPr id="5" name="Graphic 4" descr="Bank outline">
            <a:extLst>
              <a:ext uri="{FF2B5EF4-FFF2-40B4-BE49-F238E27FC236}">
                <a16:creationId xmlns:a16="http://schemas.microsoft.com/office/drawing/2014/main" id="{2BF5EABB-7F33-1C1D-2D14-13660A9722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3789" y="2957067"/>
            <a:ext cx="684589" cy="684589"/>
          </a:xfrm>
          <a:prstGeom prst="rect">
            <a:avLst/>
          </a:prstGeom>
        </p:spPr>
      </p:pic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12549BCA-4A12-455A-EF35-45B5C965D8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3302" y="4854121"/>
            <a:ext cx="753801" cy="753801"/>
          </a:xfrm>
          <a:prstGeom prst="rect">
            <a:avLst/>
          </a:prstGeom>
        </p:spPr>
      </p:pic>
      <p:pic>
        <p:nvPicPr>
          <p:cNvPr id="12" name="Graphic 11" descr="Wallet outline">
            <a:extLst>
              <a:ext uri="{FF2B5EF4-FFF2-40B4-BE49-F238E27FC236}">
                <a16:creationId xmlns:a16="http://schemas.microsoft.com/office/drawing/2014/main" id="{64CCBE06-325F-500E-96EA-A6B0A03000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0366" y="1038481"/>
            <a:ext cx="733823" cy="733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551FC4-A3BD-E623-6D32-EC757AD6DE52}"/>
              </a:ext>
            </a:extLst>
          </p:cNvPr>
          <p:cNvSpPr txBox="1"/>
          <p:nvPr/>
        </p:nvSpPr>
        <p:spPr>
          <a:xfrm>
            <a:off x="653143" y="5730182"/>
            <a:ext cx="110109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Yet, more fundamentally, do current approaches to assess public debt sustainability support SDG achievement and climate action in developing countries?</a:t>
            </a:r>
          </a:p>
        </p:txBody>
      </p:sp>
    </p:spTree>
    <p:extLst>
      <p:ext uri="{BB962C8B-B14F-4D97-AF65-F5344CB8AC3E}">
        <p14:creationId xmlns:p14="http://schemas.microsoft.com/office/powerpoint/2010/main" val="413043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1799</Words>
  <Application>Microsoft Office PowerPoint</Application>
  <PresentationFormat>Widescreen</PresentationFormat>
  <Paragraphs>299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Even before the COVID-19 pandemic and global commodity price hikes, additional spending required to achieve the SDGs in Asia-Pacific by 2030 was already sizeable</vt:lpstr>
      <vt:lpstr>The government debt-to-GDP ratio in Asia-Pacific has increased to an 18-year high in 2021…</vt:lpstr>
      <vt:lpstr>More Asia-Pacific countries are being rated as having a high risk of debt distress</vt:lpstr>
      <vt:lpstr>PowerPoint Presentation</vt:lpstr>
      <vt:lpstr>PowerPoint Presentation</vt:lpstr>
      <vt:lpstr>PowerPoint Presentation</vt:lpstr>
      <vt:lpstr>How to move forward: ESCAP public debt sustainability analysis can ‘augment’ short term-focused conventional approaches</vt:lpstr>
      <vt:lpstr>Investing in the SDGs could push up public debt level in the short run, but offers socioeconomic and environmental benefits which help reduce public debt in the long run</vt:lpstr>
      <vt:lpstr>PowerPoint Presentation</vt:lpstr>
      <vt:lpstr>PowerPoint Presentation</vt:lpstr>
      <vt:lpstr>PowerPoint Presentation</vt:lpstr>
      <vt:lpstr>PowerPoint Presentation</vt:lpstr>
      <vt:lpstr>Broader policy implications for debtor countries and the international community</vt:lpstr>
      <vt:lpstr>PowerPoint Presentation</vt:lpstr>
      <vt:lpstr>Fiscal and structural development policies are commonly used to address economic inequality</vt:lpstr>
      <vt:lpstr>Much less discussed is the role of central banks in reducing income inequality </vt:lpstr>
      <vt:lpstr>Three central banking areas to promote inclusive development</vt:lpstr>
      <vt:lpstr>Central banks as policymakers: Inequality-mindful monetary policy conduct</vt:lpstr>
      <vt:lpstr>How can monetary policy be more equality mindful?</vt:lpstr>
      <vt:lpstr>Central banks as investors: Social-oriented official reserve management</vt:lpstr>
      <vt:lpstr>How can official reserve management be more pro-social?</vt:lpstr>
      <vt:lpstr>Central banks as currency issuers: A central bank digital currency (CBDC)</vt:lpstr>
      <vt:lpstr>More Asia-Pacific central banks are moving beyond the research stage</vt:lpstr>
      <vt:lpstr>Actions by central banks alone are not enough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Vatcharin Sirimaneetham</dc:creator>
  <cp:lastModifiedBy>Vatcharin Sirimaneetham</cp:lastModifiedBy>
  <cp:revision>95</cp:revision>
  <dcterms:created xsi:type="dcterms:W3CDTF">2023-04-02T12:30:50Z</dcterms:created>
  <dcterms:modified xsi:type="dcterms:W3CDTF">2023-11-28T11:26:32Z</dcterms:modified>
</cp:coreProperties>
</file>