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40001F-9873-475B-BF86-2C824EC09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7E2438-C009-454B-8E4A-4F52DE642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DCCEBA-539D-4D63-82D4-8738BA81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A198C0-22CD-4197-8730-9324FADC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E174E8-CABC-42F7-B2A4-EB973AEC0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37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4DFF66-29E8-4A83-9EDD-B4EF0C5F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724000-3E4B-4D7D-9EBF-28A0AFF8B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3BD6AC-5ABD-49E7-8C9B-E88E5903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D1D671-1466-4E2C-AC34-90905638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2D3F92-F61C-4535-B8B1-2EB464A0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45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5FF3D2A-A54E-4D98-A7D1-0F8626229C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0215B3-16CD-4FF2-BA50-DAB941CAC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A264CB-B5A1-416A-BD90-71D0B440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5FFF46-D289-4F62-930E-128C4E9F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8EE1C7-CB80-4121-B188-0096B219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3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72AC3-13A3-47D2-89E5-77E6FE6B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623BF6-30C2-421F-971E-4DD33C937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5BFBB4-16BC-45A2-92C0-2B283E9C9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48A577-B1FF-434B-B459-A31AD999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CE5589-CC48-4E11-A3C5-C655ED14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16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AE744-A4C0-4357-B65B-790260108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57EA59-1FE0-4316-A6C5-DC592B664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17CE3-7E26-4C8E-8771-7475D69C4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B26E7B-D53D-4282-8A09-06BB5212E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35095-13BE-4F12-B8E0-53F9805E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1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39C25-AED2-43B0-8F9B-5F0695FF5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1DFFD4-66B8-492F-BCF8-4E63CDC48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CEACFB-092E-41F1-AD0D-0681DD64D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8F2A79-EC8B-46B5-9192-C28544EF0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F17FDC-C0F9-4A26-883E-7AC3C865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4656E4-773D-494B-981E-6BBDB55E7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20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CE960-419E-4412-B784-F35FB0467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AC8104-D468-45B7-9181-0450A1E31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9334FC-F6B7-4539-8CD1-C95C69DD4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5E1F7C9-42D8-4E7F-9A38-49915D20E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A3D3B14-492E-491C-BD67-56453AAD0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9BAEF0-7892-45A1-B742-0F1D70CB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C4756D-426F-450D-9DF4-84D5C60F2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0C0B5E-48DF-47DA-8F35-F2F05592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81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D2F212-DBA6-40FE-9A62-4EA47D215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98E3A80-3109-4C38-883B-13923D719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9CA793-77C2-4EE0-A821-BD9FA5B8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A6A182-F944-4157-9E9F-CC638DE9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14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4EBCE93-9E07-4A2F-9833-6C33F35C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7E757DE-545C-4D06-8B69-AFC02C01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9C43F2-D39B-4333-A9B5-2EF76DCEB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6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9A8189-68FA-4203-B6F0-76606FF4A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51C25A-7706-4670-A6C9-018709EA6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98AD9F-31DA-4621-BC58-1CBA0D4F6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B7052E-08EE-403F-A383-1FC9621D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8AABE0-E8B5-4F19-BAAE-1F055496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EE4BE1-BA64-49B9-BACD-0F436FBF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20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A6C42-0A92-4CAF-BB94-FC5080B15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8165896-6456-439A-9E4B-D93DBADCB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04CEFD-257F-4F5D-9962-CCBD6619F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2668EB-F5F0-4ECC-B26B-69338900D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4FD302-4908-4517-9D78-BC26A1DD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7CC7DD-5EDA-4FD1-AB12-3C114F5B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10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BEDBA-49F3-4E1B-B66C-05519B43B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83D129-853D-4062-9DBC-DFAD078BE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E45872-531C-49A4-BB77-B9E9AB3316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2F9B5-7FE2-4508-BEA2-22F01D9EE5B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5286BD-F926-4DA5-A3C4-7D7CEE90C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544012-9656-41A6-BA07-520FAEE94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541F-811C-4F75-9097-1C657B9B1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92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3F147-C731-4003-BE23-D47B5DEF1C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Эволюция российской позиции в отношении неарктических стран: от настороженности к партнёрству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5DCDED-362C-4A5D-B042-8768B604E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Чистиков М.Н.</a:t>
            </a:r>
          </a:p>
        </p:txBody>
      </p:sp>
    </p:spTree>
    <p:extLst>
      <p:ext uri="{BB962C8B-B14F-4D97-AF65-F5344CB8AC3E}">
        <p14:creationId xmlns:p14="http://schemas.microsoft.com/office/powerpoint/2010/main" val="238766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B6C688A-37AB-4E5C-A7C8-6D48CF2F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неарктические страны в Арктике являются ключевыми?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DB8CE3-F6A7-46B2-A025-E68CB26A54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72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1FFB7C-635D-4117-BCBA-9108F6A17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Неарктические страны в Арктике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9A1FE6A-33FF-4C35-B729-E9892FDB1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203425"/>
              </p:ext>
            </p:extLst>
          </p:nvPr>
        </p:nvGraphicFramePr>
        <p:xfrm>
          <a:off x="838200" y="1445341"/>
          <a:ext cx="8475406" cy="454251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721874">
                  <a:extLst>
                    <a:ext uri="{9D8B030D-6E8A-4147-A177-3AD203B41FA5}">
                      <a16:colId xmlns:a16="http://schemas.microsoft.com/office/drawing/2014/main" val="1875898674"/>
                    </a:ext>
                  </a:extLst>
                </a:gridCol>
                <a:gridCol w="1753532">
                  <a:extLst>
                    <a:ext uri="{9D8B030D-6E8A-4147-A177-3AD203B41FA5}">
                      <a16:colId xmlns:a16="http://schemas.microsoft.com/office/drawing/2014/main" val="708765397"/>
                    </a:ext>
                  </a:extLst>
                </a:gridCol>
              </a:tblGrid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Страна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6246988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Германия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1998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40974513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Нидерланды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1998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8479658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Польша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1998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8861059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Великобритания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1998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87613021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Франция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6771436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Испания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2006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7822442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Италия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9369879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Япония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2648209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Китай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57846609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Индия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3108328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Республика Корея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71894248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Сингапур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98965501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Швейцария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2017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584019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E9D27F-E2E9-44F1-B495-F9DBD7B8473E}"/>
              </a:ext>
            </a:extLst>
          </p:cNvPr>
          <p:cNvSpPr txBox="1"/>
          <p:nvPr/>
        </p:nvSpPr>
        <p:spPr>
          <a:xfrm>
            <a:off x="9313607" y="1445341"/>
            <a:ext cx="2691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Заявка ЕС в Арктический совет 2013 г.</a:t>
            </a:r>
          </a:p>
        </p:txBody>
      </p:sp>
    </p:spTree>
    <p:extLst>
      <p:ext uri="{BB962C8B-B14F-4D97-AF65-F5344CB8AC3E}">
        <p14:creationId xmlns:p14="http://schemas.microsoft.com/office/powerpoint/2010/main" val="320657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A6043-8836-4871-A749-9D80A074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Появление неарктических стран в Арктике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F9E590-7DE8-4FB4-8B06-60B22DD31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2013  – Арктическая стратегия Южной Кореи</a:t>
            </a:r>
          </a:p>
          <a:p>
            <a:r>
              <a:rPr lang="ru-RU" dirty="0"/>
              <a:t>2015 – Арктическая стратегия Японии</a:t>
            </a:r>
          </a:p>
          <a:p>
            <a:r>
              <a:rPr lang="ru-RU" dirty="0"/>
              <a:t>2018 – Белая книга по Арктике Китая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05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ADB793-B257-41CA-B11A-2BB38EF49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Трансформация российской позиции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5C17AA-CE95-4FD3-B774-A5F5A4E1A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Концепция внешней политики 2013 г. – в приоритете сотрудничество с арктическими странами.</a:t>
            </a:r>
          </a:p>
          <a:p>
            <a:endParaRPr lang="ru-RU" dirty="0"/>
          </a:p>
          <a:p>
            <a:r>
              <a:rPr lang="ru-RU" dirty="0"/>
              <a:t>Концепция внешней политики 2016 г. – отсутствие упоминания приоритетности сотрудничества с арктическими странами, но упоминается их особая ответственность</a:t>
            </a:r>
          </a:p>
          <a:p>
            <a:endParaRPr lang="ru-RU" dirty="0"/>
          </a:p>
          <a:p>
            <a:r>
              <a:rPr lang="ru-RU" dirty="0"/>
              <a:t>Концепция внешней политики 2023 г. – налаживание взаимодействия с неарктическими странами, занявшими конструктивную позицию в отношении России</a:t>
            </a:r>
          </a:p>
        </p:txBody>
      </p:sp>
    </p:spTree>
    <p:extLst>
      <p:ext uri="{BB962C8B-B14F-4D97-AF65-F5344CB8AC3E}">
        <p14:creationId xmlns:p14="http://schemas.microsoft.com/office/powerpoint/2010/main" val="203623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3A627-0C7D-4211-9730-0D6B5A62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Факторы, оказавшие влияние на трансформацию российской позиции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5C8D1F-0EFB-4BDB-96A4-9DCDE966A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Внешние:</a:t>
            </a:r>
          </a:p>
          <a:p>
            <a:r>
              <a:rPr lang="ru-RU" dirty="0"/>
              <a:t>Рост заинтересованности в сотрудничестве по Арктике со стороны азиатских стран</a:t>
            </a:r>
          </a:p>
          <a:p>
            <a:r>
              <a:rPr lang="ru-RU" dirty="0"/>
              <a:t>Международно-политические кризисы 2014 г. и 2022 г.</a:t>
            </a:r>
          </a:p>
          <a:p>
            <a:pPr marL="0" indent="0">
              <a:buNone/>
            </a:pPr>
            <a:r>
              <a:rPr lang="ru-RU" dirty="0"/>
              <a:t>Внутренние:</a:t>
            </a:r>
          </a:p>
          <a:p>
            <a:r>
              <a:rPr lang="ru-RU" dirty="0"/>
              <a:t>Активизация политики «Поворота на Восток»</a:t>
            </a:r>
          </a:p>
          <a:p>
            <a:r>
              <a:rPr lang="ru-RU" dirty="0"/>
              <a:t>Необходимость в иностранных инвестициях в арктические проекты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7431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190</Words>
  <Application>Microsoft Office PowerPoint</Application>
  <PresentationFormat>Широкоэкранный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Эволюция российской позиции в отношении неарктических стран: от настороженности к партнёрству</vt:lpstr>
      <vt:lpstr>Какие неарктические страны в Арктике являются ключевыми?</vt:lpstr>
      <vt:lpstr>Неарктические страны в Арктике</vt:lpstr>
      <vt:lpstr>Появление неарктических стран в Арктике</vt:lpstr>
      <vt:lpstr>Трансформация российской позиции</vt:lpstr>
      <vt:lpstr>Факторы, оказавшие влияние на трансформацию российской позиции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Эволюция российской позиции в отношении неарктических стран: от настороженности к партнёрству</dc:title>
  <dc:creator>Matvei Chistikov</dc:creator>
  <cp:lastModifiedBy>Matvei Chistikov</cp:lastModifiedBy>
  <cp:revision>8</cp:revision>
  <dcterms:created xsi:type="dcterms:W3CDTF">2024-09-11T14:52:19Z</dcterms:created>
  <dcterms:modified xsi:type="dcterms:W3CDTF">2024-09-12T16:31:02Z</dcterms:modified>
</cp:coreProperties>
</file>